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60" r:id="rId32"/>
    <p:sldId id="349" r:id="rId33"/>
    <p:sldId id="350" r:id="rId34"/>
    <p:sldId id="351" r:id="rId35"/>
    <p:sldId id="352" r:id="rId36"/>
    <p:sldId id="353" r:id="rId37"/>
    <p:sldId id="354" r:id="rId38"/>
    <p:sldId id="338" r:id="rId39"/>
    <p:sldId id="339" r:id="rId40"/>
    <p:sldId id="347" r:id="rId41"/>
    <p:sldId id="348" r:id="rId42"/>
    <p:sldId id="344" r:id="rId43"/>
    <p:sldId id="345" r:id="rId44"/>
    <p:sldId id="34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472440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118360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29915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18242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smtClean="0"/>
              <a:t>индексы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Возвращаемся и пробуем заново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7476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1114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</a:t>
            </a:r>
            <a:r>
              <a:rPr lang="ru-RU" sz="2800" dirty="0" smtClean="0"/>
              <a:t>необходимые условия </a:t>
            </a:r>
            <a:r>
              <a:rPr lang="ru-RU" sz="2800" dirty="0" smtClean="0"/>
              <a:t>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 smtClean="0"/>
              <a:t>Проверить </a:t>
            </a:r>
            <a:r>
              <a:rPr lang="ru-RU" sz="2400" dirty="0"/>
              <a:t>граф на необходимые условия </a:t>
            </a:r>
            <a:r>
              <a:rPr lang="ru-RU" sz="2400" dirty="0" smtClean="0"/>
              <a:t>регулярности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 smtClean="0"/>
              <a:t>Восстановить </a:t>
            </a:r>
            <a:r>
              <a:rPr lang="ru-RU" sz="2400" dirty="0"/>
              <a:t>геометрическую информацию для исходного графа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Предложенное </a:t>
            </a:r>
            <a:r>
              <a:rPr lang="ru-RU" sz="2400" dirty="0"/>
              <a:t>решение позволяет решать только </a:t>
            </a:r>
            <a:r>
              <a:rPr lang="ru-RU" sz="2400" dirty="0" smtClean="0"/>
              <a:t>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выполнения сильно </a:t>
            </a:r>
            <a:r>
              <a:rPr lang="ru-RU" sz="2400" dirty="0"/>
              <a:t>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</a:t>
            </a:r>
            <a:r>
              <a:rPr lang="ru-RU" sz="2400" dirty="0" smtClean="0"/>
              <a:t>текущего алгоритма: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</a:t>
            </a:r>
            <a:r>
              <a:rPr lang="ru-RU" sz="2400" dirty="0" smtClean="0"/>
              <a:t>нумерации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</a:t>
            </a:r>
            <a:r>
              <a:rPr lang="ru-RU" sz="2400" dirty="0" smtClean="0"/>
              <a:t>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подходов к решению задачи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1100</Words>
  <Application>Microsoft Office PowerPoint</Application>
  <PresentationFormat>Широкоэкранный</PresentationFormat>
  <Paragraphs>509</Paragraphs>
  <Slides>44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100</cp:revision>
  <dcterms:created xsi:type="dcterms:W3CDTF">2017-05-23T18:21:54Z</dcterms:created>
  <dcterms:modified xsi:type="dcterms:W3CDTF">2017-12-16T12:00:03Z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