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40" r:id="rId10"/>
    <p:sldId id="341" r:id="rId11"/>
    <p:sldId id="321" r:id="rId12"/>
    <p:sldId id="322" r:id="rId13"/>
    <p:sldId id="324" r:id="rId14"/>
    <p:sldId id="332" r:id="rId15"/>
    <p:sldId id="336" r:id="rId16"/>
    <p:sldId id="337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49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7" r:id="rId40"/>
    <p:sldId id="348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79" d="100"/>
          <a:sy n="79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КАКАЯ ДОЛЖНА БЫТЬ НУМЕРАЦИЯ И СЕТКА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777" y="1217901"/>
            <a:ext cx="11329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· </a:t>
            </a:r>
            <a:r>
              <a:rPr lang="ru-RU" sz="2800" dirty="0">
                <a:solidFill>
                  <a:srgbClr val="000000"/>
                </a:solidFill>
              </a:rPr>
              <a:t>Неориентированный помеченный граф G = (V, E), заданный матрицей смежности: 𝐴=‖𝑎𝑖𝑗‖𝑛𝑥𝑛,𝑎𝑖𝑗∈{0,1</a:t>
            </a:r>
            <a:r>
              <a:rPr lang="ru-RU" sz="2800" dirty="0" smtClean="0">
                <a:solidFill>
                  <a:srgbClr val="000000"/>
                </a:solidFill>
              </a:rPr>
              <a:t>}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000000"/>
                </a:solidFill>
              </a:rPr>
              <a:t>· k – размерность соответствующей регулярной сетки, 𝑘∈{1,2,3}</a:t>
            </a:r>
            <a:endParaRPr lang="ru-RU" sz="2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1" y="4067148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𝑋=‖𝑥𝑖𝑗‖𝑛𝑥𝑘,где 𝑥𝑖𝑗 – значение </a:t>
            </a:r>
            <a:r>
              <a:rPr lang="en-US" sz="2800" dirty="0">
                <a:solidFill>
                  <a:srgbClr val="000000"/>
                </a:solidFill>
              </a:rPr>
              <a:t>j-</a:t>
            </a:r>
            <a:r>
              <a:rPr lang="ru-RU" sz="2800" dirty="0">
                <a:solidFill>
                  <a:srgbClr val="000000"/>
                </a:solidFill>
              </a:rPr>
              <a:t>ой компоненты индекса регулярной сетки для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-</a:t>
            </a:r>
            <a:r>
              <a:rPr lang="ru-RU" sz="2800" dirty="0">
                <a:solidFill>
                  <a:srgbClr val="000000"/>
                </a:solidFill>
              </a:rPr>
              <a:t>ой вершины, 𝑥𝑖𝑗∈𝑍,𝑖=1,𝑛̅,𝑗=1,𝑘̅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5777" y="1217901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Граф </a:t>
            </a:r>
            <a:r>
              <a:rPr lang="en-US" sz="2800" dirty="0">
                <a:solidFill>
                  <a:srgbClr val="000000"/>
                </a:solidFill>
              </a:rPr>
              <a:t>G – </a:t>
            </a:r>
            <a:r>
              <a:rPr lang="ru-RU" sz="2800" dirty="0" smtClean="0">
                <a:solidFill>
                  <a:srgbClr val="000000"/>
                </a:solidFill>
              </a:rPr>
              <a:t>связный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 smtClean="0">
                <a:solidFill>
                  <a:srgbClr val="000000"/>
                </a:solidFill>
              </a:rPr>
              <a:t>· </a:t>
            </a:r>
            <a:r>
              <a:rPr lang="ru-RU" sz="2800" dirty="0">
                <a:solidFill>
                  <a:srgbClr val="000000"/>
                </a:solidFill>
              </a:rPr>
              <a:t>∀ {𝑣𝑖,𝑣𝑗}∈𝐸,𝑖≠𝑗: ∑|𝑥𝑖𝑙−𝑥𝑗𝑙|=1𝑘𝑙=1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777" y="3867123"/>
            <a:ext cx="1132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</a:rPr>
              <a:t>· 𝐹= 𝑘=&gt;</a:t>
            </a:r>
            <a:r>
              <a:rPr lang="ru-RU" sz="2800" dirty="0" smtClean="0">
                <a:solidFill>
                  <a:srgbClr val="000000"/>
                </a:solidFill>
              </a:rPr>
              <a:t>𝑚𝑖𝑛</a:t>
            </a:r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000000"/>
                </a:solidFill>
              </a:rPr>
              <a:t>· 𝑄=|𝑆|=&gt;𝑚𝑖𝑛,где 𝑆={ {𝑣𝑖,𝑣𝑗}:𝑣𝑖,𝑣𝑗∈𝑉,{𝑣𝑖,𝑣𝑗}∉𝐸,∑|𝑥𝑖𝑙−𝑥𝑗𝑙|=1𝑘𝑙=1}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14" y="4386263"/>
            <a:ext cx="7559435" cy="12383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ТУТ НУЖНО ОПИСАНИЕ ДЛЯ ОДНОМЕРНОГО СЛУЧАЯ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</a:t>
            </a:r>
            <a:r>
              <a:rPr lang="ru-RU" sz="2800" dirty="0" smtClean="0"/>
              <a:t>степени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5315" y="1656762"/>
            <a:ext cx="5543550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638677"/>
            <a:ext cx="5413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Ставим </a:t>
            </a:r>
            <a:r>
              <a:rPr lang="ru-RU" sz="2800" dirty="0"/>
              <a:t>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степени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/>
              <a:t>, 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218" y="356291"/>
            <a:ext cx="4943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319" y="1308778"/>
            <a:ext cx="5543550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до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3" y="219456"/>
            <a:ext cx="4505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337" y="984175"/>
            <a:ext cx="56886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565173"/>
            <a:ext cx="5372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391" y="1080646"/>
            <a:ext cx="5844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/>
              <a:t>Для остальных вершин 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57" y="708505"/>
            <a:ext cx="50863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83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=""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=""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=""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=""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=""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=""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=""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=""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7860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=""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=""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=""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=""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=""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=""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=""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=""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818</Words>
  <Application>Microsoft Office PowerPoint</Application>
  <PresentationFormat>Widescreen</PresentationFormat>
  <Paragraphs>439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КАКАЯ ДОЛЖНА БЫТЬ НУМЕРАЦИЯ И СЕТКА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Shulankina, Elizaveta</cp:lastModifiedBy>
  <cp:revision>75</cp:revision>
  <dcterms:created xsi:type="dcterms:W3CDTF">2017-05-23T18:21:54Z</dcterms:created>
  <dcterms:modified xsi:type="dcterms:W3CDTF">2017-12-10T22:11:43Z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