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42" r:id="rId18"/>
    <p:sldId id="34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56" r:id="rId27"/>
    <p:sldId id="355" r:id="rId28"/>
    <p:sldId id="357" r:id="rId29"/>
    <p:sldId id="358" r:id="rId30"/>
    <p:sldId id="359" r:id="rId31"/>
    <p:sldId id="360" r:id="rId32"/>
    <p:sldId id="349" r:id="rId33"/>
    <p:sldId id="350" r:id="rId34"/>
    <p:sldId id="351" r:id="rId35"/>
    <p:sldId id="352" r:id="rId36"/>
    <p:sldId id="353" r:id="rId37"/>
    <p:sldId id="354" r:id="rId38"/>
    <p:sldId id="338" r:id="rId39"/>
    <p:sldId id="339" r:id="rId40"/>
    <p:sldId id="347" r:id="rId41"/>
    <p:sldId id="348" r:id="rId42"/>
    <p:sldId id="344" r:id="rId43"/>
    <p:sldId id="345" r:id="rId44"/>
    <p:sldId id="346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1091" autoAdjust="0"/>
  </p:normalViewPr>
  <p:slideViewPr>
    <p:cSldViewPr snapToGrid="0">
      <p:cViewPr varScale="1">
        <p:scale>
          <a:sx n="63" d="100"/>
          <a:sy n="63" d="100"/>
        </p:scale>
        <p:origin x="12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0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472440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 smtClean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118360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  <a:endParaRPr lang="ru-RU" sz="44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" y="129915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Неориентированный помеченный граф.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" y="3182422"/>
            <a:ext cx="100962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Индексы регулярной сетки определенной размерности</a:t>
            </a:r>
          </a:p>
          <a:p>
            <a:r>
              <a:rPr lang="ru-RU" sz="2800" dirty="0" smtClean="0"/>
              <a:t>для </a:t>
            </a:r>
            <a:r>
              <a:rPr lang="ru-RU" sz="2800" dirty="0"/>
              <a:t>каждой </a:t>
            </a:r>
            <a:r>
              <a:rPr lang="ru-RU" sz="2800" dirty="0" smtClean="0"/>
              <a:t>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Сообщение об ошибке, если не удалось найти подходящие </a:t>
            </a:r>
          </a:p>
          <a:p>
            <a:r>
              <a:rPr lang="ru-RU" sz="2800" smtClean="0"/>
              <a:t>индексы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Неориентированный помеченный граф G = (V, E), заданный матрицей смежности: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  <a:blipFill>
                <a:blip r:embed="rId2"/>
                <a:stretch>
                  <a:fillRect l="-1130" t="-4049" b="-10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,где 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вершины,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  <a:blipFill>
                <a:blip r:embed="rId3"/>
                <a:stretch>
                  <a:fillRect l="-1076" t="-3763" b="-11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335022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r>
                  <a:rPr lang="ru-RU" sz="40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  <a:blipFill>
                <a:blip r:embed="rId2"/>
                <a:stretch>
                  <a:fillRect l="-1938" t="-5348" b="-21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60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граф - связный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6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2" y="3198822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2317974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8" y="4384485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1084679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752071"/>
            <a:ext cx="462979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71137" y="957263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79" y="935565"/>
            <a:ext cx="6039196" cy="57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34850" y="1028700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7" y="935566"/>
            <a:ext cx="5777987" cy="55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7839"/>
              </p:ext>
            </p:extLst>
          </p:nvPr>
        </p:nvGraphicFramePr>
        <p:xfrm>
          <a:off x="525100" y="1167898"/>
          <a:ext cx="10846051" cy="4923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388332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71351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07860"/>
              </p:ext>
            </p:extLst>
          </p:nvPr>
        </p:nvGraphicFramePr>
        <p:xfrm>
          <a:off x="552261" y="362140"/>
          <a:ext cx="10846051" cy="6287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434323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25360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2" y="762685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1285905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проверки на регулярность поданного на вход графа (на 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1048</Words>
  <Application>Microsoft Office PowerPoint</Application>
  <PresentationFormat>Широкоэкранный</PresentationFormat>
  <Paragraphs>481</Paragraphs>
  <Slides>44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Sevoster</cp:lastModifiedBy>
  <cp:revision>91</cp:revision>
  <dcterms:created xsi:type="dcterms:W3CDTF">2017-05-23T18:21:54Z</dcterms:created>
  <dcterms:modified xsi:type="dcterms:W3CDTF">2017-12-14T12:31:36Z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2017-12-10 22:11:43Z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