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8" r:id="rId47"/>
    <p:sldId id="368" r:id="rId48"/>
    <p:sldId id="344" r:id="rId49"/>
    <p:sldId id="345" r:id="rId50"/>
    <p:sldId id="346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106" d="100"/>
          <a:sy n="106" d="100"/>
        </p:scale>
        <p:origin x="105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объект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по факту</a:t>
            </a:r>
            <a:r>
              <a:rPr lang="ru-RU" baseline="0" dirty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r>
              <a:rPr lang="ru-RU" baseline="0" dirty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u-RU" baseline="0" dirty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декомпозиции</a:t>
            </a:r>
            <a:r>
              <a:rPr lang="ru-RU" baseline="0" dirty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 пришла, но нет геометрии, надо натянуть и пронумеровать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</a:t>
            </a:r>
            <a:r>
              <a:rPr lang="ru-RU" baseline="0" dirty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24.12.2017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24.12.2017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24.12.2017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6464" y="17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решения задачи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нумерации регулярной сетки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78624" y="4559808"/>
            <a:ext cx="4133088" cy="202387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магистров 2-го года обучения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411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Неориентированный помеченный граф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481" y="3584392"/>
            <a:ext cx="1005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Индексы регулярной сетки определенной размерности для каждой 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Сообщение об ошибке, если не удалось найти подходящие индексы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  <a:blipFill rotWithShape="0">
                <a:blip r:embed="rId2"/>
                <a:stretch>
                  <a:fillRect l="-969" t="-2833" r="-1023" b="-7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- матрица, 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  <a:blipFill rotWithShape="0"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  <a:blipFill rotWithShape="0">
                <a:blip r:embed="rId2"/>
                <a:stretch>
                  <a:fillRect l="-969" t="-5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F = 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Q 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Максимальная степень вершины не больше 6</a:t>
            </a:r>
          </a:p>
          <a:p>
            <a:r>
              <a:rPr lang="ru-RU" dirty="0"/>
              <a:t>Позволяет быстро сказать о невозможности нумерации, не запуская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4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6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720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40257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/>
              <a:t>В случае успеха 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/>
              <a:t>Для проведения тестов на производительность используются примеры с количеством вершин в графе от 2000 до 258569</a:t>
            </a:r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примера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08207"/>
              </p:ext>
            </p:extLst>
          </p:nvPr>
        </p:nvGraphicFramePr>
        <p:xfrm>
          <a:off x="1496839" y="935566"/>
          <a:ext cx="9198321" cy="576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611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876141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885078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1690106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1797225">
                  <a:extLst>
                    <a:ext uri="{9D8B030D-6E8A-4147-A177-3AD203B41FA5}">
                      <a16:colId xmlns:a16="http://schemas.microsoft.com/office/drawing/2014/main" xmlns="" val="2623348019"/>
                    </a:ext>
                  </a:extLst>
                </a:gridCol>
              </a:tblGrid>
              <a:tr h="5984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4980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graph2D_100000.graph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198900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2963696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0" marR="63500" marT="63500" marB="63500"/>
                </a:tc>
              </a:tr>
              <a:tr h="519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graph2D_50000</a:t>
                      </a: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.graph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99400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641013</a:t>
                      </a:r>
                    </a:p>
                  </a:txBody>
                  <a:tcPr marL="63500" marR="63500" marT="63500" marB="63500"/>
                </a:tc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grid_2d_2K.graph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grid_3d_30K.graph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младше),ОС Windows 10 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/>
              <a:t>: Библиотека «</a:t>
            </a:r>
            <a:r>
              <a:rPr lang="ru-RU" sz="2800" dirty="0" err="1"/>
              <a:t>MeshRecovery_Lib</a:t>
            </a:r>
            <a:r>
              <a:rPr lang="ru-RU" sz="2800" dirty="0"/>
              <a:t>» написана на языке </a:t>
            </a:r>
            <a:r>
              <a:rPr lang="en-US" sz="2800" dirty="0"/>
              <a:t>C#,</a:t>
            </a:r>
            <a:r>
              <a:rPr lang="ru-RU" sz="2800" dirty="0"/>
              <a:t> включает в себя функции: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Validate</a:t>
            </a:r>
            <a:r>
              <a:rPr lang="ru-RU" sz="2800" dirty="0"/>
              <a:t>: Функция быстрой проверки графа на необходимые условия регулярности (на 〖10〗^6 должна выполняться не более 5 секунд)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</a:t>
            </a:r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0482550-BC91-44EE-BD8E-5D85817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08AFF44A-9A6A-4D99-B676-8EEC01B3E375}"/>
              </a:ext>
            </a:extLst>
          </p:cNvPr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Метрики кода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B4E9DC-6BAE-4897-B3FA-3967E0072DB1}"/>
              </a:ext>
            </a:extLst>
          </p:cNvPr>
          <p:cNvSpPr/>
          <p:nvPr/>
        </p:nvSpPr>
        <p:spPr>
          <a:xfrm>
            <a:off x="963571" y="1534806"/>
            <a:ext cx="4052456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MeshRecovery_Lib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86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295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52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626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58EC4D-5A59-4F1B-AEBC-599244732725}"/>
              </a:ext>
            </a:extLst>
          </p:cNvPr>
          <p:cNvSpPr/>
          <p:nvPr/>
        </p:nvSpPr>
        <p:spPr>
          <a:xfrm>
            <a:off x="7456836" y="1533889"/>
            <a:ext cx="3896964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MeshRecovery_Console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74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94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3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37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179</a:t>
            </a:r>
          </a:p>
        </p:txBody>
      </p:sp>
    </p:spTree>
    <p:extLst>
      <p:ext uri="{BB962C8B-B14F-4D97-AF65-F5344CB8AC3E}">
        <p14:creationId xmlns:p14="http://schemas.microsoft.com/office/powerpoint/2010/main" val="1664676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Проверить граф на необходимые условия регулярности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Восстановить геометрическую информацию для исходного графа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Предложенное решение позволяет решать только 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Время выполнения сильно 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текущего алгоритма: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нумерации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Исследование других подходов к решению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1337</Words>
  <Application>Microsoft Office PowerPoint</Application>
  <PresentationFormat>Widescreen</PresentationFormat>
  <Paragraphs>570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ПО для решения задачи  восстановления нумерации регулярной сетки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Методика верификации</vt:lpstr>
      <vt:lpstr>PowerPoint Presentation</vt:lpstr>
      <vt:lpstr>PowerPoint Presentation</vt:lpstr>
      <vt:lpstr>Методика проведения тестов производительности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Shulankina, Elizaveta</cp:lastModifiedBy>
  <cp:revision>142</cp:revision>
  <dcterms:created xsi:type="dcterms:W3CDTF">2017-05-23T18:21:54Z</dcterms:created>
  <dcterms:modified xsi:type="dcterms:W3CDTF">2017-12-24T14:00:58Z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2017-12-24 14:00:57Z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