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jpeg" ContentType="image/jpeg"/>
  <Override PartName="/ppt/media/image10.jpeg" ContentType="image/jpe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1005120" y="1021680"/>
            <a:ext cx="71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005120" y="1173960"/>
            <a:ext cx="71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4040" y="4121640"/>
            <a:ext cx="71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04040" y="3969000"/>
            <a:ext cx="71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706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400" cy="33015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03680" y="234360"/>
            <a:ext cx="713556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351c75"/>
                </a:solidFill>
                <a:latin typeface="PT Sans Narrow"/>
                <a:ea typeface="PT Sans Narrow"/>
              </a:rPr>
              <a:t>MarvelBook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303520" y="1344240"/>
            <a:ext cx="383976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5" name="Google Shape;120;p27" descr=""/>
          <p:cNvPicPr/>
          <p:nvPr/>
        </p:nvPicPr>
        <p:blipFill>
          <a:blip r:embed="rId1"/>
          <a:stretch/>
        </p:blipFill>
        <p:spPr>
          <a:xfrm>
            <a:off x="2194560" y="1280160"/>
            <a:ext cx="5028480" cy="26884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560320" y="4307040"/>
            <a:ext cx="5760000" cy="7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122;p27" descr=""/>
          <p:cNvPicPr/>
          <p:nvPr/>
        </p:nvPicPr>
        <p:blipFill>
          <a:blip r:embed="rId2"/>
          <a:stretch/>
        </p:blipFill>
        <p:spPr>
          <a:xfrm rot="60600">
            <a:off x="1153440" y="4170240"/>
            <a:ext cx="1086840" cy="96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27828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69138"/>
                </a:solidFill>
                <a:latin typeface="Arial"/>
                <a:ea typeface="Arial"/>
              </a:rPr>
              <a:t>MarvelBook Outline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60320" y="1361160"/>
            <a:ext cx="6674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MarvelBook  an exclusive social media for Super Heroes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set overview 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structures overview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Walk-throughs feedback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Demo of Project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 &amp; 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0" name="Google Shape;129;p28" descr=""/>
          <p:cNvPicPr/>
          <p:nvPr/>
        </p:nvPicPr>
        <p:blipFill>
          <a:blip r:embed="rId1"/>
          <a:stretch/>
        </p:blipFill>
        <p:spPr>
          <a:xfrm>
            <a:off x="91440" y="1188720"/>
            <a:ext cx="2578320" cy="303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27828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69138"/>
                </a:solidFill>
                <a:latin typeface="Arial"/>
                <a:ea typeface="Arial"/>
              </a:rPr>
              <a:t>MarvelBook 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560320" y="891360"/>
            <a:ext cx="6561720" cy="41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MarvelBook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 the special social media for Superheroes.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Functionality of MarvelBook: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Each of superheroes has own unique ID number and  Login </a:t>
            </a:r>
            <a:endParaRPr b="0" lang="en-US" sz="15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Search a new friends by their names</a:t>
            </a:r>
            <a:endParaRPr b="0" lang="en-US" sz="15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Searching a new friends by their interests</a:t>
            </a:r>
            <a:endParaRPr b="0" lang="en-US" sz="15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Add or remove new or current friends</a:t>
            </a:r>
            <a:endParaRPr b="0" lang="en-US" sz="15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Check friend’s list of their friends</a:t>
            </a:r>
            <a:endParaRPr b="0" lang="en-US" sz="15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View friend’s profiles</a:t>
            </a:r>
            <a:endParaRPr b="0" lang="en-US" sz="1500" spc="-1" strike="noStrike">
              <a:latin typeface="Arial"/>
            </a:endParaRPr>
          </a:p>
          <a:p>
            <a:pPr marL="457200" indent="-3420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Get friend’s recommendations from MarvelBook database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93" name="Google Shape;136;p29" descr=""/>
          <p:cNvPicPr/>
          <p:nvPr/>
        </p:nvPicPr>
        <p:blipFill>
          <a:blip r:embed="rId1"/>
          <a:stretch/>
        </p:blipFill>
        <p:spPr>
          <a:xfrm>
            <a:off x="365760" y="1005840"/>
            <a:ext cx="2285280" cy="22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212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DATA SET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5" name="Google Shape;142;p30" descr=""/>
          <p:cNvPicPr/>
          <p:nvPr/>
        </p:nvPicPr>
        <p:blipFill>
          <a:blip r:embed="rId1"/>
          <a:stretch/>
        </p:blipFill>
        <p:spPr>
          <a:xfrm>
            <a:off x="2840040" y="2293920"/>
            <a:ext cx="2361960" cy="1208520"/>
          </a:xfrm>
          <a:prstGeom prst="rect">
            <a:avLst/>
          </a:prstGeom>
          <a:ln>
            <a:noFill/>
          </a:ln>
        </p:spPr>
      </p:pic>
      <p:pic>
        <p:nvPicPr>
          <p:cNvPr id="96" name="Google Shape;143;p30" descr=""/>
          <p:cNvPicPr/>
          <p:nvPr/>
        </p:nvPicPr>
        <p:blipFill>
          <a:blip r:embed="rId2"/>
          <a:stretch/>
        </p:blipFill>
        <p:spPr>
          <a:xfrm>
            <a:off x="3047760" y="3621240"/>
            <a:ext cx="1980720" cy="104148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44;p30" descr=""/>
          <p:cNvPicPr/>
          <p:nvPr/>
        </p:nvPicPr>
        <p:blipFill>
          <a:blip r:embed="rId3"/>
          <a:stretch/>
        </p:blipFill>
        <p:spPr>
          <a:xfrm>
            <a:off x="457200" y="1268640"/>
            <a:ext cx="2468160" cy="338940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45;p30" descr=""/>
          <p:cNvPicPr/>
          <p:nvPr/>
        </p:nvPicPr>
        <p:blipFill>
          <a:blip r:embed="rId4"/>
          <a:stretch/>
        </p:blipFill>
        <p:spPr>
          <a:xfrm>
            <a:off x="3017520" y="1252080"/>
            <a:ext cx="2010600" cy="9356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5303520" y="1278000"/>
            <a:ext cx="3199680" cy="34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Sources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of data set: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Marvel and DC movies</a:t>
            </a: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Marvel.com</a:t>
            </a: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Marveluniverselive.com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Fields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of the data set: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First Name</a:t>
            </a: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Last Name</a:t>
            </a: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ID</a:t>
            </a: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City</a:t>
            </a: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Login and Password</a:t>
            </a:r>
            <a:endParaRPr b="0" lang="en-US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Interests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Walk-through MarvelBook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48640" y="1005840"/>
            <a:ext cx="4571280" cy="39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Good job! Very efficient program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Easy to follow all steps of the program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You should not recommend to add person into your friend’s list if this person already there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Output should be more organized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2" name="Google Shape;167;p33" descr=""/>
          <p:cNvPicPr/>
          <p:nvPr/>
        </p:nvPicPr>
        <p:blipFill>
          <a:blip r:embed="rId1"/>
          <a:srcRect l="0" t="0" r="14008" b="0"/>
          <a:stretch/>
        </p:blipFill>
        <p:spPr>
          <a:xfrm>
            <a:off x="5120280" y="1151640"/>
            <a:ext cx="3748320" cy="133632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68;p33" descr=""/>
          <p:cNvPicPr/>
          <p:nvPr/>
        </p:nvPicPr>
        <p:blipFill>
          <a:blip r:embed="rId2"/>
          <a:stretch/>
        </p:blipFill>
        <p:spPr>
          <a:xfrm>
            <a:off x="5486400" y="2651760"/>
            <a:ext cx="3656880" cy="237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Live Demo of 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6" name="Google Shape;175;p34" descr=""/>
          <p:cNvPicPr/>
          <p:nvPr/>
        </p:nvPicPr>
        <p:blipFill>
          <a:blip r:embed="rId1"/>
          <a:stretch/>
        </p:blipFill>
        <p:spPr>
          <a:xfrm>
            <a:off x="152640" y="1097280"/>
            <a:ext cx="8442000" cy="36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7600" y="36648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Q &amp; 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8" name="Google Shape;181;p35" descr=""/>
          <p:cNvPicPr/>
          <p:nvPr/>
        </p:nvPicPr>
        <p:blipFill>
          <a:blip r:embed="rId1"/>
          <a:stretch/>
        </p:blipFill>
        <p:spPr>
          <a:xfrm>
            <a:off x="1967040" y="862560"/>
            <a:ext cx="431208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2019-05-06T21:06:27Z</dcterms:modified>
  <cp:revision>1</cp:revision>
  <dc:subject/>
  <dc:title/>
</cp:coreProperties>
</file>