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8950964-5781-488E-93FE-5C90586CD81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818AB0-DF59-4B83-A728-CCE3DEC506CD}" type="slidenum">
              <a:rPr lang="nl-NL" smtClean="0"/>
              <a:t>‹nr.›</a:t>
            </a:fld>
            <a:endParaRPr lang="nl-NL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951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0964-5781-488E-93FE-5C90586CD81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AB0-DF59-4B83-A728-CCE3DEC50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8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0964-5781-488E-93FE-5C90586CD81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AB0-DF59-4B83-A728-CCE3DEC50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20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0964-5781-488E-93FE-5C90586CD81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AB0-DF59-4B83-A728-CCE3DEC506CD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078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0964-5781-488E-93FE-5C90586CD81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AB0-DF59-4B83-A728-CCE3DEC50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502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0964-5781-488E-93FE-5C90586CD81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AB0-DF59-4B83-A728-CCE3DEC50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7223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0964-5781-488E-93FE-5C90586CD81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AB0-DF59-4B83-A728-CCE3DEC50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639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0964-5781-488E-93FE-5C90586CD81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AB0-DF59-4B83-A728-CCE3DEC50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6657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0964-5781-488E-93FE-5C90586CD81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AB0-DF59-4B83-A728-CCE3DEC50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427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0964-5781-488E-93FE-5C90586CD81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AB0-DF59-4B83-A728-CCE3DEC50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535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0964-5781-488E-93FE-5C90586CD81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AB0-DF59-4B83-A728-CCE3DEC50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14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0964-5781-488E-93FE-5C90586CD81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AB0-DF59-4B83-A728-CCE3DEC50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747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0964-5781-488E-93FE-5C90586CD81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AB0-DF59-4B83-A728-CCE3DEC50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295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0964-5781-488E-93FE-5C90586CD81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AB0-DF59-4B83-A728-CCE3DEC50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676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0964-5781-488E-93FE-5C90586CD81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AB0-DF59-4B83-A728-CCE3DEC50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562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0964-5781-488E-93FE-5C90586CD81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AB0-DF59-4B83-A728-CCE3DEC50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690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0964-5781-488E-93FE-5C90586CD81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AB0-DF59-4B83-A728-CCE3DEC50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08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8950964-5781-488E-93FE-5C90586CD816}" type="datetimeFigureOut">
              <a:rPr lang="nl-NL" smtClean="0"/>
              <a:t>22-4-2018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818AB0-DF59-4B83-A728-CCE3DEC506C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891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Police</a:t>
            </a:r>
            <a:r>
              <a:rPr lang="nl-NL" dirty="0" smtClean="0"/>
              <a:t> </a:t>
            </a:r>
            <a:r>
              <a:rPr lang="nl-NL" dirty="0" err="1" smtClean="0"/>
              <a:t>Shootings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 rot="21420000">
            <a:off x="818709" y="3509513"/>
            <a:ext cx="9919653" cy="550333"/>
          </a:xfrm>
        </p:spPr>
        <p:txBody>
          <a:bodyPr/>
          <a:lstStyle/>
          <a:p>
            <a:r>
              <a:rPr lang="nl-NL" i="1" dirty="0"/>
              <a:t>Tessa </a:t>
            </a:r>
            <a:r>
              <a:rPr lang="nl-NL" i="1" dirty="0" err="1"/>
              <a:t>Ridderikhoff</a:t>
            </a:r>
            <a:r>
              <a:rPr lang="nl-NL" i="1" dirty="0"/>
              <a:t>, </a:t>
            </a:r>
            <a:r>
              <a:rPr lang="nl-NL" i="1" dirty="0" err="1" smtClean="0"/>
              <a:t>Noam</a:t>
            </a:r>
            <a:r>
              <a:rPr lang="nl-NL" i="1" dirty="0" smtClean="0"/>
              <a:t> </a:t>
            </a:r>
            <a:r>
              <a:rPr lang="nl-NL" i="1" dirty="0" err="1"/>
              <a:t>Rubin</a:t>
            </a:r>
            <a:r>
              <a:rPr lang="nl-NL" i="1" dirty="0"/>
              <a:t>, </a:t>
            </a:r>
            <a:r>
              <a:rPr lang="nl-NL" i="1" dirty="0" err="1"/>
              <a:t>Kajsa</a:t>
            </a:r>
            <a:r>
              <a:rPr lang="nl-NL" i="1" dirty="0"/>
              <a:t> </a:t>
            </a:r>
            <a:r>
              <a:rPr lang="nl-NL" i="1" dirty="0" err="1"/>
              <a:t>Rosenblad</a:t>
            </a:r>
            <a:r>
              <a:rPr lang="nl-NL" i="1" dirty="0"/>
              <a:t>, Linsey Schaap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478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Aantal </a:t>
            </a:r>
            <a:r>
              <a:rPr lang="nl-NL" dirty="0" err="1" smtClean="0"/>
              <a:t>shootings</a:t>
            </a:r>
            <a:r>
              <a:rPr lang="nl-NL" dirty="0" smtClean="0"/>
              <a:t> per staat</a:t>
            </a:r>
            <a:endParaRPr lang="nl-NL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39" y="2063750"/>
            <a:ext cx="4988071" cy="3311525"/>
          </a:xfrm>
        </p:spPr>
      </p:pic>
      <p:sp>
        <p:nvSpPr>
          <p:cNvPr id="7" name="Tekstvak 6"/>
          <p:cNvSpPr txBox="1"/>
          <p:nvPr/>
        </p:nvSpPr>
        <p:spPr>
          <a:xfrm>
            <a:off x="8377310" y="4881093"/>
            <a:ext cx="143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2013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66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Aantal </a:t>
            </a:r>
            <a:r>
              <a:rPr lang="nl-NL" dirty="0" err="1"/>
              <a:t>shootings</a:t>
            </a:r>
            <a:r>
              <a:rPr lang="nl-NL" dirty="0"/>
              <a:t> per </a:t>
            </a:r>
            <a:r>
              <a:rPr lang="nl-NL" dirty="0" smtClean="0"/>
              <a:t>staat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39" y="2063750"/>
            <a:ext cx="4988071" cy="3311525"/>
          </a:xfrm>
        </p:spPr>
      </p:pic>
      <p:sp>
        <p:nvSpPr>
          <p:cNvPr id="5" name="Tekstvak 4"/>
          <p:cNvSpPr txBox="1"/>
          <p:nvPr/>
        </p:nvSpPr>
        <p:spPr>
          <a:xfrm>
            <a:off x="8377310" y="4881093"/>
            <a:ext cx="143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2014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91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Aantal </a:t>
            </a:r>
            <a:r>
              <a:rPr lang="nl-NL" dirty="0" err="1"/>
              <a:t>shootings</a:t>
            </a:r>
            <a:r>
              <a:rPr lang="nl-NL" dirty="0"/>
              <a:t> per </a:t>
            </a:r>
            <a:r>
              <a:rPr lang="nl-NL" dirty="0" smtClean="0"/>
              <a:t>staat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39" y="2063750"/>
            <a:ext cx="4988071" cy="3311525"/>
          </a:xfrm>
        </p:spPr>
      </p:pic>
      <p:sp>
        <p:nvSpPr>
          <p:cNvPr id="5" name="Tekstvak 4"/>
          <p:cNvSpPr txBox="1"/>
          <p:nvPr/>
        </p:nvSpPr>
        <p:spPr>
          <a:xfrm>
            <a:off x="8377310" y="4881093"/>
            <a:ext cx="143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2015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453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Aantal </a:t>
            </a:r>
            <a:r>
              <a:rPr lang="nl-NL" dirty="0" err="1"/>
              <a:t>shootings</a:t>
            </a:r>
            <a:r>
              <a:rPr lang="nl-NL" dirty="0"/>
              <a:t> per </a:t>
            </a:r>
            <a:r>
              <a:rPr lang="nl-NL" dirty="0" smtClean="0"/>
              <a:t>staat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39" y="2063750"/>
            <a:ext cx="4988071" cy="3311525"/>
          </a:xfrm>
        </p:spPr>
      </p:pic>
      <p:sp>
        <p:nvSpPr>
          <p:cNvPr id="5" name="Tekstvak 4"/>
          <p:cNvSpPr txBox="1"/>
          <p:nvPr/>
        </p:nvSpPr>
        <p:spPr>
          <a:xfrm>
            <a:off x="8377310" y="4881093"/>
            <a:ext cx="143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2016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590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Aantal </a:t>
            </a:r>
            <a:r>
              <a:rPr lang="nl-NL" dirty="0" err="1"/>
              <a:t>shootings</a:t>
            </a:r>
            <a:r>
              <a:rPr lang="nl-NL" dirty="0"/>
              <a:t> per </a:t>
            </a:r>
            <a:r>
              <a:rPr lang="nl-NL" dirty="0" smtClean="0"/>
              <a:t>staat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35" y="2063750"/>
            <a:ext cx="4986680" cy="3311525"/>
          </a:xfrm>
        </p:spPr>
      </p:pic>
      <p:sp>
        <p:nvSpPr>
          <p:cNvPr id="5" name="Tekstvak 4"/>
          <p:cNvSpPr txBox="1"/>
          <p:nvPr/>
        </p:nvSpPr>
        <p:spPr>
          <a:xfrm>
            <a:off x="8377310" y="4881093"/>
            <a:ext cx="1436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2017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20" y="2063749"/>
            <a:ext cx="4988072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3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-0.2237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85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Etniciteit</a:t>
            </a:r>
            <a:endParaRPr lang="nl-NL" dirty="0"/>
          </a:p>
        </p:txBody>
      </p:sp>
      <p:pic>
        <p:nvPicPr>
          <p:cNvPr id="1026" name="Picture 2" descr="https://lh6.googleusercontent.com/K_QHNtSbdyBO5j1Pn41WCs1jmqr_J4gThtI4S4sXjrWEezjTotuS4jodLyeWjm4S-sv1uDKsp7EcpcZcTQmNslzJSD7tB2sjXcBeAD2-g8YDWKCvZTB69UGvcSe9YrntXjS0afuO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592" y="2063750"/>
            <a:ext cx="4415366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29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Geslacht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792412" y="2752725"/>
            <a:ext cx="61817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Politieke voorkeur</a:t>
            </a:r>
            <a:endParaRPr lang="nl-NL" dirty="0"/>
          </a:p>
        </p:txBody>
      </p:sp>
      <p:pic>
        <p:nvPicPr>
          <p:cNvPr id="2050" name="Picture 2" descr="https://lh6.googleusercontent.com/VCV1_Ux_FQxkNRHyFAy5Q8skWQH6uHdyPaDoZgsjX6DS0Ds9nKSJaYMoNik5bRLAIed52KRxveNxYselsK-PzZvZXC_iuKU-8XL_gNnMaN89clowJODc2ev6AQCER-WGNudigPET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21" y="2063750"/>
            <a:ext cx="7760707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37" y="2063750"/>
            <a:ext cx="8302873" cy="332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langrijke gebeurtenis">
  <a:themeElements>
    <a:clrScheme name="Belangrijke gebeurtenis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Belangrijke gebeurtenis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langrijke gebeurtenis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TM04033927[[fn=Belangrijke gebeurtenis]]</Template>
  <TotalTime>923</TotalTime>
  <Words>42</Words>
  <Application>Microsoft Office PowerPoint</Application>
  <PresentationFormat>Breedbeeld</PresentationFormat>
  <Paragraphs>15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Impact</vt:lpstr>
      <vt:lpstr>Belangrijke gebeurtenis</vt:lpstr>
      <vt:lpstr>Police Shootings</vt:lpstr>
      <vt:lpstr>Aantal shootings per staat</vt:lpstr>
      <vt:lpstr>Aantal shootings per staat</vt:lpstr>
      <vt:lpstr>Aantal shootings per staat</vt:lpstr>
      <vt:lpstr>Aantal shootings per staat</vt:lpstr>
      <vt:lpstr>Aantal shootings per staat</vt:lpstr>
      <vt:lpstr>Etniciteit</vt:lpstr>
      <vt:lpstr>Geslacht</vt:lpstr>
      <vt:lpstr>Politieke voorkeur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Police Shootings</dc:title>
  <dc:creator>Linsey Schaap</dc:creator>
  <cp:lastModifiedBy>Linsey Schaap</cp:lastModifiedBy>
  <cp:revision>5</cp:revision>
  <dcterms:created xsi:type="dcterms:W3CDTF">2018-04-22T16:14:59Z</dcterms:created>
  <dcterms:modified xsi:type="dcterms:W3CDTF">2018-04-23T07:38:47Z</dcterms:modified>
</cp:coreProperties>
</file>