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Lo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FF960B-393B-481A-9D39-D80096FD437D}">
  <a:tblStyle styleId="{A8FF960B-393B-481A-9D39-D80096FD43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22" Type="http://schemas.openxmlformats.org/officeDocument/2006/relationships/font" Target="fonts/Lora-bold.fntdata"/><Relationship Id="rId10" Type="http://schemas.openxmlformats.org/officeDocument/2006/relationships/slide" Target="slides/slide4.xml"/><Relationship Id="rId21" Type="http://schemas.openxmlformats.org/officeDocument/2006/relationships/font" Target="fonts/Lora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ora-boldItalic.fntdata"/><Relationship Id="rId12" Type="http://schemas.openxmlformats.org/officeDocument/2006/relationships/slide" Target="slides/slide6.xml"/><Relationship Id="rId23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 Engine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Linshu Huang Winter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94250" y="388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93200" y="1715700"/>
            <a:ext cx="40473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Help architect improve efficiency by 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using pre-defined: 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Real life objects &amp; 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Architectural Structure.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962650" y="573100"/>
            <a:ext cx="18429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Vtk Shapes (triangles, lines…)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010800" y="1597050"/>
            <a:ext cx="163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Shapes (cube, sphere, etc)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5854200" y="2500400"/>
            <a:ext cx="19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Real Life object: Doors, Windows, 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486850" y="3789300"/>
            <a:ext cx="26862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Architectural Structures: Classroom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5962600" y="524925"/>
            <a:ext cx="1638300" cy="67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5806000" y="1515650"/>
            <a:ext cx="1951500" cy="74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5781925" y="2524500"/>
            <a:ext cx="2023500" cy="74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5468725" y="3716825"/>
            <a:ext cx="2517600" cy="74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6661250" y="1247675"/>
            <a:ext cx="108300" cy="19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6540800" y="3319525"/>
            <a:ext cx="228600" cy="319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6649200" y="2295650"/>
            <a:ext cx="108300" cy="15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1987525" y="1590025"/>
            <a:ext cx="6095100" cy="24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o"/>
                <a:ea typeface="Lato"/>
                <a:cs typeface="Lato"/>
                <a:sym typeface="Lato"/>
              </a:rPr>
              <a:t>Demo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Development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/>
              <a:t>Asset Pipeline: </a:t>
            </a:r>
            <a:r>
              <a:rPr lang="en" sz="2100"/>
              <a:t>Read outside .obj file ...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More functions: 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" sz="2100">
                <a:solidFill>
                  <a:srgbClr val="000000"/>
                </a:solidFill>
              </a:rPr>
              <a:t>Drawfloor: whole floor design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" sz="2100">
                <a:solidFill>
                  <a:srgbClr val="000000"/>
                </a:solidFill>
              </a:rPr>
              <a:t>DrawBuilding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" sz="2100">
                <a:solidFill>
                  <a:srgbClr val="000000"/>
                </a:solidFill>
              </a:rPr>
              <a:t>2dTo3d  &lt;-&gt; 3dTo2d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81825" y="2914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Distribution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557928" y="8049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Initial Plan</a:t>
            </a:r>
            <a:endParaRPr sz="1600"/>
          </a:p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5174825" y="804950"/>
            <a:ext cx="3547200" cy="3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Actual Progress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graphicFrame>
        <p:nvGraphicFramePr>
          <p:cNvPr id="109" name="Google Shape;109;p17"/>
          <p:cNvGraphicFramePr/>
          <p:nvPr/>
        </p:nvGraphicFramePr>
        <p:xfrm>
          <a:off x="557925" y="120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{A8FF960B-393B-481A-9D39-D80096FD437D}</a:tableStyleId>
              </a:tblPr>
              <a:tblGrid>
                <a:gridCol w="2316475"/>
                <a:gridCol w="1341125"/>
              </a:tblGrid>
              <a:tr h="39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Creating Objects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hours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obj 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hours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Functions to create architectural structure,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DrawRoom(), DrawFloor(), DrawBuilding()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 10 hours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Around 3 hours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Around 25 hours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0" name="Google Shape;110;p17"/>
          <p:cNvGraphicFramePr/>
          <p:nvPr/>
        </p:nvGraphicFramePr>
        <p:xfrm>
          <a:off x="4440750" y="120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{A8FF960B-393B-481A-9D39-D80096FD437D}</a:tableStyleId>
              </a:tblPr>
              <a:tblGrid>
                <a:gridCol w="1919325"/>
                <a:gridCol w="1499550"/>
              </a:tblGrid>
              <a:tr h="34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Changing CMake to Run Program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hours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Try to read obj 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 days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Objects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hours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Functions to create architectural structure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hours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hours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 than 35 hours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I learnt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out how to use function from original documentation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the main feature first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