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5" r:id="rId2"/>
    <p:sldId id="310" r:id="rId3"/>
    <p:sldId id="311" r:id="rId4"/>
    <p:sldId id="313" r:id="rId5"/>
    <p:sldId id="312" r:id="rId6"/>
    <p:sldId id="315" r:id="rId7"/>
    <p:sldId id="316" r:id="rId8"/>
    <p:sldId id="317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562" y="8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9/20/2022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9/20/2022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9/20/2022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9/20/2022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9/20/2022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9/20/2022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9/20/2022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9/20/2022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-3573" y="26877"/>
            <a:ext cx="5904656" cy="1959496"/>
          </a:xfrm>
        </p:spPr>
        <p:txBody>
          <a:bodyPr/>
          <a:lstStyle/>
          <a:p>
            <a:r>
              <a:rPr lang="en-US" dirty="0"/>
              <a:t>Cryptocurrency Price Prediction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5861238"/>
            <a:ext cx="2724943" cy="967916"/>
          </a:xfrm>
        </p:spPr>
        <p:txBody>
          <a:bodyPr/>
          <a:lstStyle/>
          <a:p>
            <a:r>
              <a:rPr lang="it-IT" dirty="0"/>
              <a:t>Linta Mariya Joy</a:t>
            </a:r>
          </a:p>
          <a:p>
            <a:r>
              <a:rPr lang="it-IT" dirty="0"/>
              <a:t>MSc cs da</a:t>
            </a:r>
          </a:p>
          <a:p>
            <a:r>
              <a:rPr lang="it-IT" dirty="0"/>
              <a:t>msccs216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26AC6B3-63C0-89EC-C88B-3E57E56D9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102" y="1556792"/>
            <a:ext cx="6072723" cy="404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9240" y="116632"/>
            <a:ext cx="2736304" cy="577790"/>
          </a:xfrm>
        </p:spPr>
        <p:txBody>
          <a:bodyPr>
            <a:no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" y="945504"/>
            <a:ext cx="7030516" cy="5912496"/>
          </a:xfrm>
        </p:spPr>
        <p:txBody>
          <a:bodyPr>
            <a:normAutofit/>
          </a:bodyPr>
          <a:lstStyle/>
          <a:p>
            <a:r>
              <a:rPr lang="en-US" dirty="0"/>
              <a:t>A cryptocurrency, crypto-currency, or crypto</a:t>
            </a:r>
          </a:p>
          <a:p>
            <a:r>
              <a:rPr lang="en-US" dirty="0"/>
              <a:t>Digital Money</a:t>
            </a:r>
          </a:p>
          <a:p>
            <a:r>
              <a:rPr lang="en-US" dirty="0"/>
              <a:t>Work as medium of exchange through computer network</a:t>
            </a:r>
          </a:p>
          <a:p>
            <a:r>
              <a:rPr lang="en-US" dirty="0"/>
              <a:t>Not reliant on any central authority, to uphold or maintain it.</a:t>
            </a:r>
          </a:p>
          <a:p>
            <a:r>
              <a:rPr lang="en-US" dirty="0"/>
              <a:t>Types of cryptocurrencies: Bitcoin, Ethereum, Tether etc.</a:t>
            </a:r>
          </a:p>
          <a:p>
            <a:r>
              <a:rPr lang="en-US" dirty="0"/>
              <a:t>Ethereum is second to Bitcoin</a:t>
            </a:r>
          </a:p>
          <a:p>
            <a:r>
              <a:rPr lang="en-US" dirty="0"/>
              <a:t>It is Time series analysis</a:t>
            </a:r>
          </a:p>
          <a:p>
            <a:r>
              <a:rPr lang="en-US" dirty="0"/>
              <a:t>Ethereum Price Prediction using Prophet Model and Arima Model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951650B-B341-58B6-E70B-0FD9DC35B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0" r="8154"/>
          <a:stretch/>
        </p:blipFill>
        <p:spPr bwMode="auto">
          <a:xfrm>
            <a:off x="6958508" y="945504"/>
            <a:ext cx="5210980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3553045" cy="795536"/>
          </a:xfrm>
        </p:spPr>
        <p:txBody>
          <a:bodyPr/>
          <a:lstStyle/>
          <a:p>
            <a:r>
              <a:rPr lang="en-US" dirty="0"/>
              <a:t>About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CEC9D-C199-9E45-F54C-ECEE314C6E7A}"/>
              </a:ext>
            </a:extLst>
          </p:cNvPr>
          <p:cNvSpPr txBox="1"/>
          <p:nvPr/>
        </p:nvSpPr>
        <p:spPr>
          <a:xfrm>
            <a:off x="0" y="1052736"/>
            <a:ext cx="523031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Dataset contain Ethereum price from  2015 t0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It has 7 fields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Open-</a:t>
            </a:r>
            <a:r>
              <a:rPr lang="en-US" sz="2400" dirty="0"/>
              <a:t>First traded price on each trading 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High-Highest price a potential buyer is willing to pay for a cryptocurrency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Low-Lowest price a potential buyer is willing to pay for a cryptocurrency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Close-Last transacted price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Volume- How many times a coin changes hands over a given time frame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Market.Cap</a:t>
            </a:r>
            <a:r>
              <a:rPr lang="en-US" sz="2400" dirty="0"/>
              <a:t>- market value of a cryptocurrency.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F329A8-00DE-77DC-0644-68A6C285F2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35"/>
          <a:stretch/>
        </p:blipFill>
        <p:spPr>
          <a:xfrm>
            <a:off x="5230316" y="1528762"/>
            <a:ext cx="6958509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43" y="87287"/>
            <a:ext cx="4222204" cy="750912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9756" y="1196752"/>
            <a:ext cx="4419599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Date conversion</a:t>
            </a:r>
          </a:p>
          <a:p>
            <a:r>
              <a:rPr lang="en-US" dirty="0"/>
              <a:t>Data is skewed log function is used.</a:t>
            </a:r>
          </a:p>
          <a:p>
            <a:r>
              <a:rPr lang="en-US" dirty="0"/>
              <a:t>Check for Time series </a:t>
            </a:r>
          </a:p>
          <a:p>
            <a:r>
              <a:rPr lang="en-US" dirty="0"/>
              <a:t>Stationary or non stationary</a:t>
            </a:r>
          </a:p>
          <a:p>
            <a:r>
              <a:rPr lang="en-US" dirty="0"/>
              <a:t>Using Augmented Dicky Fuller Test</a:t>
            </a:r>
          </a:p>
          <a:p>
            <a:r>
              <a:rPr lang="en-US" dirty="0"/>
              <a:t>From the test it is non stationary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7AFD65-E6B2-35C8-6A0C-834C1D0DD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900" y="0"/>
            <a:ext cx="7019925" cy="2124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CAB99B-655B-956F-1014-3333E2FD7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110" y="2277091"/>
            <a:ext cx="3964173" cy="22230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B951A8-A94E-DF68-484C-E2BC77461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203" y="4632998"/>
            <a:ext cx="4135622" cy="228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234" y="13062"/>
            <a:ext cx="3286100" cy="633764"/>
          </a:xfrm>
        </p:spPr>
        <p:txBody>
          <a:bodyPr>
            <a:normAutofit/>
          </a:bodyPr>
          <a:lstStyle/>
          <a:p>
            <a:r>
              <a:rPr lang="en-US" dirty="0"/>
              <a:t>Prophet Model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37887-0103-D0CC-3E89-908912CDD0DF}"/>
              </a:ext>
            </a:extLst>
          </p:cNvPr>
          <p:cNvSpPr txBox="1"/>
          <p:nvPr/>
        </p:nvSpPr>
        <p:spPr>
          <a:xfrm>
            <a:off x="117748" y="646826"/>
            <a:ext cx="1058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Prophet is a procedure for forecasting time series data </a:t>
            </a:r>
            <a:r>
              <a:rPr lang="en-IN" sz="2400" dirty="0"/>
              <a:t>Using Prophet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Predict Ethereum price of next 365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5B2670-6595-7824-3638-06674CEE5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5" y="1549632"/>
            <a:ext cx="4500002" cy="26845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AB97F9-6639-4686-0879-4F6244FD1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540" y="1566649"/>
            <a:ext cx="4703747" cy="25922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CDB5F5-3695-D2AE-4A7D-AB00AA8CA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148" y="4359891"/>
            <a:ext cx="4500002" cy="247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9365D21-6D88-D730-495E-8BBB67C0C84D}"/>
              </a:ext>
            </a:extLst>
          </p:cNvPr>
          <p:cNvSpPr txBox="1"/>
          <p:nvPr/>
        </p:nvSpPr>
        <p:spPr>
          <a:xfrm>
            <a:off x="117748" y="11663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Arima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84FD55-FFA9-9B21-4237-DB708BE6FDB6}"/>
              </a:ext>
            </a:extLst>
          </p:cNvPr>
          <p:cNvSpPr txBox="1"/>
          <p:nvPr/>
        </p:nvSpPr>
        <p:spPr>
          <a:xfrm>
            <a:off x="1872229" y="1628800"/>
            <a:ext cx="184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137DE4-0EB7-8904-96B7-45076FCDD69B}"/>
              </a:ext>
            </a:extLst>
          </p:cNvPr>
          <p:cNvSpPr txBox="1"/>
          <p:nvPr/>
        </p:nvSpPr>
        <p:spPr>
          <a:xfrm>
            <a:off x="180040" y="899428"/>
            <a:ext cx="1200878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ARIMA model (an acronym for Auto-Regressive Integrated Moving Average), essentially creates a linear equation which describes and forecasts your time series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forecast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Arima model predict the value based on single variable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B268EB-3D8F-23E4-31D8-A092CD9F0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8" y="3475459"/>
            <a:ext cx="5657742" cy="29058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572476-B56B-4819-459A-3CA64B61B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388" y="3546735"/>
            <a:ext cx="6030773" cy="290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73715AF-7347-E208-CDF3-5181C3ADD12A}"/>
              </a:ext>
            </a:extLst>
          </p:cNvPr>
          <p:cNvSpPr txBox="1"/>
          <p:nvPr/>
        </p:nvSpPr>
        <p:spPr>
          <a:xfrm>
            <a:off x="33915" y="188640"/>
            <a:ext cx="361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Model Evaluation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2FF68D-9A31-44A4-D89B-D8B5B654A723}"/>
              </a:ext>
            </a:extLst>
          </p:cNvPr>
          <p:cNvSpPr txBox="1"/>
          <p:nvPr/>
        </p:nvSpPr>
        <p:spPr>
          <a:xfrm>
            <a:off x="67826" y="1124744"/>
            <a:ext cx="645863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Mean Square Error of Prophet Model </a:t>
            </a:r>
            <a:r>
              <a:rPr lang="en-IN" dirty="0"/>
              <a:t>: 0.0379303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Root Mean Square Error of Prophet Model:0.194757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Mean Square Error of Arima Model :0.1958994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Root Mean Square Error of Arima Model:8.725413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From two model the least mean square error is for Prophet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So for Ethereum Price  Prediction Prophet Model is the best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2362CF-B59E-31E9-B5DC-F9568A321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965" y="1538783"/>
            <a:ext cx="5670650" cy="378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00D4520-D14B-5B93-EA97-8A5B15AB5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8825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9640B64-43A5-A17D-A706-E97061A0B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4509120"/>
            <a:ext cx="1537344" cy="153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95AF646F-8FD9-D423-536C-B3EDD5CA5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80" y="2708920"/>
            <a:ext cx="1537344" cy="153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7C2C50FF-131F-2C5C-6C2F-051EB0393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811536"/>
            <a:ext cx="1537344" cy="153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1223</TotalTime>
  <Words>295</Words>
  <Application>Microsoft Office PowerPoint</Application>
  <PresentationFormat>Custom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Digital Blue Tunnel 16x9</vt:lpstr>
      <vt:lpstr>Cryptocurrency Price Prediction</vt:lpstr>
      <vt:lpstr>Introduction</vt:lpstr>
      <vt:lpstr>About Dataset</vt:lpstr>
      <vt:lpstr>Data Preprocessing</vt:lpstr>
      <vt:lpstr>Prophet Model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Price Prediction</dc:title>
  <dc:creator>Linta Mariya Joy</dc:creator>
  <cp:lastModifiedBy>Linta Mariya Joy</cp:lastModifiedBy>
  <cp:revision>8</cp:revision>
  <dcterms:created xsi:type="dcterms:W3CDTF">2022-09-19T01:37:38Z</dcterms:created>
  <dcterms:modified xsi:type="dcterms:W3CDTF">2022-09-20T06:03:03Z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