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FD67D3-116F-01B2-12D5-F88861592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3" t="27792" r="10587" b="11068"/>
          <a:stretch/>
        </p:blipFill>
        <p:spPr>
          <a:xfrm>
            <a:off x="0" y="859221"/>
            <a:ext cx="9753600" cy="5465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953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953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800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BF270-8868-99AE-B189-6AB264FD5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6" t="27766" r="13282" b="13872"/>
          <a:stretch/>
        </p:blipFill>
        <p:spPr>
          <a:xfrm>
            <a:off x="76200" y="609600"/>
            <a:ext cx="9601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8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2EBA9E-15C6-A482-02EF-F793B56C7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7351"/>
              </p:ext>
            </p:extLst>
          </p:nvPr>
        </p:nvGraphicFramePr>
        <p:xfrm>
          <a:off x="304800" y="440690"/>
          <a:ext cx="3352800" cy="2476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73961762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32827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9035858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78125359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4108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40845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33960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565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22893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AFDD11-753D-A172-3136-A51D9A586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24020"/>
              </p:ext>
            </p:extLst>
          </p:nvPr>
        </p:nvGraphicFramePr>
        <p:xfrm>
          <a:off x="4419600" y="440690"/>
          <a:ext cx="5201920" cy="6493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112656869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8495867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02893622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59905474"/>
                    </a:ext>
                  </a:extLst>
                </a:gridCol>
              </a:tblGrid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Q’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36758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63913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472331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018742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22409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32316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796073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8323"/>
                  </a:ext>
                </a:extLst>
              </a:tr>
              <a:tr h="7215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60445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8C13B86-B3DD-1746-8D96-7A6CC83E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2880"/>
              </p:ext>
            </p:extLst>
          </p:nvPr>
        </p:nvGraphicFramePr>
        <p:xfrm>
          <a:off x="304800" y="4038600"/>
          <a:ext cx="3581400" cy="283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303">
                  <a:extLst>
                    <a:ext uri="{9D8B030D-6E8A-4147-A177-3AD203B41FA5}">
                      <a16:colId xmlns:a16="http://schemas.microsoft.com/office/drawing/2014/main" val="3739617620"/>
                    </a:ext>
                  </a:extLst>
                </a:gridCol>
                <a:gridCol w="915699">
                  <a:extLst>
                    <a:ext uri="{9D8B030D-6E8A-4147-A177-3AD203B41FA5}">
                      <a16:colId xmlns:a16="http://schemas.microsoft.com/office/drawing/2014/main" val="3032827005"/>
                    </a:ext>
                  </a:extLst>
                </a:gridCol>
                <a:gridCol w="915699">
                  <a:extLst>
                    <a:ext uri="{9D8B030D-6E8A-4147-A177-3AD203B41FA5}">
                      <a16:colId xmlns:a16="http://schemas.microsoft.com/office/drawing/2014/main" val="3903585806"/>
                    </a:ext>
                  </a:extLst>
                </a:gridCol>
                <a:gridCol w="915699">
                  <a:extLst>
                    <a:ext uri="{9D8B030D-6E8A-4147-A177-3AD203B41FA5}">
                      <a16:colId xmlns:a16="http://schemas.microsoft.com/office/drawing/2014/main" val="2781253599"/>
                    </a:ext>
                  </a:extLst>
                </a:gridCol>
              </a:tblGrid>
              <a:tr h="5671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41080"/>
                  </a:ext>
                </a:extLst>
              </a:tr>
              <a:tr h="5671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408458"/>
                  </a:ext>
                </a:extLst>
              </a:tr>
              <a:tr h="5671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339608"/>
                  </a:ext>
                </a:extLst>
              </a:tr>
              <a:tr h="5671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5652"/>
                  </a:ext>
                </a:extLst>
              </a:tr>
              <a:tr h="5671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22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5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73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01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64</Words>
  <Application>Microsoft Office PowerPoint</Application>
  <PresentationFormat>Custom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2023-06-05T01:50:33Z</dcterms:created>
  <dcterms:modified xsi:type="dcterms:W3CDTF">2023-06-05T03:22:21Z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LastSaved">
    <vt:filetime>2023-06-05T00:00:00Z</vt:filetime>
  </property>
</Properties>
</file>