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780" r:id="rId2"/>
  </p:sldMasterIdLst>
  <p:notesMasterIdLst>
    <p:notesMasterId r:id="rId11"/>
  </p:notesMasterIdLst>
  <p:handoutMasterIdLst>
    <p:handoutMasterId r:id="rId12"/>
  </p:handoutMasterIdLst>
  <p:sldIdLst>
    <p:sldId id="554" r:id="rId3"/>
    <p:sldId id="561" r:id="rId4"/>
    <p:sldId id="562" r:id="rId5"/>
    <p:sldId id="557" r:id="rId6"/>
    <p:sldId id="558" r:id="rId7"/>
    <p:sldId id="559" r:id="rId8"/>
    <p:sldId id="560" r:id="rId9"/>
    <p:sldId id="556" r:id="rId10"/>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9CCFF"/>
    <a:srgbClr val="CCECFF"/>
    <a:srgbClr val="D1E4FB"/>
    <a:srgbClr val="6699FF"/>
    <a:srgbClr val="CC3300"/>
    <a:srgbClr val="7C1302"/>
    <a:srgbClr val="B2B2B2"/>
    <a:srgbClr val="993366"/>
    <a:srgbClr val="99000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2931" autoAdjust="0"/>
  </p:normalViewPr>
  <p:slideViewPr>
    <p:cSldViewPr>
      <p:cViewPr varScale="1">
        <p:scale>
          <a:sx n="138" d="100"/>
          <a:sy n="138" d="100"/>
        </p:scale>
        <p:origin x="1716" y="8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61" d="100"/>
          <a:sy n="61" d="100"/>
        </p:scale>
        <p:origin x="32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3176E-2E07-4982-AE61-58047C88A5E0}" type="doc">
      <dgm:prSet loTypeId="urn:microsoft.com/office/officeart/2005/8/layout/arrow4" loCatId="relationship" qsTypeId="urn:microsoft.com/office/officeart/2005/8/quickstyle/simple1" qsCatId="simple" csTypeId="urn:microsoft.com/office/officeart/2005/8/colors/accent2_2" csCatId="accent2" phldr="1"/>
      <dgm:spPr/>
      <dgm:t>
        <a:bodyPr/>
        <a:lstStyle/>
        <a:p>
          <a:endParaRPr lang="zh-CN" altLang="en-US"/>
        </a:p>
      </dgm:t>
    </dgm:pt>
    <dgm:pt modelId="{3776A631-3A5C-4A45-AAA1-9A83DB9BB2B4}">
      <dgm:prSet phldrT="[文本]"/>
      <dgm:spPr/>
      <dgm:t>
        <a:bodyPr/>
        <a:lstStyle/>
        <a:p>
          <a:r>
            <a:rPr lang="en-US" altLang="zh-CN" sz="2800" dirty="0" smtClean="0"/>
            <a:t>Program testing</a:t>
          </a:r>
          <a:endParaRPr lang="zh-CN" altLang="en-US" sz="2800" dirty="0"/>
        </a:p>
      </dgm:t>
    </dgm:pt>
    <dgm:pt modelId="{37169DBE-07E0-40F0-8E8B-6BE5C9000CD6}" type="parTrans" cxnId="{64364F7E-2B30-4537-A41E-EB65227FEBE0}">
      <dgm:prSet/>
      <dgm:spPr/>
      <dgm:t>
        <a:bodyPr/>
        <a:lstStyle/>
        <a:p>
          <a:endParaRPr lang="zh-CN" altLang="en-US"/>
        </a:p>
      </dgm:t>
    </dgm:pt>
    <dgm:pt modelId="{1C61A887-F32A-4DB6-9CB7-E9105CF133EE}" type="sibTrans" cxnId="{64364F7E-2B30-4537-A41E-EB65227FEBE0}">
      <dgm:prSet/>
      <dgm:spPr/>
      <dgm:t>
        <a:bodyPr/>
        <a:lstStyle/>
        <a:p>
          <a:endParaRPr lang="zh-CN" altLang="en-US"/>
        </a:p>
      </dgm:t>
    </dgm:pt>
    <dgm:pt modelId="{1A65B431-B0C5-475B-AACB-EE64CDB5542D}">
      <dgm:prSet phldrT="[文本]"/>
      <dgm:spPr/>
      <dgm:t>
        <a:bodyPr/>
        <a:lstStyle/>
        <a:p>
          <a:r>
            <a:rPr lang="en-US" altLang="zh-CN" sz="2600" dirty="0" smtClean="0"/>
            <a:t>Program proving</a:t>
          </a:r>
          <a:endParaRPr lang="zh-CN" altLang="en-US" sz="2600" dirty="0"/>
        </a:p>
      </dgm:t>
    </dgm:pt>
    <dgm:pt modelId="{CFD36D27-6F9B-49FF-99D7-7DD05A0F3D83}" type="parTrans" cxnId="{2CB4332C-506A-4A72-9E0B-2366C269D619}">
      <dgm:prSet/>
      <dgm:spPr/>
      <dgm:t>
        <a:bodyPr/>
        <a:lstStyle/>
        <a:p>
          <a:endParaRPr lang="zh-CN" altLang="en-US"/>
        </a:p>
      </dgm:t>
    </dgm:pt>
    <dgm:pt modelId="{9F15F78E-CFEB-4BD5-AE3C-CF1E170551E9}" type="sibTrans" cxnId="{2CB4332C-506A-4A72-9E0B-2366C269D619}">
      <dgm:prSet/>
      <dgm:spPr/>
      <dgm:t>
        <a:bodyPr/>
        <a:lstStyle/>
        <a:p>
          <a:endParaRPr lang="zh-CN" altLang="en-US"/>
        </a:p>
      </dgm:t>
    </dgm:pt>
    <dgm:pt modelId="{24E5BDE8-7AD9-4252-B145-1D56807EB9A4}">
      <dgm:prSet phldrT="[文本]" custT="1"/>
      <dgm:spPr/>
      <dgm:t>
        <a:bodyPr/>
        <a:lstStyle/>
        <a:p>
          <a:r>
            <a:rPr lang="en-US" altLang="zh-CN" sz="2000" dirty="0" smtClean="0">
              <a:latin typeface="Calibri" panose="020F0502020204030204" pitchFamily="34" charset="0"/>
              <a:cs typeface="Calibri" panose="020F0502020204030204" pitchFamily="34" charset="0"/>
            </a:rPr>
            <a:t>Being required to execute the program</a:t>
          </a:r>
          <a:endParaRPr lang="zh-CN" altLang="en-US" sz="2000" dirty="0">
            <a:latin typeface="Calibri" panose="020F0502020204030204" pitchFamily="34" charset="0"/>
            <a:cs typeface="Calibri" panose="020F0502020204030204" pitchFamily="34" charset="0"/>
          </a:endParaRPr>
        </a:p>
      </dgm:t>
    </dgm:pt>
    <dgm:pt modelId="{8F06EAF3-9191-46BD-981D-F07244E13DF0}" type="parTrans" cxnId="{8F1A1E50-BBF0-464D-811A-982C2CAE586C}">
      <dgm:prSet/>
      <dgm:spPr/>
      <dgm:t>
        <a:bodyPr/>
        <a:lstStyle/>
        <a:p>
          <a:endParaRPr lang="zh-CN" altLang="en-US"/>
        </a:p>
      </dgm:t>
    </dgm:pt>
    <dgm:pt modelId="{1D3B26D8-8EBD-49D2-B20B-F604159AC195}" type="sibTrans" cxnId="{8F1A1E50-BBF0-464D-811A-982C2CAE586C}">
      <dgm:prSet/>
      <dgm:spPr/>
      <dgm:t>
        <a:bodyPr/>
        <a:lstStyle/>
        <a:p>
          <a:endParaRPr lang="zh-CN" altLang="en-US"/>
        </a:p>
      </dgm:t>
    </dgm:pt>
    <dgm:pt modelId="{F023FB2D-615F-49FB-B932-A835539B633A}">
      <dgm:prSet phldrT="[文本]" custT="1"/>
      <dgm:spPr/>
      <dgm:t>
        <a:bodyPr/>
        <a:lstStyle/>
        <a:p>
          <a:r>
            <a:rPr lang="en-US" altLang="zh-CN" sz="2000" dirty="0" smtClean="0">
              <a:latin typeface="Calibri" panose="020F0502020204030204" pitchFamily="34" charset="0"/>
              <a:cs typeface="Calibri" panose="020F0502020204030204" pitchFamily="34" charset="0"/>
            </a:rPr>
            <a:t>Without being required to execute the program</a:t>
          </a:r>
          <a:endParaRPr lang="zh-CN" altLang="en-US" sz="2000" dirty="0">
            <a:latin typeface="Calibri" panose="020F0502020204030204" pitchFamily="34" charset="0"/>
            <a:cs typeface="Calibri" panose="020F0502020204030204" pitchFamily="34" charset="0"/>
          </a:endParaRPr>
        </a:p>
      </dgm:t>
    </dgm:pt>
    <dgm:pt modelId="{84B950E6-F17C-424D-B81D-E741E2F979B4}" type="parTrans" cxnId="{4B65A473-4FBC-492E-9E55-A78F054735B8}">
      <dgm:prSet/>
      <dgm:spPr/>
      <dgm:t>
        <a:bodyPr/>
        <a:lstStyle/>
        <a:p>
          <a:endParaRPr lang="zh-CN" altLang="en-US"/>
        </a:p>
      </dgm:t>
    </dgm:pt>
    <dgm:pt modelId="{C02F31EC-CAE8-4139-8E0C-B42D3B042F9A}" type="sibTrans" cxnId="{4B65A473-4FBC-492E-9E55-A78F054735B8}">
      <dgm:prSet/>
      <dgm:spPr/>
      <dgm:t>
        <a:bodyPr/>
        <a:lstStyle/>
        <a:p>
          <a:endParaRPr lang="zh-CN" altLang="en-US"/>
        </a:p>
      </dgm:t>
    </dgm:pt>
    <dgm:pt modelId="{7DC5BBA1-86D5-4E4E-9561-2161DF6F0C50}">
      <dgm:prSet phldrT="[文本]" custT="1"/>
      <dgm:spPr/>
      <dgm:t>
        <a:bodyPr/>
        <a:lstStyle/>
        <a:p>
          <a:r>
            <a:rPr lang="en-US" altLang="zh-CN" sz="2000" dirty="0" smtClean="0">
              <a:latin typeface="Calibri" panose="020F0502020204030204" pitchFamily="34" charset="0"/>
              <a:cs typeface="Calibri" panose="020F0502020204030204" pitchFamily="34" charset="0"/>
            </a:rPr>
            <a:t>The correct execution for </a:t>
          </a:r>
          <a:r>
            <a:rPr lang="en-US" altLang="zh-CN" sz="2000" dirty="0" smtClean="0">
              <a:solidFill>
                <a:srgbClr val="800000"/>
              </a:solidFill>
              <a:latin typeface="Calibri" panose="020F0502020204030204" pitchFamily="34" charset="0"/>
              <a:cs typeface="Calibri" panose="020F0502020204030204" pitchFamily="34" charset="0"/>
            </a:rPr>
            <a:t>inputs not in the sample </a:t>
          </a:r>
          <a:r>
            <a:rPr lang="en-US" altLang="zh-CN" sz="2000" dirty="0" smtClean="0">
              <a:latin typeface="Calibri" panose="020F0502020204030204" pitchFamily="34" charset="0"/>
              <a:cs typeface="Calibri" panose="020F0502020204030204" pitchFamily="34" charset="0"/>
            </a:rPr>
            <a:t>being in doubt</a:t>
          </a:r>
          <a:endParaRPr lang="zh-CN" altLang="en-US" sz="2000" dirty="0">
            <a:latin typeface="Calibri" panose="020F0502020204030204" pitchFamily="34" charset="0"/>
            <a:cs typeface="Calibri" panose="020F0502020204030204" pitchFamily="34" charset="0"/>
          </a:endParaRPr>
        </a:p>
      </dgm:t>
    </dgm:pt>
    <dgm:pt modelId="{93B6163C-037E-45AE-8479-BAEE85E7E82B}" type="parTrans" cxnId="{75179168-990B-4374-B908-5B3E2EE90FF2}">
      <dgm:prSet/>
      <dgm:spPr/>
      <dgm:t>
        <a:bodyPr/>
        <a:lstStyle/>
        <a:p>
          <a:endParaRPr lang="zh-CN" altLang="en-US"/>
        </a:p>
      </dgm:t>
    </dgm:pt>
    <dgm:pt modelId="{DB7AA6EA-FAA9-4CE8-8F75-DB00225B99ED}" type="sibTrans" cxnId="{75179168-990B-4374-B908-5B3E2EE90FF2}">
      <dgm:prSet/>
      <dgm:spPr/>
      <dgm:t>
        <a:bodyPr/>
        <a:lstStyle/>
        <a:p>
          <a:endParaRPr lang="zh-CN" altLang="en-US"/>
        </a:p>
      </dgm:t>
    </dgm:pt>
    <dgm:pt modelId="{9500F054-E821-4CE4-A78F-163684229BEF}">
      <dgm:prSet phldrT="[文本]" custT="1"/>
      <dgm:spPr/>
      <dgm:t>
        <a:bodyPr/>
        <a:lstStyle/>
        <a:p>
          <a:r>
            <a:rPr lang="en-US" altLang="zh-CN" sz="2000" dirty="0" smtClean="0">
              <a:latin typeface="Calibri" panose="020F0502020204030204" pitchFamily="34" charset="0"/>
              <a:cs typeface="Calibri" panose="020F0502020204030204" pitchFamily="34" charset="0"/>
            </a:rPr>
            <a:t>Proving the program meets its specification </a:t>
          </a:r>
          <a:r>
            <a:rPr lang="en-US" altLang="zh-CN" sz="2000" dirty="0" smtClean="0">
              <a:solidFill>
                <a:srgbClr val="800000"/>
              </a:solidFill>
              <a:latin typeface="Calibri" panose="020F0502020204030204" pitchFamily="34" charset="0"/>
              <a:cs typeface="Calibri" panose="020F0502020204030204" pitchFamily="34" charset="0"/>
            </a:rPr>
            <a:t>for all executions</a:t>
          </a:r>
          <a:endParaRPr lang="zh-CN" altLang="en-US" sz="2000" dirty="0">
            <a:solidFill>
              <a:srgbClr val="800000"/>
            </a:solidFill>
            <a:latin typeface="Calibri" panose="020F0502020204030204" pitchFamily="34" charset="0"/>
            <a:cs typeface="Calibri" panose="020F0502020204030204" pitchFamily="34" charset="0"/>
          </a:endParaRPr>
        </a:p>
      </dgm:t>
    </dgm:pt>
    <dgm:pt modelId="{F66A73F2-4553-4D56-967B-58A32857A51B}" type="parTrans" cxnId="{9E12A3B4-70C7-4EB8-B3B8-851C759F4C27}">
      <dgm:prSet/>
      <dgm:spPr/>
      <dgm:t>
        <a:bodyPr/>
        <a:lstStyle/>
        <a:p>
          <a:endParaRPr lang="zh-CN" altLang="en-US"/>
        </a:p>
      </dgm:t>
    </dgm:pt>
    <dgm:pt modelId="{CB5FA6AF-1507-4ED6-88F9-6ED52D974ACA}" type="sibTrans" cxnId="{9E12A3B4-70C7-4EB8-B3B8-851C759F4C27}">
      <dgm:prSet/>
      <dgm:spPr/>
      <dgm:t>
        <a:bodyPr/>
        <a:lstStyle/>
        <a:p>
          <a:endParaRPr lang="zh-CN" altLang="en-US"/>
        </a:p>
      </dgm:t>
    </dgm:pt>
    <dgm:pt modelId="{FAA59F73-6FA0-49D5-8348-D14E1B279350}">
      <dgm:prSet phldrT="[文本]" custT="1"/>
      <dgm:spPr/>
      <dgm:t>
        <a:bodyPr/>
        <a:lstStyle/>
        <a:p>
          <a:r>
            <a:rPr lang="en-US" altLang="zh-CN" sz="2000" dirty="0" smtClean="0">
              <a:latin typeface="Calibri" panose="020F0502020204030204" pitchFamily="34" charset="0"/>
              <a:cs typeface="Calibri" panose="020F0502020204030204" pitchFamily="34" charset="0"/>
            </a:rPr>
            <a:t>Easy to use</a:t>
          </a:r>
          <a:endParaRPr lang="zh-CN" altLang="en-US" sz="2000" dirty="0">
            <a:latin typeface="Calibri" panose="020F0502020204030204" pitchFamily="34" charset="0"/>
            <a:cs typeface="Calibri" panose="020F0502020204030204" pitchFamily="34" charset="0"/>
          </a:endParaRPr>
        </a:p>
      </dgm:t>
    </dgm:pt>
    <dgm:pt modelId="{70769DCF-F5D8-4663-8B5D-9320981ED2B5}" type="parTrans" cxnId="{0C001998-8F3B-49F5-8BC4-CA67A830B774}">
      <dgm:prSet/>
      <dgm:spPr/>
      <dgm:t>
        <a:bodyPr/>
        <a:lstStyle/>
        <a:p>
          <a:endParaRPr lang="zh-CN" altLang="en-US"/>
        </a:p>
      </dgm:t>
    </dgm:pt>
    <dgm:pt modelId="{BE0C9C65-B01A-4FED-B942-1B5AFB142579}" type="sibTrans" cxnId="{0C001998-8F3B-49F5-8BC4-CA67A830B774}">
      <dgm:prSet/>
      <dgm:spPr/>
      <dgm:t>
        <a:bodyPr/>
        <a:lstStyle/>
        <a:p>
          <a:endParaRPr lang="zh-CN" altLang="en-US"/>
        </a:p>
      </dgm:t>
    </dgm:pt>
    <dgm:pt modelId="{AB150DB6-D2F2-4EF8-BD47-A1DE4EA9EAC7}">
      <dgm:prSet phldrT="[文本]" custT="1"/>
      <dgm:spPr/>
      <dgm:t>
        <a:bodyPr/>
        <a:lstStyle/>
        <a:p>
          <a:r>
            <a:rPr lang="en-US" altLang="zh-CN" sz="2000" dirty="0" smtClean="0">
              <a:latin typeface="Calibri" panose="020F0502020204030204" pitchFamily="34" charset="0"/>
              <a:cs typeface="Calibri" panose="020F0502020204030204" pitchFamily="34" charset="0"/>
            </a:rPr>
            <a:t>Difficult and tricky</a:t>
          </a:r>
          <a:endParaRPr lang="zh-CN" altLang="en-US" sz="2000" dirty="0">
            <a:latin typeface="Calibri" panose="020F0502020204030204" pitchFamily="34" charset="0"/>
            <a:cs typeface="Calibri" panose="020F0502020204030204" pitchFamily="34" charset="0"/>
          </a:endParaRPr>
        </a:p>
      </dgm:t>
    </dgm:pt>
    <dgm:pt modelId="{D632890A-DFEB-4F2F-B9E4-C2C0177B3A32}" type="parTrans" cxnId="{F45D9E64-B6B5-4FCE-8F7D-9355626CBEEB}">
      <dgm:prSet/>
      <dgm:spPr/>
      <dgm:t>
        <a:bodyPr/>
        <a:lstStyle/>
        <a:p>
          <a:endParaRPr lang="zh-CN" altLang="en-US"/>
        </a:p>
      </dgm:t>
    </dgm:pt>
    <dgm:pt modelId="{4F8154F9-CBA6-441C-AE49-ECE3A500577C}" type="sibTrans" cxnId="{F45D9E64-B6B5-4FCE-8F7D-9355626CBEEB}">
      <dgm:prSet/>
      <dgm:spPr/>
      <dgm:t>
        <a:bodyPr/>
        <a:lstStyle/>
        <a:p>
          <a:endParaRPr lang="zh-CN" altLang="en-US"/>
        </a:p>
      </dgm:t>
    </dgm:pt>
    <dgm:pt modelId="{F9200D61-E392-48B8-B25E-28C9E78F45C8}" type="pres">
      <dgm:prSet presAssocID="{C613176E-2E07-4982-AE61-58047C88A5E0}" presName="compositeShape" presStyleCnt="0">
        <dgm:presLayoutVars>
          <dgm:chMax val="2"/>
          <dgm:dir/>
          <dgm:resizeHandles val="exact"/>
        </dgm:presLayoutVars>
      </dgm:prSet>
      <dgm:spPr/>
    </dgm:pt>
    <dgm:pt modelId="{DCAFE75F-3180-4597-942E-BBE60505CA2C}" type="pres">
      <dgm:prSet presAssocID="{3776A631-3A5C-4A45-AAA1-9A83DB9BB2B4}" presName="upArrow" presStyleLbl="node1" presStyleIdx="0" presStyleCnt="2" custScaleX="68808"/>
      <dgm:spPr/>
    </dgm:pt>
    <dgm:pt modelId="{D0B9CC40-12C0-4884-9089-BF414A745106}" type="pres">
      <dgm:prSet presAssocID="{3776A631-3A5C-4A45-AAA1-9A83DB9BB2B4}" presName="upArrowText" presStyleLbl="revTx" presStyleIdx="0" presStyleCnt="2" custScaleX="132686" custLinFactNeighborX="9237">
        <dgm:presLayoutVars>
          <dgm:chMax val="0"/>
          <dgm:bulletEnabled val="1"/>
        </dgm:presLayoutVars>
      </dgm:prSet>
      <dgm:spPr/>
      <dgm:t>
        <a:bodyPr/>
        <a:lstStyle/>
        <a:p>
          <a:endParaRPr lang="zh-CN" altLang="en-US"/>
        </a:p>
      </dgm:t>
    </dgm:pt>
    <dgm:pt modelId="{4BAE9C4C-C067-4ACA-90F8-43824D4833A2}" type="pres">
      <dgm:prSet presAssocID="{1A65B431-B0C5-475B-AACB-EE64CDB5542D}" presName="downArrow" presStyleLbl="node1" presStyleIdx="1" presStyleCnt="2" custScaleX="66689"/>
      <dgm:spPr>
        <a:solidFill>
          <a:srgbClr val="92D050"/>
        </a:solidFill>
        <a:ln>
          <a:solidFill>
            <a:srgbClr val="92D050"/>
          </a:solidFill>
        </a:ln>
      </dgm:spPr>
    </dgm:pt>
    <dgm:pt modelId="{65D123C8-C28A-43FC-A1D1-EC1A1AAA1D0D}" type="pres">
      <dgm:prSet presAssocID="{1A65B431-B0C5-475B-AACB-EE64CDB5542D}" presName="downArrowText" presStyleLbl="revTx" presStyleIdx="1" presStyleCnt="2" custScaleX="117926">
        <dgm:presLayoutVars>
          <dgm:chMax val="0"/>
          <dgm:bulletEnabled val="1"/>
        </dgm:presLayoutVars>
      </dgm:prSet>
      <dgm:spPr/>
      <dgm:t>
        <a:bodyPr/>
        <a:lstStyle/>
        <a:p>
          <a:endParaRPr lang="zh-CN" altLang="en-US"/>
        </a:p>
      </dgm:t>
    </dgm:pt>
  </dgm:ptLst>
  <dgm:cxnLst>
    <dgm:cxn modelId="{BE71F4C1-1B07-443B-A5B3-2C137FF4CFA0}" type="presOf" srcId="{1A65B431-B0C5-475B-AACB-EE64CDB5542D}" destId="{65D123C8-C28A-43FC-A1D1-EC1A1AAA1D0D}" srcOrd="0" destOrd="0" presId="urn:microsoft.com/office/officeart/2005/8/layout/arrow4"/>
    <dgm:cxn modelId="{75179168-990B-4374-B908-5B3E2EE90FF2}" srcId="{3776A631-3A5C-4A45-AAA1-9A83DB9BB2B4}" destId="{7DC5BBA1-86D5-4E4E-9561-2161DF6F0C50}" srcOrd="0" destOrd="0" parTransId="{93B6163C-037E-45AE-8479-BAEE85E7E82B}" sibTransId="{DB7AA6EA-FAA9-4CE8-8F75-DB00225B99ED}"/>
    <dgm:cxn modelId="{A4834247-60D1-4B44-88FF-503376569106}" type="presOf" srcId="{AB150DB6-D2F2-4EF8-BD47-A1DE4EA9EAC7}" destId="{65D123C8-C28A-43FC-A1D1-EC1A1AAA1D0D}" srcOrd="0" destOrd="3" presId="urn:microsoft.com/office/officeart/2005/8/layout/arrow4"/>
    <dgm:cxn modelId="{9C3AD6D8-20BB-432E-8677-F1B302872B0E}" type="presOf" srcId="{F023FB2D-615F-49FB-B932-A835539B633A}" destId="{65D123C8-C28A-43FC-A1D1-EC1A1AAA1D0D}" srcOrd="0" destOrd="2" presId="urn:microsoft.com/office/officeart/2005/8/layout/arrow4"/>
    <dgm:cxn modelId="{0C001998-8F3B-49F5-8BC4-CA67A830B774}" srcId="{3776A631-3A5C-4A45-AAA1-9A83DB9BB2B4}" destId="{FAA59F73-6FA0-49D5-8348-D14E1B279350}" srcOrd="2" destOrd="0" parTransId="{70769DCF-F5D8-4663-8B5D-9320981ED2B5}" sibTransId="{BE0C9C65-B01A-4FED-B942-1B5AFB142579}"/>
    <dgm:cxn modelId="{64364F7E-2B30-4537-A41E-EB65227FEBE0}" srcId="{C613176E-2E07-4982-AE61-58047C88A5E0}" destId="{3776A631-3A5C-4A45-AAA1-9A83DB9BB2B4}" srcOrd="0" destOrd="0" parTransId="{37169DBE-07E0-40F0-8E8B-6BE5C9000CD6}" sibTransId="{1C61A887-F32A-4DB6-9CB7-E9105CF133EE}"/>
    <dgm:cxn modelId="{4B8B0CE1-B669-4226-9D35-60E76A01C7BF}" type="presOf" srcId="{24E5BDE8-7AD9-4252-B145-1D56807EB9A4}" destId="{D0B9CC40-12C0-4884-9089-BF414A745106}" srcOrd="0" destOrd="2" presId="urn:microsoft.com/office/officeart/2005/8/layout/arrow4"/>
    <dgm:cxn modelId="{2CB4332C-506A-4A72-9E0B-2366C269D619}" srcId="{C613176E-2E07-4982-AE61-58047C88A5E0}" destId="{1A65B431-B0C5-475B-AACB-EE64CDB5542D}" srcOrd="1" destOrd="0" parTransId="{CFD36D27-6F9B-49FF-99D7-7DD05A0F3D83}" sibTransId="{9F15F78E-CFEB-4BD5-AE3C-CF1E170551E9}"/>
    <dgm:cxn modelId="{150A3DA9-7B4E-4F13-B2E2-0CE320C795FB}" type="presOf" srcId="{C613176E-2E07-4982-AE61-58047C88A5E0}" destId="{F9200D61-E392-48B8-B25E-28C9E78F45C8}" srcOrd="0" destOrd="0" presId="urn:microsoft.com/office/officeart/2005/8/layout/arrow4"/>
    <dgm:cxn modelId="{4B65A473-4FBC-492E-9E55-A78F054735B8}" srcId="{1A65B431-B0C5-475B-AACB-EE64CDB5542D}" destId="{F023FB2D-615F-49FB-B932-A835539B633A}" srcOrd="1" destOrd="0" parTransId="{84B950E6-F17C-424D-B81D-E741E2F979B4}" sibTransId="{C02F31EC-CAE8-4139-8E0C-B42D3B042F9A}"/>
    <dgm:cxn modelId="{7BBEAA23-584D-4A1C-8311-C0E9E6CBA3A7}" type="presOf" srcId="{FAA59F73-6FA0-49D5-8348-D14E1B279350}" destId="{D0B9CC40-12C0-4884-9089-BF414A745106}" srcOrd="0" destOrd="3" presId="urn:microsoft.com/office/officeart/2005/8/layout/arrow4"/>
    <dgm:cxn modelId="{2DA33D83-A486-4DBF-AAD4-027FE6428D8C}" type="presOf" srcId="{9500F054-E821-4CE4-A78F-163684229BEF}" destId="{65D123C8-C28A-43FC-A1D1-EC1A1AAA1D0D}" srcOrd="0" destOrd="1" presId="urn:microsoft.com/office/officeart/2005/8/layout/arrow4"/>
    <dgm:cxn modelId="{9E12A3B4-70C7-4EB8-B3B8-851C759F4C27}" srcId="{1A65B431-B0C5-475B-AACB-EE64CDB5542D}" destId="{9500F054-E821-4CE4-A78F-163684229BEF}" srcOrd="0" destOrd="0" parTransId="{F66A73F2-4553-4D56-967B-58A32857A51B}" sibTransId="{CB5FA6AF-1507-4ED6-88F9-6ED52D974ACA}"/>
    <dgm:cxn modelId="{8F1A1E50-BBF0-464D-811A-982C2CAE586C}" srcId="{3776A631-3A5C-4A45-AAA1-9A83DB9BB2B4}" destId="{24E5BDE8-7AD9-4252-B145-1D56807EB9A4}" srcOrd="1" destOrd="0" parTransId="{8F06EAF3-9191-46BD-981D-F07244E13DF0}" sibTransId="{1D3B26D8-8EBD-49D2-B20B-F604159AC195}"/>
    <dgm:cxn modelId="{F45D9E64-B6B5-4FCE-8F7D-9355626CBEEB}" srcId="{1A65B431-B0C5-475B-AACB-EE64CDB5542D}" destId="{AB150DB6-D2F2-4EF8-BD47-A1DE4EA9EAC7}" srcOrd="2" destOrd="0" parTransId="{D632890A-DFEB-4F2F-B9E4-C2C0177B3A32}" sibTransId="{4F8154F9-CBA6-441C-AE49-ECE3A500577C}"/>
    <dgm:cxn modelId="{60C8BBD6-F960-4FEF-BF82-068C183722CA}" type="presOf" srcId="{3776A631-3A5C-4A45-AAA1-9A83DB9BB2B4}" destId="{D0B9CC40-12C0-4884-9089-BF414A745106}" srcOrd="0" destOrd="0" presId="urn:microsoft.com/office/officeart/2005/8/layout/arrow4"/>
    <dgm:cxn modelId="{C7BBCB7E-7826-42D0-839D-07C845CAD9F3}" type="presOf" srcId="{7DC5BBA1-86D5-4E4E-9561-2161DF6F0C50}" destId="{D0B9CC40-12C0-4884-9089-BF414A745106}" srcOrd="0" destOrd="1" presId="urn:microsoft.com/office/officeart/2005/8/layout/arrow4"/>
    <dgm:cxn modelId="{1B9C6B89-09D9-45A4-B7CA-EEB574021257}" type="presParOf" srcId="{F9200D61-E392-48B8-B25E-28C9E78F45C8}" destId="{DCAFE75F-3180-4597-942E-BBE60505CA2C}" srcOrd="0" destOrd="0" presId="urn:microsoft.com/office/officeart/2005/8/layout/arrow4"/>
    <dgm:cxn modelId="{64211888-5F80-448A-8395-C487D4D74864}" type="presParOf" srcId="{F9200D61-E392-48B8-B25E-28C9E78F45C8}" destId="{D0B9CC40-12C0-4884-9089-BF414A745106}" srcOrd="1" destOrd="0" presId="urn:microsoft.com/office/officeart/2005/8/layout/arrow4"/>
    <dgm:cxn modelId="{7C3B499B-334B-490A-8F7B-42629EF55049}" type="presParOf" srcId="{F9200D61-E392-48B8-B25E-28C9E78F45C8}" destId="{4BAE9C4C-C067-4ACA-90F8-43824D4833A2}" srcOrd="2" destOrd="0" presId="urn:microsoft.com/office/officeart/2005/8/layout/arrow4"/>
    <dgm:cxn modelId="{91F4304E-4FF4-4059-A23F-62F5FF3CED05}" type="presParOf" srcId="{F9200D61-E392-48B8-B25E-28C9E78F45C8}" destId="{65D123C8-C28A-43FC-A1D1-EC1A1AAA1D0D}"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FE75F-3180-4597-942E-BBE60505CA2C}">
      <dsp:nvSpPr>
        <dsp:cNvPr id="0" name=""/>
        <dsp:cNvSpPr/>
      </dsp:nvSpPr>
      <dsp:spPr>
        <a:xfrm>
          <a:off x="58948" y="0"/>
          <a:ext cx="1839194" cy="2004702"/>
        </a:xfrm>
        <a:prstGeom prst="up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B9CC40-12C0-4884-9089-BF414A745106}">
      <dsp:nvSpPr>
        <dsp:cNvPr id="0" name=""/>
        <dsp:cNvSpPr/>
      </dsp:nvSpPr>
      <dsp:spPr>
        <a:xfrm>
          <a:off x="2062809" y="0"/>
          <a:ext cx="6206572"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244600">
            <a:lnSpc>
              <a:spcPct val="90000"/>
            </a:lnSpc>
            <a:spcBef>
              <a:spcPct val="0"/>
            </a:spcBef>
            <a:spcAft>
              <a:spcPct val="35000"/>
            </a:spcAft>
          </a:pPr>
          <a:r>
            <a:rPr lang="en-US" altLang="zh-CN" sz="2800" kern="1200" dirty="0" smtClean="0"/>
            <a:t>Program testing</a:t>
          </a:r>
          <a:endParaRPr lang="zh-CN" altLang="en-US" sz="28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The correct execution for </a:t>
          </a:r>
          <a:r>
            <a:rPr lang="en-US" altLang="zh-CN" sz="2000" kern="1200" dirty="0" smtClean="0">
              <a:solidFill>
                <a:srgbClr val="800000"/>
              </a:solidFill>
              <a:latin typeface="Calibri" panose="020F0502020204030204" pitchFamily="34" charset="0"/>
              <a:cs typeface="Calibri" panose="020F0502020204030204" pitchFamily="34" charset="0"/>
            </a:rPr>
            <a:t>inputs not in the sample </a:t>
          </a:r>
          <a:r>
            <a:rPr lang="en-US" altLang="zh-CN" sz="2000" kern="1200" dirty="0" smtClean="0">
              <a:latin typeface="Calibri" panose="020F0502020204030204" pitchFamily="34" charset="0"/>
              <a:cs typeface="Calibri" panose="020F0502020204030204" pitchFamily="34" charset="0"/>
            </a:rPr>
            <a:t>being in doubt</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Easy to use</a:t>
          </a:r>
          <a:endParaRPr lang="zh-CN" altLang="en-US" sz="2000" kern="1200" dirty="0">
            <a:latin typeface="Calibri" panose="020F0502020204030204" pitchFamily="34" charset="0"/>
            <a:cs typeface="Calibri" panose="020F0502020204030204" pitchFamily="34" charset="0"/>
          </a:endParaRPr>
        </a:p>
      </dsp:txBody>
      <dsp:txXfrm>
        <a:off x="2062809" y="0"/>
        <a:ext cx="6206572" cy="2004702"/>
      </dsp:txXfrm>
    </dsp:sp>
    <dsp:sp modelId="{4BAE9C4C-C067-4ACA-90F8-43824D4833A2}">
      <dsp:nvSpPr>
        <dsp:cNvPr id="0" name=""/>
        <dsp:cNvSpPr/>
      </dsp:nvSpPr>
      <dsp:spPr>
        <a:xfrm>
          <a:off x="889149" y="2171761"/>
          <a:ext cx="1782554" cy="2004702"/>
        </a:xfrm>
        <a:prstGeom prst="downArrow">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sp>
    <dsp:sp modelId="{65D123C8-C28A-43FC-A1D1-EC1A1AAA1D0D}">
      <dsp:nvSpPr>
        <dsp:cNvPr id="0" name=""/>
        <dsp:cNvSpPr/>
      </dsp:nvSpPr>
      <dsp:spPr>
        <a:xfrm>
          <a:off x="2777826" y="2171761"/>
          <a:ext cx="5516153"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155700">
            <a:lnSpc>
              <a:spcPct val="90000"/>
            </a:lnSpc>
            <a:spcBef>
              <a:spcPct val="0"/>
            </a:spcBef>
            <a:spcAft>
              <a:spcPct val="35000"/>
            </a:spcAft>
          </a:pPr>
          <a:r>
            <a:rPr lang="en-US" altLang="zh-CN" sz="2600" kern="1200" dirty="0" smtClean="0"/>
            <a:t>Program proving</a:t>
          </a:r>
          <a:endParaRPr lang="zh-CN" altLang="en-US" sz="26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Proving the program meets its specification </a:t>
          </a:r>
          <a:r>
            <a:rPr lang="en-US" altLang="zh-CN" sz="2000" kern="1200" dirty="0" smtClean="0">
              <a:solidFill>
                <a:srgbClr val="800000"/>
              </a:solidFill>
              <a:latin typeface="Calibri" panose="020F0502020204030204" pitchFamily="34" charset="0"/>
              <a:cs typeface="Calibri" panose="020F0502020204030204" pitchFamily="34" charset="0"/>
            </a:rPr>
            <a:t>for all executions</a:t>
          </a:r>
          <a:endParaRPr lang="zh-CN" altLang="en-US" sz="2000" kern="1200" dirty="0">
            <a:solidFill>
              <a:srgbClr val="800000"/>
            </a:solidFill>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Without 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Difficult and tricky</a:t>
          </a:r>
          <a:endParaRPr lang="zh-CN" altLang="en-US" sz="2000" kern="1200" dirty="0">
            <a:latin typeface="Calibri" panose="020F0502020204030204" pitchFamily="34" charset="0"/>
            <a:cs typeface="Calibri" panose="020F0502020204030204" pitchFamily="34" charset="0"/>
          </a:endParaRPr>
        </a:p>
      </dsp:txBody>
      <dsp:txXfrm>
        <a:off x="2777826" y="2171761"/>
        <a:ext cx="5516153" cy="2004702"/>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793EC8D-7583-4284-A537-DAB3CE5650E5}" type="datetimeFigureOut">
              <a:rPr lang="zh-CN" altLang="en-US" smtClean="0"/>
              <a:pPr/>
              <a:t>2020/11/28</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1480C732-8FF6-4C60-9A53-035D85741A26}" type="slidenum">
              <a:rPr lang="zh-CN" altLang="en-US" smtClean="0"/>
              <a:pPr/>
              <a:t>‹#›</a:t>
            </a:fld>
            <a:endParaRPr lang="zh-CN" altLang="en-US"/>
          </a:p>
        </p:txBody>
      </p:sp>
    </p:spTree>
    <p:extLst>
      <p:ext uri="{BB962C8B-B14F-4D97-AF65-F5344CB8AC3E}">
        <p14:creationId xmlns:p14="http://schemas.microsoft.com/office/powerpoint/2010/main" val="3491659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646ED33-92F3-419A-83F1-939B2101925B}" type="datetimeFigureOut">
              <a:rPr lang="zh-CN" altLang="en-US" smtClean="0"/>
              <a:pPr/>
              <a:t>2020/11/28</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2AA2441-62E5-47DE-97D7-858DE28521CF}" type="slidenum">
              <a:rPr lang="zh-CN" altLang="en-US" smtClean="0"/>
              <a:pPr/>
              <a:t>‹#›</a:t>
            </a:fld>
            <a:endParaRPr lang="zh-CN" altLang="en-US"/>
          </a:p>
        </p:txBody>
      </p:sp>
    </p:spTree>
    <p:extLst>
      <p:ext uri="{BB962C8B-B14F-4D97-AF65-F5344CB8AC3E}">
        <p14:creationId xmlns:p14="http://schemas.microsoft.com/office/powerpoint/2010/main" val="4282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大家好，我今天小组报告的题目是</a:t>
            </a:r>
            <a:r>
              <a:rPr lang="en-US" altLang="zh-CN" dirty="0" err="1" smtClean="0"/>
              <a:t>DSLabs</a:t>
            </a:r>
            <a:r>
              <a:rPr lang="zh-CN" altLang="en-US" dirty="0" smtClean="0"/>
              <a:t>平台介绍</a:t>
            </a:r>
            <a:endParaRPr lang="zh-CN" altLang="en-US" dirty="0"/>
          </a:p>
        </p:txBody>
      </p:sp>
      <p:sp>
        <p:nvSpPr>
          <p:cNvPr id="4" name="灯片编号占位符 3"/>
          <p:cNvSpPr>
            <a:spLocks noGrp="1"/>
          </p:cNvSpPr>
          <p:nvPr>
            <p:ph type="sldNum" sz="quarter" idx="10"/>
          </p:nvPr>
        </p:nvSpPr>
        <p:spPr/>
        <p:txBody>
          <a:bodyPr/>
          <a:lstStyle/>
          <a:p>
            <a:fld id="{0FE05C2F-C2D0-41D0-B081-206A7C6C3DAB}"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86784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From daily life, medical, spacecraft</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a:t>
            </a:fld>
            <a:endParaRPr lang="zh-CN" altLang="en-US"/>
          </a:p>
        </p:txBody>
      </p:sp>
    </p:spTree>
    <p:extLst>
      <p:ext uri="{BB962C8B-B14F-4D97-AF65-F5344CB8AC3E}">
        <p14:creationId xmlns:p14="http://schemas.microsoft.com/office/powerpoint/2010/main" val="367541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05C2F-C2D0-41D0-B081-206A7C6C3DAB}" type="slidenum">
              <a:rPr lang="zh-CN" altLang="en-US" smtClean="0"/>
              <a:pPr/>
              <a:t>8</a:t>
            </a:fld>
            <a:endParaRPr lang="zh-CN" altLang="en-US"/>
          </a:p>
        </p:txBody>
      </p:sp>
    </p:spTree>
    <p:extLst>
      <p:ext uri="{BB962C8B-B14F-4D97-AF65-F5344CB8AC3E}">
        <p14:creationId xmlns:p14="http://schemas.microsoft.com/office/powerpoint/2010/main" val="1804488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164388" y="1066800"/>
            <a:ext cx="0" cy="449580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sp>
        <p:nvSpPr>
          <p:cNvPr id="5" name="Line 8"/>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pic>
        <p:nvPicPr>
          <p:cNvPr id="6" name="Picture 9" descr="back"/>
          <p:cNvPicPr>
            <a:picLocks noChangeAspect="1" noChangeArrowheads="1"/>
          </p:cNvPicPr>
          <p:nvPr/>
        </p:nvPicPr>
        <p:blipFill>
          <a:blip r:embed="rId2" cstate="print">
            <a:lum bright="-36000" contrast="30000"/>
          </a:blip>
          <a:srcRect/>
          <a:stretch>
            <a:fillRect/>
          </a:stretch>
        </p:blipFill>
        <p:spPr bwMode="auto">
          <a:xfrm>
            <a:off x="7235825" y="3068638"/>
            <a:ext cx="1657350" cy="2305050"/>
          </a:xfrm>
          <a:prstGeom prst="rect">
            <a:avLst/>
          </a:prstGeom>
          <a:noFill/>
          <a:ln w="9525">
            <a:noFill/>
            <a:miter lim="800000"/>
            <a:headEnd/>
            <a:tailEnd/>
          </a:ln>
        </p:spPr>
      </p:pic>
      <p:sp>
        <p:nvSpPr>
          <p:cNvPr id="179203" name="Rectangle 3"/>
          <p:cNvSpPr>
            <a:spLocks noGrp="1" noChangeArrowheads="1"/>
          </p:cNvSpPr>
          <p:nvPr>
            <p:ph type="ctrTitle"/>
          </p:nvPr>
        </p:nvSpPr>
        <p:spPr>
          <a:xfrm>
            <a:off x="311150" y="549275"/>
            <a:ext cx="6781800" cy="2133600"/>
          </a:xfrm>
        </p:spPr>
        <p:txBody>
          <a:bodyPr/>
          <a:lstStyle>
            <a:lvl1pPr algn="r">
              <a:defRPr sz="5400"/>
            </a:lvl1pPr>
          </a:lstStyle>
          <a:p>
            <a:r>
              <a:rPr lang="zh-CN" altLang="en-US" smtClean="0"/>
              <a:t>单击此处编辑母版标题样式</a:t>
            </a:r>
            <a:endParaRPr lang="zh-CN" altLang="en-US"/>
          </a:p>
        </p:txBody>
      </p:sp>
      <p:sp>
        <p:nvSpPr>
          <p:cNvPr id="179204" name="Rectangle 4"/>
          <p:cNvSpPr>
            <a:spLocks noGrp="1" noChangeArrowheads="1"/>
          </p:cNvSpPr>
          <p:nvPr>
            <p:ph type="subTitle" idx="1"/>
          </p:nvPr>
        </p:nvSpPr>
        <p:spPr>
          <a:xfrm>
            <a:off x="827088" y="2997200"/>
            <a:ext cx="6248400" cy="2362200"/>
          </a:xfrm>
        </p:spPr>
        <p:txBody>
          <a:bodyPr/>
          <a:lstStyle>
            <a:lvl1pPr marL="0" indent="0" algn="r">
              <a:buFont typeface="Wingdings" pitchFamily="2" charset="2"/>
              <a:buNone/>
              <a:defRPr sz="3200"/>
            </a:lvl1pPr>
          </a:lstStyle>
          <a:p>
            <a:r>
              <a:rPr lang="zh-CN" altLang="en-US" smtClean="0"/>
              <a:t>单击此处编辑母版副标题样式</a:t>
            </a:r>
            <a:endParaRPr lang="zh-CN" altLang="en-US"/>
          </a:p>
        </p:txBody>
      </p:sp>
      <p:sp>
        <p:nvSpPr>
          <p:cNvPr id="7" name="Rectangle 5"/>
          <p:cNvSpPr>
            <a:spLocks noGrp="1" noChangeArrowheads="1"/>
          </p:cNvSpPr>
          <p:nvPr>
            <p:ph type="dt" sz="half" idx="10"/>
          </p:nvPr>
        </p:nvSpPr>
        <p:spPr/>
        <p:txBody>
          <a:bodyPr/>
          <a:lstStyle>
            <a:lvl1pPr>
              <a:defRPr/>
            </a:lvl1pPr>
          </a:lstStyle>
          <a:p>
            <a:fld id="{452401B9-C353-496F-83CA-7763BB0F5079}"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p:txBody>
          <a:bodyPr/>
          <a:lstStyle>
            <a:lvl1pPr>
              <a:defRPr/>
            </a:lvl1pPr>
          </a:lstStyle>
          <a:p>
            <a:fld id="{6E2D2B3B-882E-40F3-A32F-6DD516915044}"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430A0D1C-E1A7-4173-A83B-BE0A151AD21D}" type="datetime1">
              <a:rPr lang="zh-CN" altLang="en-US" smtClean="0"/>
              <a:pPr/>
              <a:t>2020/11/28</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3CAD8151-8E1F-45F1-AD37-ADD20CE3B571}" type="datetime1">
              <a:rPr lang="zh-CN" altLang="en-US" smtClean="0"/>
              <a:pPr/>
              <a:t>2020/11/28</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59"/>
            <a:ext cx="7772400" cy="2163475"/>
          </a:xfrm>
        </p:spPr>
        <p:txBody>
          <a:bodyPr anchor="b">
            <a:noAutofit/>
          </a:bodyPr>
          <a:lstStyle>
            <a:lvl1pPr>
              <a:lnSpc>
                <a:spcPct val="100000"/>
              </a:lnSpc>
              <a:defRPr sz="8000"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371600" y="3432235"/>
            <a:ext cx="6400800" cy="2739965"/>
          </a:xfrm>
        </p:spPr>
        <p:txBody>
          <a:bodyPr>
            <a:normAutofit/>
          </a:bodyPr>
          <a:lstStyle>
            <a:lvl1pPr marL="0" indent="0" algn="ctr">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7" name="Date Placeholder 6"/>
          <p:cNvSpPr>
            <a:spLocks noGrp="1"/>
          </p:cNvSpPr>
          <p:nvPr>
            <p:ph type="dt" sz="half" idx="10"/>
          </p:nvPr>
        </p:nvSpPr>
        <p:spPr/>
        <p:txBody>
          <a:bodyPr/>
          <a:lstStyle>
            <a:lvl1pPr>
              <a:defRPr baseline="0">
                <a:latin typeface="Candara" panose="020E0502030303020204" pitchFamily="34" charset="0"/>
              </a:defRPr>
            </a:lvl1pPr>
          </a:lstStyle>
          <a:p>
            <a:fld id="{088825F0-E1E2-4D5D-A82F-05FCC4810083}"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lvl1pPr>
              <a:defRPr baseline="0">
                <a:latin typeface="Candara" panose="020E0502030303020204" pitchFamily="34" charset="0"/>
              </a:defRPr>
            </a:lvl1pPr>
          </a:lstStyle>
          <a:p>
            <a:r>
              <a:rPr lang="en-US" altLang="zh-CN" dirty="0" smtClean="0">
                <a:solidFill>
                  <a:prstClr val="black">
                    <a:lumMod val="65000"/>
                    <a:lumOff val="35000"/>
                  </a:prstClr>
                </a:solidFill>
              </a:rPr>
              <a:t>1</a:t>
            </a:r>
            <a:endParaRPr lang="zh-CN" altLang="en-US" dirty="0">
              <a:solidFill>
                <a:prstClr val="black">
                  <a:lumMod val="65000"/>
                  <a:lumOff val="35000"/>
                </a:prstClr>
              </a:solidFill>
            </a:endParaRPr>
          </a:p>
        </p:txBody>
      </p:sp>
      <p:sp>
        <p:nvSpPr>
          <p:cNvPr id="9" name="Footer Placeholder 8"/>
          <p:cNvSpPr>
            <a:spLocks noGrp="1"/>
          </p:cNvSpPr>
          <p:nvPr>
            <p:ph type="ftr" sz="quarter" idx="12"/>
          </p:nvPr>
        </p:nvSpPr>
        <p:spPr>
          <a:xfrm>
            <a:off x="787921" y="6309320"/>
            <a:ext cx="2847975" cy="365125"/>
          </a:xfrm>
        </p:spPr>
        <p:txBody>
          <a:bodyPr/>
          <a:lstStyle>
            <a:lvl1pPr>
              <a:defRPr baseline="0">
                <a:latin typeface="Candara" panose="020E0502030303020204" pitchFamily="34" charset="0"/>
              </a:defRPr>
            </a:lvl1pPr>
          </a:lstStyle>
          <a:p>
            <a:endParaRPr lang="zh-CN" altLang="en-US" dirty="0">
              <a:solidFill>
                <a:prstClr val="black"/>
              </a:solidFill>
            </a:endParaRPr>
          </a:p>
        </p:txBody>
      </p:sp>
      <p:pic>
        <p:nvPicPr>
          <p:cNvPr id="10" name="Picture 6" descr="towe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8264" y="5157192"/>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NJU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02509" y="476672"/>
            <a:ext cx="2016350" cy="79208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9302" y="501436"/>
            <a:ext cx="602938" cy="702000"/>
          </a:xfrm>
          <a:prstGeom prst="rect">
            <a:avLst/>
          </a:prstGeom>
        </p:spPr>
      </p:pic>
    </p:spTree>
    <p:extLst>
      <p:ext uri="{BB962C8B-B14F-4D97-AF65-F5344CB8AC3E}">
        <p14:creationId xmlns:p14="http://schemas.microsoft.com/office/powerpoint/2010/main" val="358025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51520"/>
          </a:xfrm>
        </p:spPr>
        <p:txBody>
          <a:bodyPr/>
          <a:lstStyle>
            <a:lvl1pPr>
              <a:defRPr sz="4800" baseline="0">
                <a:latin typeface="Candara" panose="020E0502030303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57200" y="1783357"/>
            <a:ext cx="8229600" cy="4525963"/>
          </a:xfrm>
        </p:spPr>
        <p:txBody>
          <a:bodyPr/>
          <a:lstStyle>
            <a:lvl1pPr>
              <a:defRPr b="1" baseline="0">
                <a:solidFill>
                  <a:schemeClr val="tx1">
                    <a:lumMod val="75000"/>
                    <a:lumOff val="25000"/>
                  </a:schemeClr>
                </a:solidFill>
                <a:latin typeface="Candara" panose="020E0502030303020204" pitchFamily="34" charset="0"/>
                <a:ea typeface="华文细黑" panose="02010600040101010101" pitchFamily="2" charset="-122"/>
              </a:defRPr>
            </a:lvl1pPr>
            <a:lvl2pPr>
              <a:defRPr b="0" baseline="0">
                <a:solidFill>
                  <a:schemeClr val="tx1">
                    <a:lumMod val="75000"/>
                    <a:lumOff val="25000"/>
                  </a:schemeClr>
                </a:solidFill>
                <a:latin typeface="Candara" panose="020E0502030303020204" pitchFamily="34" charset="0"/>
                <a:ea typeface="华文细黑" panose="02010600040101010101" pitchFamily="2" charset="-122"/>
              </a:defRPr>
            </a:lvl2pPr>
            <a:lvl3pPr>
              <a:defRPr b="0" baseline="0">
                <a:solidFill>
                  <a:schemeClr val="tx1">
                    <a:lumMod val="75000"/>
                    <a:lumOff val="25000"/>
                  </a:schemeClr>
                </a:solidFill>
                <a:latin typeface="Candara" panose="020E0502030303020204" pitchFamily="34" charset="0"/>
                <a:ea typeface="华文细黑" panose="02010600040101010101" pitchFamily="2" charset="-122"/>
              </a:defRPr>
            </a:lvl3pPr>
            <a:lvl4pPr>
              <a:defRPr b="0" baseline="0">
                <a:solidFill>
                  <a:schemeClr val="tx1">
                    <a:lumMod val="75000"/>
                    <a:lumOff val="25000"/>
                  </a:schemeClr>
                </a:solidFill>
                <a:latin typeface="Candara" panose="020E0502030303020204" pitchFamily="34" charset="0"/>
                <a:ea typeface="华文细黑" panose="02010600040101010101" pitchFamily="2" charset="-122"/>
              </a:defRPr>
            </a:lvl4pPr>
            <a:lvl5pPr>
              <a:defRPr b="0" baseline="0">
                <a:solidFill>
                  <a:schemeClr val="tx1">
                    <a:lumMod val="75000"/>
                    <a:lumOff val="25000"/>
                  </a:schemeClr>
                </a:solidFill>
                <a:latin typeface="Candara" panose="020E0502030303020204" pitchFamily="34" charset="0"/>
                <a:ea typeface="华文细黑" panose="02010600040101010101" pitchFamily="2" charset="-122"/>
              </a:defRPr>
            </a:lvl5pPr>
            <a:lvl6pPr>
              <a:defRPr/>
            </a:lvl6pPr>
            <a:lvl7pPr>
              <a:defRPr/>
            </a:lvl7pPr>
            <a:lvl8pPr>
              <a:defRPr/>
            </a:lvl8pPr>
            <a:lvl9pPr>
              <a:buFont typeface="Arial" pitchFamily="34" charset="0"/>
              <a:buChar char="•"/>
              <a:defRPr/>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10"/>
          </p:nvPr>
        </p:nvSpPr>
        <p:spPr>
          <a:xfrm>
            <a:off x="6372200" y="6468467"/>
            <a:ext cx="2085975" cy="365125"/>
          </a:xfrm>
        </p:spPr>
        <p:txBody>
          <a:bodyPr/>
          <a:lstStyle>
            <a:lvl1pPr>
              <a:defRPr sz="1200" baseline="0">
                <a:latin typeface="Candara" panose="020E0502030303020204" pitchFamily="34" charset="0"/>
                <a:ea typeface="华文细黑" panose="02010600040101010101" pitchFamily="2" charset="-122"/>
              </a:defRPr>
            </a:lvl1pPr>
          </a:lstStyle>
          <a:p>
            <a:fld id="{D2B25160-6D74-44E6-9A57-FE09CF98F078}" type="datetime1">
              <a:rPr lang="zh-CN" altLang="en-US" smtClean="0">
                <a:solidFill>
                  <a:prstClr val="black">
                    <a:lumMod val="65000"/>
                    <a:lumOff val="35000"/>
                  </a:prstClr>
                </a:solidFill>
              </a:rPr>
              <a:pPr/>
              <a:t>2020/11/28</a:t>
            </a:fld>
            <a:endParaRPr lang="zh-CN" altLang="en-US" dirty="0">
              <a:solidFill>
                <a:prstClr val="black">
                  <a:lumMod val="65000"/>
                  <a:lumOff val="35000"/>
                </a:prstClr>
              </a:solidFill>
            </a:endParaRPr>
          </a:p>
        </p:txBody>
      </p:sp>
      <p:sp>
        <p:nvSpPr>
          <p:cNvPr id="5" name="Footer Placeholder 4"/>
          <p:cNvSpPr>
            <a:spLocks noGrp="1"/>
          </p:cNvSpPr>
          <p:nvPr>
            <p:ph type="ftr" sz="quarter" idx="11"/>
          </p:nvPr>
        </p:nvSpPr>
        <p:spPr>
          <a:xfrm>
            <a:off x="539552" y="6453336"/>
            <a:ext cx="4072111" cy="365125"/>
          </a:xfrm>
        </p:spPr>
        <p:txBody>
          <a:bodyPr/>
          <a:lstStyle>
            <a:lvl1pPr>
              <a:defRPr lang="en-US" altLang="zh-CN" sz="1200" b="0" i="0" baseline="0" smtClean="0">
                <a:solidFill>
                  <a:schemeClr val="tx1">
                    <a:lumMod val="75000"/>
                    <a:lumOff val="25000"/>
                  </a:schemeClr>
                </a:solidFill>
                <a:effectLst/>
                <a:latin typeface="Candara" panose="020E0502030303020204" pitchFamily="34" charset="0"/>
                <a:ea typeface="华文细黑" panose="02010600040101010101" pitchFamily="2" charset="-122"/>
              </a:defRPr>
            </a:lvl1pPr>
          </a:lstStyle>
          <a:p>
            <a:endParaRPr lang="zh-CN" altLang="en-US" dirty="0">
              <a:solidFill>
                <a:prstClr val="black">
                  <a:lumMod val="75000"/>
                  <a:lumOff val="25000"/>
                </a:prstClr>
              </a:solidFill>
            </a:endParaRPr>
          </a:p>
        </p:txBody>
      </p:sp>
      <p:sp>
        <p:nvSpPr>
          <p:cNvPr id="6" name="Slide Number Placeholder 5"/>
          <p:cNvSpPr>
            <a:spLocks noGrp="1"/>
          </p:cNvSpPr>
          <p:nvPr>
            <p:ph type="sldNum" sz="quarter" idx="12"/>
          </p:nvPr>
        </p:nvSpPr>
        <p:spPr>
          <a:xfrm>
            <a:off x="8697927" y="6468467"/>
            <a:ext cx="410577" cy="365125"/>
          </a:xfrm>
        </p:spPr>
        <p:txBody>
          <a:bodyPr/>
          <a:lstStyle>
            <a:lvl1pPr>
              <a:defRPr sz="1200"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6472576"/>
            <a:ext cx="288000" cy="340800"/>
          </a:xfrm>
          <a:prstGeom prst="rect">
            <a:avLst/>
          </a:prstGeom>
        </p:spPr>
      </p:pic>
    </p:spTree>
    <p:extLst>
      <p:ext uri="{BB962C8B-B14F-4D97-AF65-F5344CB8AC3E}">
        <p14:creationId xmlns:p14="http://schemas.microsoft.com/office/powerpoint/2010/main" val="859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baseline="0" dirty="0" smtClean="0">
                <a:solidFill>
                  <a:schemeClr val="tx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baseline="0">
                <a:solidFill>
                  <a:schemeClr val="tx1">
                    <a:tint val="75000"/>
                  </a:schemeClr>
                </a:solidFill>
                <a:latin typeface="Candara" panose="020E0502030303020204" pitchFamily="34" charset="0"/>
                <a:ea typeface="华文细黑" panose="020106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baseline="0">
                <a:latin typeface="Candara" panose="020E0502030303020204" pitchFamily="34" charset="0"/>
                <a:ea typeface="华文细黑" panose="02010600040101010101" pitchFamily="2" charset="-122"/>
              </a:defRPr>
            </a:lvl1pPr>
          </a:lstStyle>
          <a:p>
            <a:fld id="{525AAD66-C55A-4153-AC01-CF58499EEF39}"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lvl1pPr>
              <a:defRPr baseline="0">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lvl1pPr>
              <a:defRPr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80830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FD31B6EA-C27F-4C6C-B3BE-8FA73B165B46}"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21530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760A0494-49F0-4E2C-974C-52997AD2B4FA}"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zh-CN" altLang="en-US" dirty="0">
              <a:solidFill>
                <a:prstClr val="black"/>
              </a:solidFill>
            </a:endParaRPr>
          </a:p>
        </p:txBody>
      </p:sp>
      <p:sp>
        <p:nvSpPr>
          <p:cNvPr id="9" name="Slide Number Placeholder 8"/>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117208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baseline="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Candara" panose="020E0502030303020204" pitchFamily="34" charset="0"/>
              </a:defRPr>
            </a:lvl1pPr>
          </a:lstStyle>
          <a:p>
            <a:fld id="{BB93B621-1D18-4C12-9F5E-8634C31B582F}"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lvl1pPr>
              <a:defRPr baseline="0"/>
            </a:lvl1pPr>
          </a:lstStyle>
          <a:p>
            <a:endParaRPr lang="zh-CN" altLang="en-US" dirty="0">
              <a:solidFill>
                <a:prstClr val="black"/>
              </a:solidFill>
            </a:endParaRPr>
          </a:p>
        </p:txBody>
      </p:sp>
      <p:sp>
        <p:nvSpPr>
          <p:cNvPr id="5" name="Slide Number Placeholder 4"/>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132672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aseline="0">
                <a:latin typeface="Candara" panose="020E0502030303020204" pitchFamily="34" charset="0"/>
              </a:defRPr>
            </a:lvl1pPr>
          </a:lstStyle>
          <a:p>
            <a:fld id="{70ABCB11-2F15-4514-AF3A-9B87F3D5E401}"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zh-CN" altLang="en-US" dirty="0">
              <a:solidFill>
                <a:prstClr val="black"/>
              </a:solidFill>
            </a:endParaRPr>
          </a:p>
        </p:txBody>
      </p:sp>
      <p:sp>
        <p:nvSpPr>
          <p:cNvPr id="4" name="Slide Number Placeholder 3"/>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79690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904E85D-FD67-433A-95A2-8B28BE35333E}"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373862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solidFill>
                <a:latin typeface="+mj-lt"/>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chemeClr val="tx1"/>
              </a:buClr>
              <a:defRPr sz="2400">
                <a:latin typeface="+mj-lt"/>
                <a:ea typeface="黑体" panose="02010609060101010101" pitchFamily="49" charset="-122"/>
              </a:defRPr>
            </a:lvl1pPr>
            <a:lvl2pPr>
              <a:buClr>
                <a:schemeClr val="tx1"/>
              </a:buClr>
              <a:defRPr sz="2000">
                <a:latin typeface="+mj-lt"/>
                <a:ea typeface="黑体" panose="02010609060101010101" pitchFamily="49" charset="-122"/>
              </a:defRPr>
            </a:lvl2pPr>
            <a:lvl3pPr>
              <a:buClr>
                <a:schemeClr val="tx1"/>
              </a:buClr>
              <a:defRPr sz="1800">
                <a:latin typeface="+mj-lt"/>
              </a:defRPr>
            </a:lvl3pPr>
            <a:lvl4pPr>
              <a:defRPr>
                <a:latin typeface="+mj-lt"/>
              </a:defRPr>
            </a:lvl4pPr>
            <a:lvl5pPr>
              <a:defRPr>
                <a:latin typeface="+mj-l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Rectangle 5"/>
          <p:cNvSpPr>
            <a:spLocks noGrp="1" noChangeArrowheads="1"/>
          </p:cNvSpPr>
          <p:nvPr>
            <p:ph type="dt" sz="half" idx="10"/>
          </p:nvPr>
        </p:nvSpPr>
        <p:spPr>
          <a:ln/>
        </p:spPr>
        <p:txBody>
          <a:bodyPr/>
          <a:lstStyle>
            <a:lvl1pPr>
              <a:defRPr/>
            </a:lvl1pPr>
          </a:lstStyle>
          <a:p>
            <a:fld id="{FF88F899-FA6D-4737-879E-62DE3ED9162E}"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lang="en-US" altLang="zh-CN" smtClean="0">
                <a:solidFill>
                  <a:prstClr val="black">
                    <a:lumMod val="65000"/>
                    <a:lumOff val="35000"/>
                  </a:prstClr>
                </a:solidFill>
              </a:defRPr>
            </a:lvl1pPr>
          </a:lstStyle>
          <a:p>
            <a:pPr defTabSz="457200"/>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D1F872C-644B-41E6-B053-75DC9162E92F}"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44719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6C1FCC15-875C-45BB-B7D5-C1D356981074}"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300063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4FA31FF3-01DA-4D1A-BD9C-EA8CED4F071D}"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108270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fld id="{190F2F90-169B-4E3A-B641-F17EA8199ECB}"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dt" sz="half" idx="10"/>
          </p:nvPr>
        </p:nvSpPr>
        <p:spPr>
          <a:ln/>
        </p:spPr>
        <p:txBody>
          <a:bodyPr/>
          <a:lstStyle>
            <a:lvl1pPr>
              <a:defRPr/>
            </a:lvl1pPr>
          </a:lstStyle>
          <a:p>
            <a:fld id="{C359148F-DC7D-439C-B62C-FE0239F86848}" type="datetime1">
              <a:rPr lang="zh-CN" altLang="en-US" smtClean="0"/>
              <a:pPr/>
              <a:t>2020/11/28</a:t>
            </a:fld>
            <a:endParaRPr lang="zh-CN" altLang="en-US"/>
          </a:p>
        </p:txBody>
      </p:sp>
      <p:sp>
        <p:nvSpPr>
          <p:cNvPr id="6" name="Rectangle 6"/>
          <p:cNvSpPr>
            <a:spLocks noGrp="1" noChangeArrowheads="1"/>
          </p:cNvSpPr>
          <p:nvPr>
            <p:ph type="ftr" sz="quarter" idx="11"/>
          </p:nvPr>
        </p:nvSpPr>
        <p:spPr>
          <a:ln/>
        </p:spPr>
        <p:txBody>
          <a:bodyPr/>
          <a:lstStyle>
            <a:lvl1pPr>
              <a:defRPr/>
            </a:lvl1pPr>
          </a:lstStyle>
          <a:p>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5"/>
          <p:cNvSpPr>
            <a:spLocks noGrp="1" noChangeArrowheads="1"/>
          </p:cNvSpPr>
          <p:nvPr>
            <p:ph type="dt" sz="half" idx="10"/>
          </p:nvPr>
        </p:nvSpPr>
        <p:spPr>
          <a:ln/>
        </p:spPr>
        <p:txBody>
          <a:bodyPr/>
          <a:lstStyle>
            <a:lvl1pPr>
              <a:defRPr/>
            </a:lvl1pPr>
          </a:lstStyle>
          <a:p>
            <a:fld id="{339FA0E4-3D0F-4EA1-8DE8-179E51BDCAD2}"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fld id="{2E7639B2-BE88-43E5-9A9C-229E66C79D12}"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4"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5"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BD3C3A42-B884-46E6-A801-778E9F6D22DF}"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3"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4"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145ABD63-781D-406C-88DE-130EA30052E5}"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6E2D2B3B-882E-40F3-A32F-6DD516915044}"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484B75FE-CA53-4A07-A41E-E0F10CEDF23B}"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
          <p:cNvSpPr>
            <a:spLocks noGrp="1" noChangeArrowheads="1"/>
          </p:cNvSpPr>
          <p:nvPr>
            <p:ph type="body" idx="1"/>
          </p:nvPr>
        </p:nvSpPr>
        <p:spPr bwMode="auto">
          <a:xfrm>
            <a:off x="457200" y="1719263"/>
            <a:ext cx="8229600" cy="471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8181" name="Rectangle 5"/>
          <p:cNvSpPr>
            <a:spLocks noGrp="1" noChangeArrowheads="1"/>
          </p:cNvSpPr>
          <p:nvPr>
            <p:ph type="dt" sz="half" idx="2"/>
          </p:nvPr>
        </p:nvSpPr>
        <p:spPr bwMode="auto">
          <a:xfrm>
            <a:off x="457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defTabSz="457200"/>
            <a:fld id="{B521F525-9200-48C1-9F27-A5E1B65E7F78}" type="datetime1">
              <a:rPr kumimoji="1" lang="zh-CN" altLang="en-US" smtClean="0">
                <a:solidFill>
                  <a:prstClr val="black">
                    <a:lumMod val="65000"/>
                    <a:lumOff val="35000"/>
                  </a:prstClr>
                </a:solidFill>
                <a:ea typeface="宋体"/>
              </a:rPr>
              <a:pPr defTabSz="457200"/>
              <a:t>2020/11/28</a:t>
            </a:fld>
            <a:endParaRPr kumimoji="1" lang="zh-CN" altLang="en-US">
              <a:solidFill>
                <a:prstClr val="black">
                  <a:lumMod val="65000"/>
                  <a:lumOff val="35000"/>
                </a:prstClr>
              </a:solidFill>
              <a:ea typeface="宋体"/>
            </a:endParaRPr>
          </a:p>
        </p:txBody>
      </p:sp>
      <p:sp>
        <p:nvSpPr>
          <p:cNvPr id="178182" name="Rectangle 6"/>
          <p:cNvSpPr>
            <a:spLocks noGrp="1" noChangeArrowheads="1"/>
          </p:cNvSpPr>
          <p:nvPr>
            <p:ph type="ftr" sz="quarter" idx="3"/>
          </p:nvPr>
        </p:nvSpPr>
        <p:spPr bwMode="auto">
          <a:xfrm>
            <a:off x="3124200" y="6473884"/>
            <a:ext cx="2895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latin typeface="Arial" panose="020B0604020202020204" pitchFamily="34" charset="0"/>
                <a:ea typeface="仿宋" panose="02010609060101010101" pitchFamily="49" charset="-122"/>
              </a:defRPr>
            </a:lvl1pPr>
          </a:lstStyle>
          <a:p>
            <a:pPr defTabSz="457200"/>
            <a:r>
              <a:rPr kumimoji="1" lang="en-US" altLang="zh-CN" dirty="0" smtClean="0">
                <a:solidFill>
                  <a:prstClr val="black">
                    <a:lumMod val="65000"/>
                    <a:lumOff val="35000"/>
                  </a:prstClr>
                </a:solidFill>
              </a:rPr>
              <a:t>1</a:t>
            </a:r>
            <a:endParaRPr kumimoji="1" lang="zh-CN" altLang="en-US" dirty="0">
              <a:solidFill>
                <a:prstClr val="black">
                  <a:lumMod val="65000"/>
                  <a:lumOff val="35000"/>
                </a:prstClr>
              </a:solidFill>
            </a:endParaRPr>
          </a:p>
        </p:txBody>
      </p:sp>
      <p:sp>
        <p:nvSpPr>
          <p:cNvPr id="178183" name="Rectangle 7"/>
          <p:cNvSpPr>
            <a:spLocks noGrp="1" noChangeArrowheads="1"/>
          </p:cNvSpPr>
          <p:nvPr>
            <p:ph type="sldNum" sz="quarter" idx="4"/>
          </p:nvPr>
        </p:nvSpPr>
        <p:spPr bwMode="auto">
          <a:xfrm>
            <a:off x="6553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defTabSz="457200"/>
            <a:fld id="{71F1F346-3964-904C-8DB0-057A2D699FB9}" type="slidenum">
              <a:rPr kumimoji="1" lang="zh-CN" altLang="en-US" smtClean="0">
                <a:solidFill>
                  <a:prstClr val="black">
                    <a:lumMod val="65000"/>
                    <a:lumOff val="35000"/>
                  </a:prstClr>
                </a:solidFill>
                <a:ea typeface="宋体"/>
              </a:rPr>
              <a:pPr defTabSz="457200"/>
              <a:t>‹#›</a:t>
            </a:fld>
            <a:endParaRPr kumimoji="1" lang="zh-CN" altLang="en-US">
              <a:solidFill>
                <a:prstClr val="black">
                  <a:lumMod val="65000"/>
                  <a:lumOff val="35000"/>
                </a:prstClr>
              </a:solidFill>
              <a:ea typeface="宋体"/>
            </a:endParaRPr>
          </a:p>
        </p:txBody>
      </p:sp>
      <p:pic>
        <p:nvPicPr>
          <p:cNvPr id="1032" name="Picture 8" descr="nju01"/>
          <p:cNvPicPr>
            <a:picLocks noChangeAspect="1" noChangeArrowheads="1"/>
          </p:cNvPicPr>
          <p:nvPr/>
        </p:nvPicPr>
        <p:blipFill>
          <a:blip r:embed="rId13" cstate="print">
            <a:lum bright="12000" contrast="-18000"/>
          </a:blip>
          <a:srcRect/>
          <a:stretch>
            <a:fillRect/>
          </a:stretch>
        </p:blipFill>
        <p:spPr bwMode="auto">
          <a:xfrm>
            <a:off x="8032751" y="702970"/>
            <a:ext cx="608883" cy="72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p:txStyles>
    <p:titleStyle>
      <a:lvl1pPr algn="l" rtl="0" eaLnBrk="1" fontAlgn="base" hangingPunct="1">
        <a:spcBef>
          <a:spcPct val="0"/>
        </a:spcBef>
        <a:spcAft>
          <a:spcPct val="0"/>
        </a:spcAft>
        <a:defRPr sz="4300" b="1">
          <a:solidFill>
            <a:schemeClr val="tx2"/>
          </a:solidFill>
          <a:latin typeface="+mj-lt"/>
          <a:ea typeface="+mj-ea"/>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b="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0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16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2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6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999381"/>
            <a:ext cx="8229600" cy="4309939"/>
          </a:xfrm>
          <a:prstGeom prst="rect">
            <a:avLst/>
          </a:prstGeom>
        </p:spPr>
        <p:txBody>
          <a:bodyPr vert="horz" lIns="91440" tIns="45720" rIns="91440" bIns="45720" rtlCol="0">
            <a:no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2"/>
          </p:nvPr>
        </p:nvSpPr>
        <p:spPr>
          <a:xfrm>
            <a:off x="6300192" y="6356350"/>
            <a:ext cx="2085975" cy="365125"/>
          </a:xfrm>
          <a:prstGeom prst="rect">
            <a:avLst/>
          </a:prstGeom>
        </p:spPr>
        <p:txBody>
          <a:bodyPr vert="horz" lIns="91440" tIns="45720" rIns="45720" bIns="45720" rtlCol="0" anchor="ctr"/>
          <a:lstStyle>
            <a:lvl1pPr algn="r">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AD447602-417E-4FA0-A768-0CCEDCC21470}"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5" name="Footer Placeholder 4"/>
          <p:cNvSpPr>
            <a:spLocks noGrp="1"/>
          </p:cNvSpPr>
          <p:nvPr>
            <p:ph type="ftr" sz="quarter" idx="3"/>
          </p:nvPr>
        </p:nvSpPr>
        <p:spPr>
          <a:xfrm>
            <a:off x="715913" y="6309320"/>
            <a:ext cx="3496047" cy="365125"/>
          </a:xfrm>
          <a:prstGeom prst="rect">
            <a:avLst/>
          </a:prstGeom>
        </p:spPr>
        <p:txBody>
          <a:bodyPr vert="horz" lIns="45720" tIns="45720" rIns="91440" bIns="45720" rtlCol="0" anchor="ctr"/>
          <a:lstStyle>
            <a:lvl1pPr algn="l">
              <a:defRPr lang="en-US" altLang="zh-CN" b="0" i="0" baseline="0" smtClean="0">
                <a:effectLst/>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4"/>
          </p:nvPr>
        </p:nvSpPr>
        <p:spPr>
          <a:xfrm>
            <a:off x="8615286" y="6356350"/>
            <a:ext cx="421210" cy="365125"/>
          </a:xfrm>
          <a:prstGeom prst="rect">
            <a:avLst/>
          </a:prstGeom>
        </p:spPr>
        <p:txBody>
          <a:bodyPr vert="horz" lIns="27432" tIns="45720" rIns="45720" bIns="45720" rtlCol="0" anchor="ctr"/>
          <a:lstStyle>
            <a:lvl1pPr algn="l">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dirty="0">
              <a:solidFill>
                <a:prstClr val="black">
                  <a:lumMod val="65000"/>
                  <a:lumOff val="35000"/>
                </a:prstClr>
              </a:solidFill>
            </a:endParaRPr>
          </a:p>
        </p:txBody>
      </p:sp>
    </p:spTree>
    <p:extLst>
      <p:ext uri="{BB962C8B-B14F-4D97-AF65-F5344CB8AC3E}">
        <p14:creationId xmlns:p14="http://schemas.microsoft.com/office/powerpoint/2010/main" val="293713690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ctr" defTabSz="914400" rtl="0" eaLnBrk="1" latinLnBrk="0" hangingPunct="1">
        <a:lnSpc>
          <a:spcPts val="5800"/>
        </a:lnSpc>
        <a:spcBef>
          <a:spcPct val="0"/>
        </a:spcBef>
        <a:buNone/>
        <a:defRPr lang="en-US" altLang="en-US" sz="4800" b="1" kern="1200" baseline="0" dirty="0">
          <a:solidFill>
            <a:schemeClr val="accent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p:titleStyle>
    <p:body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1pPr>
      <a:lvl2pPr marL="742950" indent="-285750" algn="l" defTabSz="914400" rtl="0" eaLnBrk="1" latinLnBrk="0" hangingPunct="1">
        <a:spcBef>
          <a:spcPct val="20000"/>
        </a:spcBef>
        <a:buFont typeface="Courier New" pitchFamily="49" charset="0"/>
        <a:buChar char="o"/>
        <a:defRPr sz="24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3pPr>
      <a:lvl4pPr marL="1600200" indent="-228600" algn="l" defTabSz="914400" rtl="0" eaLnBrk="1" latinLnBrk="0" hangingPunct="1">
        <a:spcBef>
          <a:spcPct val="20000"/>
        </a:spcBef>
        <a:buFont typeface="Courier New" pitchFamily="49" charset="0"/>
        <a:buChar char="o"/>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4pPr>
      <a:lvl5pPr marL="2057400" indent="-228600" algn="l" defTabSz="914400" rtl="0" eaLnBrk="1" latinLnBrk="0" hangingPunct="1">
        <a:spcBef>
          <a:spcPct val="20000"/>
        </a:spcBef>
        <a:buFont typeface="Arial" pitchFamily="34" charset="0"/>
        <a:buChar char="•"/>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0" y="1268760"/>
            <a:ext cx="9144000" cy="179945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000" b="1">
                <a:solidFill>
                  <a:schemeClr val="tx2"/>
                </a:solidFill>
                <a:latin typeface="+mj-lt"/>
                <a:ea typeface="黑体" panose="02010609060101010101" pitchFamily="49" charset="-122"/>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a:lstStyle>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kumimoji="0" lang="en-US" altLang="zh-CN" sz="4400" b="1" i="0" u="none" strike="noStrike" kern="0" cap="none" spc="0" normalizeH="0" baseline="0" noProof="0" dirty="0" smtClean="0">
              <a:ln>
                <a:noFill/>
              </a:ln>
              <a:solidFill>
                <a:srgbClr val="7C1302"/>
              </a:solidFill>
              <a:effectLst/>
              <a:uLnTx/>
              <a:uFillTx/>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lang="en-US" altLang="zh-CN" sz="4400" kern="0" dirty="0" smtClean="0">
              <a:solidFill>
                <a:srgbClr val="7C1302"/>
              </a:solidFill>
              <a:latin typeface="Arial"/>
            </a:endParaRPr>
          </a:p>
          <a:p>
            <a:pPr lvl="0" algn="ctr">
              <a:lnSpc>
                <a:spcPct val="120000"/>
              </a:lnSpc>
              <a:spcAft>
                <a:spcPts val="0"/>
              </a:spcAft>
              <a:defRPr/>
            </a:pPr>
            <a:r>
              <a:rPr lang="en-US" altLang="zh-CN" sz="4200" kern="0" dirty="0" smtClean="0">
                <a:solidFill>
                  <a:schemeClr val="tx1"/>
                </a:solidFill>
                <a:latin typeface="Arial"/>
              </a:rPr>
              <a:t>Symbolic Execution </a:t>
            </a:r>
            <a:r>
              <a:rPr lang="en-US" altLang="zh-CN" sz="4200" kern="0" dirty="0" smtClean="0">
                <a:solidFill>
                  <a:schemeClr val="tx1"/>
                </a:solidFill>
                <a:latin typeface="Arial"/>
              </a:rPr>
              <a:t>and </a:t>
            </a:r>
          </a:p>
          <a:p>
            <a:pPr lvl="0" algn="ctr">
              <a:lnSpc>
                <a:spcPct val="120000"/>
              </a:lnSpc>
              <a:spcAft>
                <a:spcPts val="0"/>
              </a:spcAft>
              <a:defRPr/>
            </a:pPr>
            <a:r>
              <a:rPr lang="en-US" altLang="zh-CN" sz="4200" kern="0" dirty="0" smtClean="0">
                <a:solidFill>
                  <a:schemeClr val="tx1"/>
                </a:solidFill>
                <a:latin typeface="Arial"/>
              </a:rPr>
              <a:t>Program Testing</a:t>
            </a:r>
            <a:endParaRPr kumimoji="0" lang="en-US" altLang="zh-CN" sz="4200" b="1" i="0" u="none" strike="noStrike" kern="0" cap="none" spc="0" normalizeH="0" baseline="0" noProof="0" dirty="0" smtClean="0">
              <a:ln>
                <a:noFill/>
              </a:ln>
              <a:solidFill>
                <a:schemeClr val="tx1"/>
              </a:solidFill>
              <a:effectLst/>
              <a:uLnTx/>
              <a:uFillTx/>
              <a:latin typeface="Arial"/>
            </a:endParaRPr>
          </a:p>
        </p:txBody>
      </p:sp>
      <p:sp>
        <p:nvSpPr>
          <p:cNvPr id="5" name="副标题 2"/>
          <p:cNvSpPr txBox="1">
            <a:spLocks/>
          </p:cNvSpPr>
          <p:nvPr/>
        </p:nvSpPr>
        <p:spPr>
          <a:xfrm>
            <a:off x="3131840" y="4725144"/>
            <a:ext cx="2880320" cy="1348348"/>
          </a:xfrm>
          <a:prstGeom prst="rect">
            <a:avLst/>
          </a:prstGeom>
        </p:spPr>
        <p:txBody>
          <a:bodyPr vert="horz" lIns="118872" tIns="0" rIns="45720" bIns="0" rtlCol="0" anchor="ctr">
            <a:no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pPr algn="ctr">
              <a:lnSpc>
                <a:spcPct val="130000"/>
              </a:lnSpc>
              <a:buClr>
                <a:srgbClr val="6076B4"/>
              </a:buClr>
            </a:pP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Speaker: </a:t>
            </a:r>
            <a:r>
              <a:rPr lang="en-US" altLang="zh-CN" b="1" dirty="0" err="1"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Lintian</a:t>
            </a: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 Shi</a:t>
            </a:r>
          </a:p>
          <a:p>
            <a:pPr algn="ctr">
              <a:lnSpc>
                <a:spcPct val="130000"/>
              </a:lnSpc>
              <a:buClr>
                <a:srgbClr val="6076B4"/>
              </a:buClr>
            </a:pPr>
            <a:r>
              <a:rPr lang="en-US" altLang="zh-CN" dirty="0" smtClean="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rPr>
              <a:t>2020/12/4</a:t>
            </a:r>
            <a:endParaRPr lang="en-US" altLang="zh-CN" dirty="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endParaRPr>
          </a:p>
        </p:txBody>
      </p:sp>
      <p:sp>
        <p:nvSpPr>
          <p:cNvPr id="2" name="文本框 1"/>
          <p:cNvSpPr txBox="1"/>
          <p:nvPr/>
        </p:nvSpPr>
        <p:spPr>
          <a:xfrm>
            <a:off x="2483768" y="3286725"/>
            <a:ext cx="4464496" cy="646331"/>
          </a:xfrm>
          <a:prstGeom prst="rect">
            <a:avLst/>
          </a:prstGeom>
          <a:noFill/>
        </p:spPr>
        <p:txBody>
          <a:bodyPr wrap="square" rtlCol="0">
            <a:spAutoFit/>
          </a:bodyPr>
          <a:lstStyle/>
          <a:p>
            <a:r>
              <a:rPr lang="en-US" altLang="zh-CN" dirty="0" smtClean="0">
                <a:latin typeface="Rockwell" panose="02060603020205020403" pitchFamily="18" charset="0"/>
              </a:rPr>
              <a:t>James C. King</a:t>
            </a:r>
          </a:p>
          <a:p>
            <a:r>
              <a:rPr lang="en-US" altLang="zh-CN" dirty="0" smtClean="0">
                <a:solidFill>
                  <a:schemeClr val="bg1">
                    <a:lumMod val="50000"/>
                  </a:schemeClr>
                </a:solidFill>
                <a:latin typeface="Rockwell" panose="02060603020205020403" pitchFamily="18" charset="0"/>
              </a:rPr>
              <a:t>IBM Thomas J. Watson Research Center</a:t>
            </a:r>
            <a:endParaRPr lang="zh-CN" altLang="en-US" dirty="0">
              <a:solidFill>
                <a:schemeClr val="bg1">
                  <a:lumMod val="50000"/>
                </a:schemeClr>
              </a:solidFill>
              <a:latin typeface="Rockwell" panose="02060603020205020403" pitchFamily="18" charset="0"/>
            </a:endParaRPr>
          </a:p>
        </p:txBody>
      </p:sp>
    </p:spTree>
    <p:extLst>
      <p:ext uri="{BB962C8B-B14F-4D97-AF65-F5344CB8AC3E}">
        <p14:creationId xmlns:p14="http://schemas.microsoft.com/office/powerpoint/2010/main" val="2446117524"/>
      </p:ext>
    </p:extLst>
  </p:cSld>
  <p:clrMapOvr>
    <a:masterClrMapping/>
  </p:clrMapOvr>
  <mc:AlternateContent xmlns:mc="http://schemas.openxmlformats.org/markup-compatibility/2006" xmlns:p14="http://schemas.microsoft.com/office/powerpoint/2010/main">
    <mc:Choice Requires="p14">
      <p:transition spd="med" p14:dur="700" advTm="9691">
        <p:fade/>
      </p:transition>
    </mc:Choice>
    <mc:Fallback xmlns="">
      <p:transition spd="med" advTm="9691">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 is everywhere</a:t>
            </a:r>
          </a:p>
        </p:txBody>
      </p:sp>
      <p:sp>
        <p:nvSpPr>
          <p:cNvPr id="3" name="内容占位符 2"/>
          <p:cNvSpPr>
            <a:spLocks noGrp="1"/>
          </p:cNvSpPr>
          <p:nvPr>
            <p:ph idx="1"/>
          </p:nvPr>
        </p:nvSpPr>
        <p:spPr>
          <a:xfrm>
            <a:off x="457200" y="1719263"/>
            <a:ext cx="8229600" cy="1853753"/>
          </a:xfrm>
        </p:spPr>
        <p:txBody>
          <a:bodyPr/>
          <a:lstStyle/>
          <a:p>
            <a:r>
              <a:rPr lang="en-US" altLang="zh-CN" dirty="0"/>
              <a:t>In our daily </a:t>
            </a:r>
            <a:r>
              <a:rPr lang="en-US" altLang="zh-CN" dirty="0" smtClean="0"/>
              <a:t>life</a:t>
            </a:r>
            <a:endParaRPr lang="en-US" altLang="zh-CN" dirty="0"/>
          </a:p>
          <a:p>
            <a:pPr lvl="1"/>
            <a:endParaRPr lang="en-US" altLang="zh-CN" dirty="0" smtClean="0"/>
          </a:p>
          <a:p>
            <a:pPr lvl="1"/>
            <a:endParaRPr lang="en-US" altLang="zh-CN" dirty="0"/>
          </a:p>
          <a:p>
            <a:pPr lvl="1"/>
            <a:endParaRPr lang="en-US" altLang="zh-CN" dirty="0" smtClean="0"/>
          </a:p>
          <a:p>
            <a:pPr marL="344487" lvl="1" indent="0">
              <a:buNone/>
            </a:pPr>
            <a:endParaRPr lang="en-US" altLang="zh-CN" dirty="0" smtClean="0"/>
          </a:p>
          <a:p>
            <a:r>
              <a:rPr lang="en-US" altLang="zh-CN" dirty="0" smtClean="0"/>
              <a:t>Medical treatment, finance</a:t>
            </a:r>
            <a:r>
              <a:rPr lang="en-US" altLang="zh-CN" dirty="0"/>
              <a:t>, aerospace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2020/11/28</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3"/>
          <a:stretch>
            <a:fillRect/>
          </a:stretch>
        </p:blipFill>
        <p:spPr>
          <a:xfrm>
            <a:off x="1004476" y="2276872"/>
            <a:ext cx="1918351" cy="1166599"/>
          </a:xfrm>
          <a:prstGeom prst="rect">
            <a:avLst/>
          </a:prstGeom>
        </p:spPr>
      </p:pic>
      <p:pic>
        <p:nvPicPr>
          <p:cNvPr id="8" name="图片 7"/>
          <p:cNvPicPr>
            <a:picLocks noChangeAspect="1"/>
          </p:cNvPicPr>
          <p:nvPr/>
        </p:nvPicPr>
        <p:blipFill>
          <a:blip r:embed="rId4"/>
          <a:stretch>
            <a:fillRect/>
          </a:stretch>
        </p:blipFill>
        <p:spPr>
          <a:xfrm>
            <a:off x="6516216" y="4221088"/>
            <a:ext cx="1458193" cy="1395409"/>
          </a:xfrm>
          <a:prstGeom prst="rect">
            <a:avLst/>
          </a:prstGeom>
        </p:spPr>
      </p:pic>
      <p:pic>
        <p:nvPicPr>
          <p:cNvPr id="9" name="图片 8"/>
          <p:cNvPicPr>
            <a:picLocks noChangeAspect="1"/>
          </p:cNvPicPr>
          <p:nvPr/>
        </p:nvPicPr>
        <p:blipFill>
          <a:blip r:embed="rId5"/>
          <a:stretch>
            <a:fillRect/>
          </a:stretch>
        </p:blipFill>
        <p:spPr>
          <a:xfrm>
            <a:off x="1004476" y="4255746"/>
            <a:ext cx="1804303" cy="1343449"/>
          </a:xfrm>
          <a:prstGeom prst="rect">
            <a:avLst/>
          </a:prstGeom>
        </p:spPr>
      </p:pic>
      <p:pic>
        <p:nvPicPr>
          <p:cNvPr id="1028" name="Picture 4" descr="Gamers compete in a Valve Corp. Counter-Strike: Global Offensive (CS:GO) esports tournament at the Gaming Stadium in Vancouver, British Columbia, Canada, on Sunday, July 14, 2019. Esports revenue, consisting of merchandise, event tickets, sponsorships, advertising, investment from publishers and media rights -- all beyond game sales -- is expected to rise at a 20% average annual rate in 2018-22 to $1.8 billion in 2022, according to Newzoo. Photographer: James MacDonald/Bloomber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6176" y="2297770"/>
            <a:ext cx="2088232" cy="11753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ffice automation creative image_picture free download 401595147_lovepik.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35896" y="2288543"/>
            <a:ext cx="1774704" cy="1182448"/>
          </a:xfrm>
          <a:prstGeom prst="rect">
            <a:avLst/>
          </a:prstGeom>
          <a:noFill/>
          <a:extLst>
            <a:ext uri="{909E8E84-426E-40DD-AFC4-6F175D3DCCD1}">
              <a14:hiddenFill xmlns:a14="http://schemas.microsoft.com/office/drawing/2010/main">
                <a:solidFill>
                  <a:srgbClr val="FFFFFF"/>
                </a:solidFill>
              </a14:hiddenFill>
            </a:ext>
          </a:extLst>
        </p:spPr>
      </p:pic>
      <p:sp>
        <p:nvSpPr>
          <p:cNvPr id="11" name="右箭头 10"/>
          <p:cNvSpPr/>
          <p:nvPr/>
        </p:nvSpPr>
        <p:spPr>
          <a:xfrm>
            <a:off x="3002130" y="278816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右箭头 16"/>
          <p:cNvSpPr/>
          <p:nvPr/>
        </p:nvSpPr>
        <p:spPr>
          <a:xfrm>
            <a:off x="5531360" y="283118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032" name="Picture 8" descr="Financial solution - Fixstars Corporati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54911" y="4255747"/>
            <a:ext cx="2015173" cy="1343448"/>
          </a:xfrm>
          <a:prstGeom prst="rect">
            <a:avLst/>
          </a:prstGeom>
          <a:noFill/>
          <a:extLst>
            <a:ext uri="{909E8E84-426E-40DD-AFC4-6F175D3DCCD1}">
              <a14:hiddenFill xmlns:a14="http://schemas.microsoft.com/office/drawing/2010/main">
                <a:solidFill>
                  <a:srgbClr val="FFFFFF"/>
                </a:solidFill>
              </a14:hiddenFill>
            </a:ext>
          </a:extLst>
        </p:spPr>
      </p:pic>
      <p:sp>
        <p:nvSpPr>
          <p:cNvPr id="20" name="右箭头 19"/>
          <p:cNvSpPr/>
          <p:nvPr/>
        </p:nvSpPr>
        <p:spPr>
          <a:xfrm>
            <a:off x="2939697" y="4855462"/>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右箭头 20"/>
          <p:cNvSpPr/>
          <p:nvPr/>
        </p:nvSpPr>
        <p:spPr>
          <a:xfrm>
            <a:off x="5841122" y="4857101"/>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878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0"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Unreliable programs </a:t>
            </a:r>
            <a:r>
              <a:rPr lang="en-US" altLang="zh-CN" sz="3600" dirty="0"/>
              <a:t>bring losses</a:t>
            </a:r>
          </a:p>
        </p:txBody>
      </p:sp>
      <p:sp>
        <p:nvSpPr>
          <p:cNvPr id="3" name="内容占位符 2"/>
          <p:cNvSpPr>
            <a:spLocks noGrp="1"/>
          </p:cNvSpPr>
          <p:nvPr>
            <p:ph idx="1"/>
          </p:nvPr>
        </p:nvSpPr>
        <p:spPr/>
        <p:txBody>
          <a:bodyPr/>
          <a:lstStyle/>
          <a:p>
            <a:pPr marL="342900" lvl="1" indent="-342900">
              <a:spcAft>
                <a:spcPts val="600"/>
              </a:spcAft>
            </a:pPr>
            <a:r>
              <a:rPr lang="en-US" altLang="zh-CN" sz="2200" dirty="0" smtClean="0"/>
              <a:t>The </a:t>
            </a:r>
            <a:r>
              <a:rPr lang="en-US" altLang="zh-CN" sz="2200" dirty="0"/>
              <a:t>destruction of NASA Mariner </a:t>
            </a:r>
            <a:r>
              <a:rPr lang="en-US" altLang="zh-CN" sz="2200" dirty="0" smtClean="0"/>
              <a:t>1</a:t>
            </a:r>
          </a:p>
          <a:p>
            <a:pPr marL="638175" lvl="2" indent="-342900">
              <a:spcAft>
                <a:spcPts val="0"/>
              </a:spcAft>
            </a:pPr>
            <a:r>
              <a:rPr lang="en-US" altLang="zh-CN" dirty="0"/>
              <a:t>Ignorance </a:t>
            </a:r>
            <a:r>
              <a:rPr lang="en-US" altLang="zh-CN" dirty="0" smtClean="0"/>
              <a:t>of </a:t>
            </a:r>
            <a:r>
              <a:rPr lang="en-US" altLang="zh-CN" dirty="0"/>
              <a:t>an overbar in a written </a:t>
            </a:r>
            <a:r>
              <a:rPr lang="en-US" altLang="zh-CN" dirty="0" smtClean="0"/>
              <a:t>resulting </a:t>
            </a:r>
            <a:r>
              <a:rPr lang="en-US" altLang="zh-CN" dirty="0"/>
              <a:t>in the coding of an incorrect formula in its </a:t>
            </a:r>
            <a:r>
              <a:rPr lang="en-US" altLang="zh-CN" cap="small" dirty="0" smtClean="0"/>
              <a:t>Fortran</a:t>
            </a:r>
            <a:r>
              <a:rPr lang="en-US" altLang="zh-CN" dirty="0" smtClean="0"/>
              <a:t> software</a:t>
            </a:r>
          </a:p>
          <a:p>
            <a:pPr marL="638175" lvl="2" indent="-342900">
              <a:spcAft>
                <a:spcPts val="0"/>
              </a:spcAft>
            </a:pPr>
            <a:r>
              <a:rPr lang="en-US" altLang="zh-CN" dirty="0"/>
              <a:t>Lost at least US$18.5 </a:t>
            </a:r>
            <a:r>
              <a:rPr lang="en-US" altLang="zh-CN" dirty="0" smtClean="0"/>
              <a:t>million</a:t>
            </a:r>
          </a:p>
          <a:p>
            <a:pPr marL="342900" lvl="1" indent="-342900">
              <a:spcBef>
                <a:spcPts val="2400"/>
              </a:spcBef>
              <a:spcAft>
                <a:spcPts val="600"/>
              </a:spcAft>
            </a:pPr>
            <a:r>
              <a:rPr lang="en-US" altLang="zh-CN" sz="2200" dirty="0" smtClean="0"/>
              <a:t>Therac-25 Accidents</a:t>
            </a:r>
          </a:p>
          <a:p>
            <a:pPr marL="638175" lvl="2" indent="-342900">
              <a:spcAft>
                <a:spcPts val="0"/>
              </a:spcAft>
            </a:pPr>
            <a:r>
              <a:rPr lang="en-US" altLang="zh-CN" dirty="0"/>
              <a:t>A bug in the code controlling the Therac-25 radiation therapy </a:t>
            </a:r>
            <a:r>
              <a:rPr lang="en-US" altLang="zh-CN" dirty="0" smtClean="0"/>
              <a:t>machine</a:t>
            </a:r>
          </a:p>
          <a:p>
            <a:pPr marL="638175" lvl="2" indent="-342900">
              <a:spcAft>
                <a:spcPts val="0"/>
              </a:spcAft>
            </a:pPr>
            <a:r>
              <a:rPr lang="en-US" altLang="zh-CN" dirty="0" smtClean="0"/>
              <a:t>Directly </a:t>
            </a:r>
            <a:r>
              <a:rPr lang="en-US" altLang="zh-CN" dirty="0"/>
              <a:t>responsible for at least five patient deaths</a:t>
            </a:r>
            <a:endParaRPr lang="en-US" altLang="zh-CN"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3</a:t>
            </a:fld>
            <a:endParaRPr kumimoji="1" lang="zh-CN" altLang="en-US">
              <a:solidFill>
                <a:prstClr val="black">
                  <a:lumMod val="65000"/>
                  <a:lumOff val="35000"/>
                </a:prstClr>
              </a:solidFill>
              <a:ea typeface="宋体"/>
            </a:endParaRPr>
          </a:p>
        </p:txBody>
      </p:sp>
      <p:sp>
        <p:nvSpPr>
          <p:cNvPr id="8" name="圆角矩形 7"/>
          <p:cNvSpPr/>
          <p:nvPr/>
        </p:nvSpPr>
        <p:spPr>
          <a:xfrm>
            <a:off x="1187624" y="4941168"/>
            <a:ext cx="6336704" cy="93610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dirty="0" smtClean="0">
                <a:latin typeface="Bell MT" panose="02020503060305020303" pitchFamily="18" charset="0"/>
              </a:rPr>
              <a:t>We need reliable programs!</a:t>
            </a:r>
            <a:endParaRPr lang="zh-CN" altLang="en-US" sz="3200" dirty="0">
              <a:latin typeface="Bell MT" panose="02020503060305020303" pitchFamily="18" charset="0"/>
            </a:endParaRPr>
          </a:p>
        </p:txBody>
      </p:sp>
    </p:spTree>
    <p:extLst>
      <p:ext uri="{BB962C8B-B14F-4D97-AF65-F5344CB8AC3E}">
        <p14:creationId xmlns:p14="http://schemas.microsoft.com/office/powerpoint/2010/main" val="24270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p:txBody>
          <a:bodyPr/>
          <a:lstStyle/>
          <a:p>
            <a:pPr>
              <a:spcAft>
                <a:spcPts val="1200"/>
              </a:spcAft>
            </a:pPr>
            <a:r>
              <a:rPr lang="en-US" altLang="zh-CN" dirty="0"/>
              <a:t>The large-scale production of reliable programs is </a:t>
            </a:r>
            <a:r>
              <a:rPr lang="en-US" altLang="zh-CN" dirty="0" smtClean="0"/>
              <a:t>a challenging problem in 1970s and even today</a:t>
            </a:r>
            <a:r>
              <a:rPr lang="en-US" altLang="zh-CN" dirty="0" smtClean="0"/>
              <a:t>.</a:t>
            </a:r>
          </a:p>
          <a:p>
            <a:pPr>
              <a:spcAft>
                <a:spcPts val="1200"/>
              </a:spcAft>
            </a:pPr>
            <a:r>
              <a:rPr lang="en-US" altLang="zh-CN" dirty="0" smtClean="0"/>
              <a:t>But it is difficult to verify the correctness of a program!</a:t>
            </a:r>
            <a:endParaRPr lang="en-US" altLang="zh-CN" dirty="0" smtClean="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2020/11/28</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4</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2"/>
          <a:stretch>
            <a:fillRect/>
          </a:stretch>
        </p:blipFill>
        <p:spPr>
          <a:xfrm>
            <a:off x="971600" y="3284984"/>
            <a:ext cx="2772656" cy="2321049"/>
          </a:xfrm>
          <a:prstGeom prst="rect">
            <a:avLst/>
          </a:prstGeom>
        </p:spPr>
      </p:pic>
      <p:sp>
        <p:nvSpPr>
          <p:cNvPr id="8" name="文本框 7"/>
          <p:cNvSpPr txBox="1"/>
          <p:nvPr/>
        </p:nvSpPr>
        <p:spPr>
          <a:xfrm>
            <a:off x="983037" y="5722992"/>
            <a:ext cx="3096344" cy="369332"/>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this bubble sort correct?</a:t>
            </a:r>
            <a:endParaRPr lang="zh-CN" altLang="en-US" dirty="0">
              <a:solidFill>
                <a:srgbClr val="C00000"/>
              </a:solidFill>
              <a:latin typeface="Bell MT" panose="02020503060305020303" pitchFamily="18" charset="0"/>
            </a:endParaRPr>
          </a:p>
        </p:txBody>
      </p:sp>
      <p:pic>
        <p:nvPicPr>
          <p:cNvPr id="9" name="图片 8"/>
          <p:cNvPicPr>
            <a:picLocks noChangeAspect="1"/>
          </p:cNvPicPr>
          <p:nvPr/>
        </p:nvPicPr>
        <p:blipFill>
          <a:blip r:embed="rId3"/>
          <a:stretch>
            <a:fillRect/>
          </a:stretch>
        </p:blipFill>
        <p:spPr>
          <a:xfrm>
            <a:off x="4644008" y="1836727"/>
            <a:ext cx="3487382" cy="3769306"/>
          </a:xfrm>
          <a:prstGeom prst="rect">
            <a:avLst/>
          </a:prstGeom>
        </p:spPr>
      </p:pic>
      <p:sp>
        <p:nvSpPr>
          <p:cNvPr id="10" name="文本框 9"/>
          <p:cNvSpPr txBox="1"/>
          <p:nvPr/>
        </p:nvSpPr>
        <p:spPr>
          <a:xfrm>
            <a:off x="4827750" y="5690874"/>
            <a:ext cx="3173250" cy="646331"/>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a:t>
            </a:r>
            <a:r>
              <a:rPr lang="en-US" altLang="zh-CN" dirty="0">
                <a:solidFill>
                  <a:srgbClr val="C00000"/>
                </a:solidFill>
                <a:latin typeface="Bell MT" panose="02020503060305020303" pitchFamily="18" charset="0"/>
              </a:rPr>
              <a:t>this </a:t>
            </a:r>
            <a:r>
              <a:rPr lang="en-US" altLang="zh-CN" dirty="0" smtClean="0">
                <a:solidFill>
                  <a:srgbClr val="C00000"/>
                </a:solidFill>
                <a:latin typeface="Bell MT" panose="02020503060305020303" pitchFamily="18" charset="0"/>
              </a:rPr>
              <a:t>red–black tree’s delete function correct?</a:t>
            </a:r>
            <a:endParaRPr lang="zh-CN" altLang="en-US" dirty="0">
              <a:solidFill>
                <a:srgbClr val="C00000"/>
              </a:solidFill>
              <a:latin typeface="Bell MT" panose="02020503060305020303" pitchFamily="18" charset="0"/>
            </a:endParaRPr>
          </a:p>
        </p:txBody>
      </p:sp>
    </p:spTree>
    <p:extLst>
      <p:ext uri="{BB962C8B-B14F-4D97-AF65-F5344CB8AC3E}">
        <p14:creationId xmlns:p14="http://schemas.microsoft.com/office/powerpoint/2010/main" val="1162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a:xfrm>
            <a:off x="457200" y="1719263"/>
            <a:ext cx="8229600" cy="2429817"/>
          </a:xfrm>
        </p:spPr>
        <p:txBody>
          <a:bodyPr/>
          <a:lstStyle/>
          <a:p>
            <a:r>
              <a:rPr lang="en-US" altLang="zh-CN" sz="2800" dirty="0" smtClean="0"/>
              <a:t>Program </a:t>
            </a:r>
            <a:r>
              <a:rPr lang="en-US" altLang="zh-CN" sz="2800" dirty="0"/>
              <a:t>t</a:t>
            </a:r>
            <a:r>
              <a:rPr lang="en-US" altLang="zh-CN" sz="2800" dirty="0" smtClean="0"/>
              <a:t>esting</a:t>
            </a:r>
          </a:p>
          <a:p>
            <a:pPr lvl="1">
              <a:spcBef>
                <a:spcPts val="600"/>
              </a:spcBef>
              <a:spcAft>
                <a:spcPts val="600"/>
              </a:spcAft>
            </a:pPr>
            <a:r>
              <a:rPr lang="en-US" altLang="zh-CN" sz="2200" dirty="0" smtClean="0"/>
              <a:t>If the program is judged to produce correct results for some small sample data, it is assumed to be correct.</a:t>
            </a:r>
          </a:p>
          <a:p>
            <a:pPr lvl="1">
              <a:spcBef>
                <a:spcPts val="600"/>
              </a:spcBef>
              <a:spcAft>
                <a:spcPts val="600"/>
              </a:spcAft>
            </a:pPr>
            <a:r>
              <a:rPr lang="en-US" altLang="zh-CN" sz="2200" dirty="0" smtClean="0"/>
              <a:t>It is a big question of how to choose the sample. The sample data </a:t>
            </a:r>
            <a:r>
              <a:rPr lang="en-US" altLang="zh-CN" sz="2200" dirty="0" smtClean="0"/>
              <a:t>may not </a:t>
            </a:r>
            <a:r>
              <a:rPr lang="en-US" altLang="zh-CN" sz="2200" dirty="0" smtClean="0"/>
              <a:t>cover all executions.</a:t>
            </a:r>
          </a:p>
          <a:p>
            <a:pPr lvl="1">
              <a:spcAft>
                <a:spcPts val="600"/>
              </a:spcAft>
            </a:pP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5</a:t>
            </a:fld>
            <a:endParaRPr kumimoji="1" lang="zh-CN" altLang="en-US">
              <a:solidFill>
                <a:prstClr val="black">
                  <a:lumMod val="65000"/>
                  <a:lumOff val="35000"/>
                </a:prstClr>
              </a:solidFill>
              <a:ea typeface="宋体"/>
            </a:endParaRPr>
          </a:p>
        </p:txBody>
      </p:sp>
      <p:sp>
        <p:nvSpPr>
          <p:cNvPr id="8" name="文本框 7"/>
          <p:cNvSpPr txBox="1"/>
          <p:nvPr/>
        </p:nvSpPr>
        <p:spPr>
          <a:xfrm>
            <a:off x="971600" y="4254768"/>
            <a:ext cx="7272808" cy="1046440"/>
          </a:xfrm>
          <a:prstGeom prst="rect">
            <a:avLst/>
          </a:prstGeom>
          <a:noFill/>
        </p:spPr>
        <p:txBody>
          <a:bodyPr wrap="square" rtlCol="0">
            <a:spAutoFit/>
          </a:bodyPr>
          <a:lstStyle/>
          <a:p>
            <a:pPr marL="0" lvl="1"/>
            <a:r>
              <a:rPr lang="en-US" altLang="zh-CN" sz="2200" dirty="0" smtClean="0">
                <a:solidFill>
                  <a:srgbClr val="800000"/>
                </a:solidFill>
                <a:latin typeface="Bodoni MT" panose="02070603080606020203" pitchFamily="18" charset="0"/>
              </a:rPr>
              <a:t>‘Program </a:t>
            </a:r>
            <a:r>
              <a:rPr lang="en-US" altLang="zh-CN" sz="2200" dirty="0">
                <a:solidFill>
                  <a:srgbClr val="800000"/>
                </a:solidFill>
                <a:latin typeface="Bodoni MT" panose="02070603080606020203" pitchFamily="18" charset="0"/>
              </a:rPr>
              <a:t>testing can be used to show the presence of bugs, but never to show their absence</a:t>
            </a:r>
            <a:r>
              <a:rPr lang="en-US" altLang="zh-CN" sz="2200" dirty="0" smtClean="0">
                <a:solidFill>
                  <a:srgbClr val="800000"/>
                </a:solidFill>
                <a:latin typeface="Bodoni MT" panose="02070603080606020203" pitchFamily="18" charset="0"/>
              </a:rPr>
              <a:t>!’ </a:t>
            </a:r>
            <a:r>
              <a:rPr lang="en-US" altLang="zh-CN" sz="2200" dirty="0">
                <a:solidFill>
                  <a:srgbClr val="800000"/>
                </a:solidFill>
                <a:latin typeface="Bodoni MT" panose="02070603080606020203" pitchFamily="18" charset="0"/>
              </a:rPr>
              <a:t>— </a:t>
            </a:r>
            <a:r>
              <a:rPr lang="en-US" altLang="zh-CN" sz="2200" i="1" dirty="0" err="1">
                <a:solidFill>
                  <a:srgbClr val="800000"/>
                </a:solidFill>
                <a:latin typeface="Bodoni MT" panose="02070603080606020203" pitchFamily="18" charset="0"/>
              </a:rPr>
              <a:t>Edsger</a:t>
            </a:r>
            <a:r>
              <a:rPr lang="en-US" altLang="zh-CN" sz="2200" i="1" dirty="0">
                <a:solidFill>
                  <a:srgbClr val="800000"/>
                </a:solidFill>
                <a:latin typeface="Bodoni MT" panose="02070603080606020203" pitchFamily="18" charset="0"/>
              </a:rPr>
              <a:t> W. </a:t>
            </a:r>
            <a:r>
              <a:rPr lang="en-US" altLang="zh-CN" sz="2200" i="1" dirty="0" err="1">
                <a:solidFill>
                  <a:srgbClr val="800000"/>
                </a:solidFill>
                <a:latin typeface="Bodoni MT" panose="02070603080606020203" pitchFamily="18" charset="0"/>
              </a:rPr>
              <a:t>Dijkstra</a:t>
            </a:r>
            <a:endParaRPr lang="en-US" altLang="zh-CN" sz="2200" i="1" dirty="0">
              <a:solidFill>
                <a:srgbClr val="800000"/>
              </a:solidFill>
              <a:latin typeface="Bodoni MT" panose="02070603080606020203" pitchFamily="18" charset="0"/>
            </a:endParaRPr>
          </a:p>
          <a:p>
            <a:endParaRPr lang="zh-CN" altLang="en-US" dirty="0">
              <a:solidFill>
                <a:srgbClr val="800000"/>
              </a:solidFill>
              <a:latin typeface="Bodoni MT" panose="02070603080606020203" pitchFamily="18" charset="0"/>
            </a:endParaRPr>
          </a:p>
        </p:txBody>
      </p:sp>
    </p:spTree>
    <p:extLst>
      <p:ext uri="{BB962C8B-B14F-4D97-AF65-F5344CB8AC3E}">
        <p14:creationId xmlns:p14="http://schemas.microsoft.com/office/powerpoint/2010/main" val="220443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p:txBody>
          <a:bodyPr/>
          <a:lstStyle/>
          <a:p>
            <a:r>
              <a:rPr lang="en-US" altLang="zh-CN" sz="2800" dirty="0" smtClean="0"/>
              <a:t>Program proving</a:t>
            </a:r>
          </a:p>
          <a:p>
            <a:pPr lvl="1">
              <a:spcBef>
                <a:spcPts val="600"/>
              </a:spcBef>
              <a:spcAft>
                <a:spcPts val="600"/>
              </a:spcAft>
            </a:pPr>
            <a:r>
              <a:rPr lang="en-US" altLang="zh-CN" dirty="0" smtClean="0"/>
              <a:t>The programmer formally proves that the program meets its specification for all executions.</a:t>
            </a:r>
          </a:p>
          <a:p>
            <a:pPr lvl="1">
              <a:spcBef>
                <a:spcPts val="600"/>
              </a:spcBef>
              <a:spcAft>
                <a:spcPts val="600"/>
              </a:spcAft>
            </a:pPr>
            <a:r>
              <a:rPr lang="en-US" altLang="zh-CN" dirty="0" smtClean="0"/>
              <a:t>The practical accomplishments fall short of a tool for routine use. </a:t>
            </a:r>
            <a:endParaRPr lang="en-US" altLang="zh-CN" dirty="0" smtClean="0"/>
          </a:p>
          <a:p>
            <a:pPr lvl="2">
              <a:spcBef>
                <a:spcPts val="600"/>
              </a:spcBef>
              <a:spcAft>
                <a:spcPts val="600"/>
              </a:spcAft>
            </a:pPr>
            <a:r>
              <a:rPr lang="en-US" altLang="zh-CN" sz="1600" dirty="0" smtClean="0">
                <a:solidFill>
                  <a:schemeClr val="bg1">
                    <a:lumMod val="50000"/>
                  </a:schemeClr>
                </a:solidFill>
              </a:rPr>
              <a:t>There </a:t>
            </a:r>
            <a:r>
              <a:rPr lang="en-US" altLang="zh-CN" sz="1600" dirty="0" smtClean="0">
                <a:solidFill>
                  <a:schemeClr val="bg1">
                    <a:lumMod val="50000"/>
                  </a:schemeClr>
                </a:solidFill>
              </a:rPr>
              <a:t>is no proof assistant in 1970s. </a:t>
            </a:r>
            <a:r>
              <a:rPr lang="en-US" altLang="zh-CN" sz="1600" i="1" dirty="0" smtClean="0">
                <a:solidFill>
                  <a:schemeClr val="bg1">
                    <a:lumMod val="50000"/>
                  </a:schemeClr>
                </a:solidFill>
              </a:rPr>
              <a:t>Coq</a:t>
            </a:r>
            <a:r>
              <a:rPr lang="en-US" altLang="zh-CN" sz="1600" dirty="0" smtClean="0">
                <a:solidFill>
                  <a:schemeClr val="bg1">
                    <a:lumMod val="50000"/>
                  </a:schemeClr>
                </a:solidFill>
              </a:rPr>
              <a:t> was first release in 1989 and </a:t>
            </a:r>
            <a:r>
              <a:rPr lang="en-US" altLang="zh-CN" sz="1600" i="1" dirty="0" smtClean="0">
                <a:solidFill>
                  <a:schemeClr val="bg1">
                    <a:lumMod val="50000"/>
                  </a:schemeClr>
                </a:solidFill>
              </a:rPr>
              <a:t>TLA+</a:t>
            </a:r>
            <a:r>
              <a:rPr lang="en-US" altLang="zh-CN" sz="1600" dirty="0" smtClean="0">
                <a:solidFill>
                  <a:schemeClr val="bg1">
                    <a:lumMod val="50000"/>
                  </a:schemeClr>
                </a:solidFill>
              </a:rPr>
              <a:t> was introduced in 1999.</a:t>
            </a:r>
            <a:endParaRPr lang="en-US" altLang="zh-CN" sz="1600" i="1" dirty="0" smtClean="0">
              <a:solidFill>
                <a:schemeClr val="bg1">
                  <a:lumMod val="50000"/>
                </a:schemeClr>
              </a:solidFill>
            </a:endParaRPr>
          </a:p>
          <a:p>
            <a:pPr lvl="1">
              <a:spcAft>
                <a:spcPts val="600"/>
              </a:spcAft>
            </a:pPr>
            <a:r>
              <a:rPr lang="en-US" altLang="zh-CN" dirty="0" smtClean="0"/>
              <a:t>The confidence depends on the creation of the specification and the construction of proof steps</a:t>
            </a:r>
            <a:r>
              <a:rPr lang="en-US" altLang="zh-CN" dirty="0"/>
              <a:t>, which </a:t>
            </a:r>
            <a:r>
              <a:rPr lang="en-US" altLang="zh-CN" dirty="0" smtClean="0"/>
              <a:t>are both error-prone.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6</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val="2166599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technology</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7</a:t>
            </a:fld>
            <a:endParaRPr kumimoji="1" lang="zh-CN" altLang="en-US">
              <a:solidFill>
                <a:prstClr val="black">
                  <a:lumMod val="65000"/>
                  <a:lumOff val="35000"/>
                </a:prstClr>
              </a:solidFill>
              <a:ea typeface="宋体"/>
            </a:endParaRPr>
          </a:p>
        </p:txBody>
      </p:sp>
      <p:graphicFrame>
        <p:nvGraphicFramePr>
          <p:cNvPr id="8" name="图示 7"/>
          <p:cNvGraphicFramePr/>
          <p:nvPr>
            <p:extLst>
              <p:ext uri="{D42A27DB-BD31-4B8C-83A1-F6EECF244321}">
                <p14:modId xmlns:p14="http://schemas.microsoft.com/office/powerpoint/2010/main" val="4252105673"/>
              </p:ext>
            </p:extLst>
          </p:nvPr>
        </p:nvGraphicFramePr>
        <p:xfrm>
          <a:off x="467544" y="1628800"/>
          <a:ext cx="8352928"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8707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03648" y="2564904"/>
            <a:ext cx="6316657" cy="2297011"/>
          </a:xfrm>
        </p:spPr>
        <p:txBody>
          <a:bodyPr>
            <a:noAutofit/>
          </a:bodyPr>
          <a:lstStyle/>
          <a:p>
            <a:pPr marL="109728" indent="0" algn="ctr">
              <a:lnSpc>
                <a:spcPct val="150000"/>
              </a:lnSpc>
              <a:buNone/>
            </a:pPr>
            <a:r>
              <a:rPr lang="en-US" altLang="zh-CN" sz="4800" b="1" dirty="0" smtClean="0">
                <a:latin typeface="黑体" panose="02010609060101010101" pitchFamily="49" charset="-122"/>
                <a:cs typeface="+mj-cs"/>
              </a:rPr>
              <a:t>Thank you</a:t>
            </a:r>
          </a:p>
        </p:txBody>
      </p:sp>
    </p:spTree>
    <p:extLst>
      <p:ext uri="{BB962C8B-B14F-4D97-AF65-F5344CB8AC3E}">
        <p14:creationId xmlns:p14="http://schemas.microsoft.com/office/powerpoint/2010/main" val="1912946656"/>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2_Network">
  <a:themeElements>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pec-2">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自定义 1">
      <a:majorFont>
        <a:latin typeface="Candara"/>
        <a:ea typeface="黑体"/>
        <a:cs typeface=""/>
      </a:majorFont>
      <a:minorFont>
        <a:latin typeface="Candara"/>
        <a:ea typeface="华文细黑"/>
        <a:cs typeface=""/>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mopec-2" id="{442E6DD8-1CC8-4C4A-8647-4236B82D6D6F}" vid="{4E193ED8-E17B-496B-9396-AD9A068E6CE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41001</TotalTime>
  <Words>365</Words>
  <Application>Microsoft Office PowerPoint</Application>
  <PresentationFormat>全屏显示(4:3)</PresentationFormat>
  <Paragraphs>71</Paragraphs>
  <Slides>8</Slides>
  <Notes>3</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8</vt:i4>
      </vt:variant>
    </vt:vector>
  </HeadingPairs>
  <TitlesOfParts>
    <vt:vector size="24" baseType="lpstr">
      <vt:lpstr>仿宋</vt:lpstr>
      <vt:lpstr>黑体</vt:lpstr>
      <vt:lpstr>华文细黑</vt:lpstr>
      <vt:lpstr>宋体</vt:lpstr>
      <vt:lpstr>Arial</vt:lpstr>
      <vt:lpstr>Bell MT</vt:lpstr>
      <vt:lpstr>Bodoni MT</vt:lpstr>
      <vt:lpstr>Calibri</vt:lpstr>
      <vt:lpstr>Candara</vt:lpstr>
      <vt:lpstr>Courier New</vt:lpstr>
      <vt:lpstr>Rockwell</vt:lpstr>
      <vt:lpstr>Times New Roman</vt:lpstr>
      <vt:lpstr>Wingdings</vt:lpstr>
      <vt:lpstr>Wingdings 2</vt:lpstr>
      <vt:lpstr>2_Network</vt:lpstr>
      <vt:lpstr>mopec-2</vt:lpstr>
      <vt:lpstr>PowerPoint 演示文稿</vt:lpstr>
      <vt:lpstr>Program is everywhere</vt:lpstr>
      <vt:lpstr>Unreliable programs bring losses</vt:lpstr>
      <vt:lpstr>Motivation</vt:lpstr>
      <vt:lpstr>Existing technology</vt:lpstr>
      <vt:lpstr>Existing technology</vt:lpstr>
      <vt:lpstr>Existing technology</vt:lpstr>
      <vt:lpstr>PowerPoint 演示文稿</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网构软件模型、技术与平台</dc:title>
  <dc:creator>Xiaoxing Ma</dc:creator>
  <cp:lastModifiedBy>dell</cp:lastModifiedBy>
  <cp:revision>1246</cp:revision>
  <cp:lastPrinted>2014-03-24T00:35:37Z</cp:lastPrinted>
  <dcterms:created xsi:type="dcterms:W3CDTF">2012-02-01T01:23:27Z</dcterms:created>
  <dcterms:modified xsi:type="dcterms:W3CDTF">2020-11-28T11:48:52Z</dcterms:modified>
</cp:coreProperties>
</file>