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8" r:id="rId1"/>
    <p:sldMasterId id="2147483780" r:id="rId2"/>
  </p:sldMasterIdLst>
  <p:notesMasterIdLst>
    <p:notesMasterId r:id="rId17"/>
  </p:notesMasterIdLst>
  <p:handoutMasterIdLst>
    <p:handoutMasterId r:id="rId18"/>
  </p:handoutMasterIdLst>
  <p:sldIdLst>
    <p:sldId id="554" r:id="rId3"/>
    <p:sldId id="561" r:id="rId4"/>
    <p:sldId id="562" r:id="rId5"/>
    <p:sldId id="557" r:id="rId6"/>
    <p:sldId id="558" r:id="rId7"/>
    <p:sldId id="559" r:id="rId8"/>
    <p:sldId id="560" r:id="rId9"/>
    <p:sldId id="563" r:id="rId10"/>
    <p:sldId id="566" r:id="rId11"/>
    <p:sldId id="565" r:id="rId12"/>
    <p:sldId id="564" r:id="rId13"/>
    <p:sldId id="567" r:id="rId14"/>
    <p:sldId id="568" r:id="rId15"/>
    <p:sldId id="556" r:id="rId16"/>
  </p:sldIdLst>
  <p:sldSz cx="9144000" cy="6858000" type="screen4x3"/>
  <p:notesSz cx="6797675" cy="992822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hiddenSlides="1" frameSlides="1"/>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99CCFF"/>
    <a:srgbClr val="CCECFF"/>
    <a:srgbClr val="D1E4FB"/>
    <a:srgbClr val="6699FF"/>
    <a:srgbClr val="CC3300"/>
    <a:srgbClr val="7C1302"/>
    <a:srgbClr val="B2B2B2"/>
    <a:srgbClr val="993366"/>
    <a:srgbClr val="990000"/>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0" autoAdjust="0"/>
    <p:restoredTop sz="82931" autoAdjust="0"/>
  </p:normalViewPr>
  <p:slideViewPr>
    <p:cSldViewPr>
      <p:cViewPr varScale="1">
        <p:scale>
          <a:sx n="166" d="100"/>
          <a:sy n="166" d="100"/>
        </p:scale>
        <p:origin x="1556" y="10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p:cViewPr varScale="1">
        <p:scale>
          <a:sx n="61" d="100"/>
          <a:sy n="61" d="100"/>
        </p:scale>
        <p:origin x="3254"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13176E-2E07-4982-AE61-58047C88A5E0}" type="doc">
      <dgm:prSet loTypeId="urn:microsoft.com/office/officeart/2005/8/layout/arrow4" loCatId="relationship" qsTypeId="urn:microsoft.com/office/officeart/2005/8/quickstyle/simple1" qsCatId="simple" csTypeId="urn:microsoft.com/office/officeart/2005/8/colors/accent2_2" csCatId="accent2" phldr="1"/>
      <dgm:spPr/>
      <dgm:t>
        <a:bodyPr/>
        <a:lstStyle/>
        <a:p>
          <a:endParaRPr lang="zh-CN" altLang="en-US"/>
        </a:p>
      </dgm:t>
    </dgm:pt>
    <dgm:pt modelId="{3776A631-3A5C-4A45-AAA1-9A83DB9BB2B4}">
      <dgm:prSet phldrT="[文本]"/>
      <dgm:spPr/>
      <dgm:t>
        <a:bodyPr/>
        <a:lstStyle/>
        <a:p>
          <a:r>
            <a:rPr lang="en-US" altLang="zh-CN" sz="2800" dirty="0" smtClean="0"/>
            <a:t>Program testing</a:t>
          </a:r>
          <a:endParaRPr lang="zh-CN" altLang="en-US" sz="2800" dirty="0"/>
        </a:p>
      </dgm:t>
    </dgm:pt>
    <dgm:pt modelId="{37169DBE-07E0-40F0-8E8B-6BE5C9000CD6}" type="parTrans" cxnId="{64364F7E-2B30-4537-A41E-EB65227FEBE0}">
      <dgm:prSet/>
      <dgm:spPr/>
      <dgm:t>
        <a:bodyPr/>
        <a:lstStyle/>
        <a:p>
          <a:endParaRPr lang="zh-CN" altLang="en-US"/>
        </a:p>
      </dgm:t>
    </dgm:pt>
    <dgm:pt modelId="{1C61A887-F32A-4DB6-9CB7-E9105CF133EE}" type="sibTrans" cxnId="{64364F7E-2B30-4537-A41E-EB65227FEBE0}">
      <dgm:prSet/>
      <dgm:spPr/>
      <dgm:t>
        <a:bodyPr/>
        <a:lstStyle/>
        <a:p>
          <a:endParaRPr lang="zh-CN" altLang="en-US"/>
        </a:p>
      </dgm:t>
    </dgm:pt>
    <dgm:pt modelId="{1A65B431-B0C5-475B-AACB-EE64CDB5542D}">
      <dgm:prSet phldrT="[文本]"/>
      <dgm:spPr/>
      <dgm:t>
        <a:bodyPr/>
        <a:lstStyle/>
        <a:p>
          <a:r>
            <a:rPr lang="en-US" altLang="zh-CN" sz="2600" dirty="0" smtClean="0"/>
            <a:t>Program proving</a:t>
          </a:r>
          <a:endParaRPr lang="zh-CN" altLang="en-US" sz="2600" dirty="0"/>
        </a:p>
      </dgm:t>
    </dgm:pt>
    <dgm:pt modelId="{CFD36D27-6F9B-49FF-99D7-7DD05A0F3D83}" type="parTrans" cxnId="{2CB4332C-506A-4A72-9E0B-2366C269D619}">
      <dgm:prSet/>
      <dgm:spPr/>
      <dgm:t>
        <a:bodyPr/>
        <a:lstStyle/>
        <a:p>
          <a:endParaRPr lang="zh-CN" altLang="en-US"/>
        </a:p>
      </dgm:t>
    </dgm:pt>
    <dgm:pt modelId="{9F15F78E-CFEB-4BD5-AE3C-CF1E170551E9}" type="sibTrans" cxnId="{2CB4332C-506A-4A72-9E0B-2366C269D619}">
      <dgm:prSet/>
      <dgm:spPr/>
      <dgm:t>
        <a:bodyPr/>
        <a:lstStyle/>
        <a:p>
          <a:endParaRPr lang="zh-CN" altLang="en-US"/>
        </a:p>
      </dgm:t>
    </dgm:pt>
    <dgm:pt modelId="{24E5BDE8-7AD9-4252-B145-1D56807EB9A4}">
      <dgm:prSet phldrT="[文本]" custT="1"/>
      <dgm:spPr/>
      <dgm:t>
        <a:bodyPr/>
        <a:lstStyle/>
        <a:p>
          <a:r>
            <a:rPr lang="en-US" altLang="zh-CN" sz="2000" dirty="0" smtClean="0">
              <a:latin typeface="Calibri" panose="020F0502020204030204" pitchFamily="34" charset="0"/>
              <a:cs typeface="Calibri" panose="020F0502020204030204" pitchFamily="34" charset="0"/>
            </a:rPr>
            <a:t>Being required to execute the program</a:t>
          </a:r>
          <a:endParaRPr lang="zh-CN" altLang="en-US" sz="2000" dirty="0">
            <a:latin typeface="Calibri" panose="020F0502020204030204" pitchFamily="34" charset="0"/>
            <a:cs typeface="Calibri" panose="020F0502020204030204" pitchFamily="34" charset="0"/>
          </a:endParaRPr>
        </a:p>
      </dgm:t>
    </dgm:pt>
    <dgm:pt modelId="{8F06EAF3-9191-46BD-981D-F07244E13DF0}" type="parTrans" cxnId="{8F1A1E50-BBF0-464D-811A-982C2CAE586C}">
      <dgm:prSet/>
      <dgm:spPr/>
      <dgm:t>
        <a:bodyPr/>
        <a:lstStyle/>
        <a:p>
          <a:endParaRPr lang="zh-CN" altLang="en-US"/>
        </a:p>
      </dgm:t>
    </dgm:pt>
    <dgm:pt modelId="{1D3B26D8-8EBD-49D2-B20B-F604159AC195}" type="sibTrans" cxnId="{8F1A1E50-BBF0-464D-811A-982C2CAE586C}">
      <dgm:prSet/>
      <dgm:spPr/>
      <dgm:t>
        <a:bodyPr/>
        <a:lstStyle/>
        <a:p>
          <a:endParaRPr lang="zh-CN" altLang="en-US"/>
        </a:p>
      </dgm:t>
    </dgm:pt>
    <dgm:pt modelId="{F023FB2D-615F-49FB-B932-A835539B633A}">
      <dgm:prSet phldrT="[文本]" custT="1"/>
      <dgm:spPr/>
      <dgm:t>
        <a:bodyPr/>
        <a:lstStyle/>
        <a:p>
          <a:r>
            <a:rPr lang="en-US" altLang="zh-CN" sz="2000" dirty="0" smtClean="0">
              <a:latin typeface="Calibri" panose="020F0502020204030204" pitchFamily="34" charset="0"/>
              <a:cs typeface="Calibri" panose="020F0502020204030204" pitchFamily="34" charset="0"/>
            </a:rPr>
            <a:t>Without being required to execute the program</a:t>
          </a:r>
          <a:endParaRPr lang="zh-CN" altLang="en-US" sz="2000" dirty="0">
            <a:latin typeface="Calibri" panose="020F0502020204030204" pitchFamily="34" charset="0"/>
            <a:cs typeface="Calibri" panose="020F0502020204030204" pitchFamily="34" charset="0"/>
          </a:endParaRPr>
        </a:p>
      </dgm:t>
    </dgm:pt>
    <dgm:pt modelId="{84B950E6-F17C-424D-B81D-E741E2F979B4}" type="parTrans" cxnId="{4B65A473-4FBC-492E-9E55-A78F054735B8}">
      <dgm:prSet/>
      <dgm:spPr/>
      <dgm:t>
        <a:bodyPr/>
        <a:lstStyle/>
        <a:p>
          <a:endParaRPr lang="zh-CN" altLang="en-US"/>
        </a:p>
      </dgm:t>
    </dgm:pt>
    <dgm:pt modelId="{C02F31EC-CAE8-4139-8E0C-B42D3B042F9A}" type="sibTrans" cxnId="{4B65A473-4FBC-492E-9E55-A78F054735B8}">
      <dgm:prSet/>
      <dgm:spPr/>
      <dgm:t>
        <a:bodyPr/>
        <a:lstStyle/>
        <a:p>
          <a:endParaRPr lang="zh-CN" altLang="en-US"/>
        </a:p>
      </dgm:t>
    </dgm:pt>
    <dgm:pt modelId="{7DC5BBA1-86D5-4E4E-9561-2161DF6F0C50}">
      <dgm:prSet phldrT="[文本]" custT="1"/>
      <dgm:spPr/>
      <dgm:t>
        <a:bodyPr/>
        <a:lstStyle/>
        <a:p>
          <a:r>
            <a:rPr lang="en-US" altLang="zh-CN" sz="2000" dirty="0" smtClean="0">
              <a:latin typeface="Calibri" panose="020F0502020204030204" pitchFamily="34" charset="0"/>
              <a:cs typeface="Calibri" panose="020F0502020204030204" pitchFamily="34" charset="0"/>
            </a:rPr>
            <a:t>The correct execution for </a:t>
          </a:r>
          <a:r>
            <a:rPr lang="en-US" altLang="zh-CN" sz="2000" dirty="0" smtClean="0">
              <a:solidFill>
                <a:srgbClr val="800000"/>
              </a:solidFill>
              <a:latin typeface="Calibri" panose="020F0502020204030204" pitchFamily="34" charset="0"/>
              <a:cs typeface="Calibri" panose="020F0502020204030204" pitchFamily="34" charset="0"/>
            </a:rPr>
            <a:t>inputs not in the sample </a:t>
          </a:r>
          <a:r>
            <a:rPr lang="en-US" altLang="zh-CN" sz="2000" dirty="0" smtClean="0">
              <a:latin typeface="Calibri" panose="020F0502020204030204" pitchFamily="34" charset="0"/>
              <a:cs typeface="Calibri" panose="020F0502020204030204" pitchFamily="34" charset="0"/>
            </a:rPr>
            <a:t>being in doubt</a:t>
          </a:r>
          <a:endParaRPr lang="zh-CN" altLang="en-US" sz="2000" dirty="0">
            <a:latin typeface="Calibri" panose="020F0502020204030204" pitchFamily="34" charset="0"/>
            <a:cs typeface="Calibri" panose="020F0502020204030204" pitchFamily="34" charset="0"/>
          </a:endParaRPr>
        </a:p>
      </dgm:t>
    </dgm:pt>
    <dgm:pt modelId="{93B6163C-037E-45AE-8479-BAEE85E7E82B}" type="parTrans" cxnId="{75179168-990B-4374-B908-5B3E2EE90FF2}">
      <dgm:prSet/>
      <dgm:spPr/>
      <dgm:t>
        <a:bodyPr/>
        <a:lstStyle/>
        <a:p>
          <a:endParaRPr lang="zh-CN" altLang="en-US"/>
        </a:p>
      </dgm:t>
    </dgm:pt>
    <dgm:pt modelId="{DB7AA6EA-FAA9-4CE8-8F75-DB00225B99ED}" type="sibTrans" cxnId="{75179168-990B-4374-B908-5B3E2EE90FF2}">
      <dgm:prSet/>
      <dgm:spPr/>
      <dgm:t>
        <a:bodyPr/>
        <a:lstStyle/>
        <a:p>
          <a:endParaRPr lang="zh-CN" altLang="en-US"/>
        </a:p>
      </dgm:t>
    </dgm:pt>
    <dgm:pt modelId="{9500F054-E821-4CE4-A78F-163684229BEF}">
      <dgm:prSet phldrT="[文本]" custT="1"/>
      <dgm:spPr/>
      <dgm:t>
        <a:bodyPr/>
        <a:lstStyle/>
        <a:p>
          <a:r>
            <a:rPr lang="en-US" altLang="zh-CN" sz="2000" dirty="0" smtClean="0">
              <a:latin typeface="Calibri" panose="020F0502020204030204" pitchFamily="34" charset="0"/>
              <a:cs typeface="Calibri" panose="020F0502020204030204" pitchFamily="34" charset="0"/>
            </a:rPr>
            <a:t>Proving the program meets its specification </a:t>
          </a:r>
          <a:r>
            <a:rPr lang="en-US" altLang="zh-CN" sz="2000" dirty="0" smtClean="0">
              <a:solidFill>
                <a:srgbClr val="800000"/>
              </a:solidFill>
              <a:latin typeface="Calibri" panose="020F0502020204030204" pitchFamily="34" charset="0"/>
              <a:cs typeface="Calibri" panose="020F0502020204030204" pitchFamily="34" charset="0"/>
            </a:rPr>
            <a:t>for all executions</a:t>
          </a:r>
          <a:endParaRPr lang="zh-CN" altLang="en-US" sz="2000" dirty="0">
            <a:solidFill>
              <a:srgbClr val="800000"/>
            </a:solidFill>
            <a:latin typeface="Calibri" panose="020F0502020204030204" pitchFamily="34" charset="0"/>
            <a:cs typeface="Calibri" panose="020F0502020204030204" pitchFamily="34" charset="0"/>
          </a:endParaRPr>
        </a:p>
      </dgm:t>
    </dgm:pt>
    <dgm:pt modelId="{F66A73F2-4553-4D56-967B-58A32857A51B}" type="parTrans" cxnId="{9E12A3B4-70C7-4EB8-B3B8-851C759F4C27}">
      <dgm:prSet/>
      <dgm:spPr/>
      <dgm:t>
        <a:bodyPr/>
        <a:lstStyle/>
        <a:p>
          <a:endParaRPr lang="zh-CN" altLang="en-US"/>
        </a:p>
      </dgm:t>
    </dgm:pt>
    <dgm:pt modelId="{CB5FA6AF-1507-4ED6-88F9-6ED52D974ACA}" type="sibTrans" cxnId="{9E12A3B4-70C7-4EB8-B3B8-851C759F4C27}">
      <dgm:prSet/>
      <dgm:spPr/>
      <dgm:t>
        <a:bodyPr/>
        <a:lstStyle/>
        <a:p>
          <a:endParaRPr lang="zh-CN" altLang="en-US"/>
        </a:p>
      </dgm:t>
    </dgm:pt>
    <dgm:pt modelId="{FAA59F73-6FA0-49D5-8348-D14E1B279350}">
      <dgm:prSet phldrT="[文本]" custT="1"/>
      <dgm:spPr/>
      <dgm:t>
        <a:bodyPr/>
        <a:lstStyle/>
        <a:p>
          <a:r>
            <a:rPr lang="en-US" altLang="zh-CN" sz="2000" dirty="0" smtClean="0">
              <a:latin typeface="Calibri" panose="020F0502020204030204" pitchFamily="34" charset="0"/>
              <a:cs typeface="Calibri" panose="020F0502020204030204" pitchFamily="34" charset="0"/>
            </a:rPr>
            <a:t>Easy to use</a:t>
          </a:r>
          <a:endParaRPr lang="zh-CN" altLang="en-US" sz="2000" dirty="0">
            <a:latin typeface="Calibri" panose="020F0502020204030204" pitchFamily="34" charset="0"/>
            <a:cs typeface="Calibri" panose="020F0502020204030204" pitchFamily="34" charset="0"/>
          </a:endParaRPr>
        </a:p>
      </dgm:t>
    </dgm:pt>
    <dgm:pt modelId="{70769DCF-F5D8-4663-8B5D-9320981ED2B5}" type="parTrans" cxnId="{0C001998-8F3B-49F5-8BC4-CA67A830B774}">
      <dgm:prSet/>
      <dgm:spPr/>
      <dgm:t>
        <a:bodyPr/>
        <a:lstStyle/>
        <a:p>
          <a:endParaRPr lang="zh-CN" altLang="en-US"/>
        </a:p>
      </dgm:t>
    </dgm:pt>
    <dgm:pt modelId="{BE0C9C65-B01A-4FED-B942-1B5AFB142579}" type="sibTrans" cxnId="{0C001998-8F3B-49F5-8BC4-CA67A830B774}">
      <dgm:prSet/>
      <dgm:spPr/>
      <dgm:t>
        <a:bodyPr/>
        <a:lstStyle/>
        <a:p>
          <a:endParaRPr lang="zh-CN" altLang="en-US"/>
        </a:p>
      </dgm:t>
    </dgm:pt>
    <dgm:pt modelId="{AB150DB6-D2F2-4EF8-BD47-A1DE4EA9EAC7}">
      <dgm:prSet phldrT="[文本]" custT="1"/>
      <dgm:spPr/>
      <dgm:t>
        <a:bodyPr/>
        <a:lstStyle/>
        <a:p>
          <a:r>
            <a:rPr lang="en-US" altLang="zh-CN" sz="2000" dirty="0" smtClean="0">
              <a:latin typeface="Calibri" panose="020F0502020204030204" pitchFamily="34" charset="0"/>
              <a:cs typeface="Calibri" panose="020F0502020204030204" pitchFamily="34" charset="0"/>
            </a:rPr>
            <a:t>Difficult and tricky</a:t>
          </a:r>
          <a:endParaRPr lang="zh-CN" altLang="en-US" sz="2000" dirty="0">
            <a:latin typeface="Calibri" panose="020F0502020204030204" pitchFamily="34" charset="0"/>
            <a:cs typeface="Calibri" panose="020F0502020204030204" pitchFamily="34" charset="0"/>
          </a:endParaRPr>
        </a:p>
      </dgm:t>
    </dgm:pt>
    <dgm:pt modelId="{D632890A-DFEB-4F2F-B9E4-C2C0177B3A32}" type="parTrans" cxnId="{F45D9E64-B6B5-4FCE-8F7D-9355626CBEEB}">
      <dgm:prSet/>
      <dgm:spPr/>
      <dgm:t>
        <a:bodyPr/>
        <a:lstStyle/>
        <a:p>
          <a:endParaRPr lang="zh-CN" altLang="en-US"/>
        </a:p>
      </dgm:t>
    </dgm:pt>
    <dgm:pt modelId="{4F8154F9-CBA6-441C-AE49-ECE3A500577C}" type="sibTrans" cxnId="{F45D9E64-B6B5-4FCE-8F7D-9355626CBEEB}">
      <dgm:prSet/>
      <dgm:spPr/>
      <dgm:t>
        <a:bodyPr/>
        <a:lstStyle/>
        <a:p>
          <a:endParaRPr lang="zh-CN" altLang="en-US"/>
        </a:p>
      </dgm:t>
    </dgm:pt>
    <dgm:pt modelId="{F9200D61-E392-48B8-B25E-28C9E78F45C8}" type="pres">
      <dgm:prSet presAssocID="{C613176E-2E07-4982-AE61-58047C88A5E0}" presName="compositeShape" presStyleCnt="0">
        <dgm:presLayoutVars>
          <dgm:chMax val="2"/>
          <dgm:dir/>
          <dgm:resizeHandles val="exact"/>
        </dgm:presLayoutVars>
      </dgm:prSet>
      <dgm:spPr/>
      <dgm:t>
        <a:bodyPr/>
        <a:lstStyle/>
        <a:p>
          <a:endParaRPr lang="zh-CN" altLang="en-US"/>
        </a:p>
      </dgm:t>
    </dgm:pt>
    <dgm:pt modelId="{DCAFE75F-3180-4597-942E-BBE60505CA2C}" type="pres">
      <dgm:prSet presAssocID="{3776A631-3A5C-4A45-AAA1-9A83DB9BB2B4}" presName="upArrow" presStyleLbl="node1" presStyleIdx="0" presStyleCnt="2" custScaleX="68808"/>
      <dgm:spPr/>
    </dgm:pt>
    <dgm:pt modelId="{D0B9CC40-12C0-4884-9089-BF414A745106}" type="pres">
      <dgm:prSet presAssocID="{3776A631-3A5C-4A45-AAA1-9A83DB9BB2B4}" presName="upArrowText" presStyleLbl="revTx" presStyleIdx="0" presStyleCnt="2" custScaleX="132686" custLinFactNeighborX="9237">
        <dgm:presLayoutVars>
          <dgm:chMax val="0"/>
          <dgm:bulletEnabled val="1"/>
        </dgm:presLayoutVars>
      </dgm:prSet>
      <dgm:spPr/>
      <dgm:t>
        <a:bodyPr/>
        <a:lstStyle/>
        <a:p>
          <a:endParaRPr lang="zh-CN" altLang="en-US"/>
        </a:p>
      </dgm:t>
    </dgm:pt>
    <dgm:pt modelId="{4BAE9C4C-C067-4ACA-90F8-43824D4833A2}" type="pres">
      <dgm:prSet presAssocID="{1A65B431-B0C5-475B-AACB-EE64CDB5542D}" presName="downArrow" presStyleLbl="node1" presStyleIdx="1" presStyleCnt="2" custScaleX="66689"/>
      <dgm:spPr>
        <a:solidFill>
          <a:srgbClr val="92D050"/>
        </a:solidFill>
        <a:ln>
          <a:solidFill>
            <a:srgbClr val="92D050"/>
          </a:solidFill>
        </a:ln>
      </dgm:spPr>
    </dgm:pt>
    <dgm:pt modelId="{65D123C8-C28A-43FC-A1D1-EC1A1AAA1D0D}" type="pres">
      <dgm:prSet presAssocID="{1A65B431-B0C5-475B-AACB-EE64CDB5542D}" presName="downArrowText" presStyleLbl="revTx" presStyleIdx="1" presStyleCnt="2" custScaleX="117926">
        <dgm:presLayoutVars>
          <dgm:chMax val="0"/>
          <dgm:bulletEnabled val="1"/>
        </dgm:presLayoutVars>
      </dgm:prSet>
      <dgm:spPr/>
      <dgm:t>
        <a:bodyPr/>
        <a:lstStyle/>
        <a:p>
          <a:endParaRPr lang="zh-CN" altLang="en-US"/>
        </a:p>
      </dgm:t>
    </dgm:pt>
  </dgm:ptLst>
  <dgm:cxnLst>
    <dgm:cxn modelId="{2DA33D83-A486-4DBF-AAD4-027FE6428D8C}" type="presOf" srcId="{9500F054-E821-4CE4-A78F-163684229BEF}" destId="{65D123C8-C28A-43FC-A1D1-EC1A1AAA1D0D}" srcOrd="0" destOrd="1" presId="urn:microsoft.com/office/officeart/2005/8/layout/arrow4"/>
    <dgm:cxn modelId="{60C8BBD6-F960-4FEF-BF82-068C183722CA}" type="presOf" srcId="{3776A631-3A5C-4A45-AAA1-9A83DB9BB2B4}" destId="{D0B9CC40-12C0-4884-9089-BF414A745106}" srcOrd="0" destOrd="0" presId="urn:microsoft.com/office/officeart/2005/8/layout/arrow4"/>
    <dgm:cxn modelId="{75179168-990B-4374-B908-5B3E2EE90FF2}" srcId="{3776A631-3A5C-4A45-AAA1-9A83DB9BB2B4}" destId="{7DC5BBA1-86D5-4E4E-9561-2161DF6F0C50}" srcOrd="0" destOrd="0" parTransId="{93B6163C-037E-45AE-8479-BAEE85E7E82B}" sibTransId="{DB7AA6EA-FAA9-4CE8-8F75-DB00225B99ED}"/>
    <dgm:cxn modelId="{150A3DA9-7B4E-4F13-B2E2-0CE320C795FB}" type="presOf" srcId="{C613176E-2E07-4982-AE61-58047C88A5E0}" destId="{F9200D61-E392-48B8-B25E-28C9E78F45C8}" srcOrd="0" destOrd="0" presId="urn:microsoft.com/office/officeart/2005/8/layout/arrow4"/>
    <dgm:cxn modelId="{0C001998-8F3B-49F5-8BC4-CA67A830B774}" srcId="{3776A631-3A5C-4A45-AAA1-9A83DB9BB2B4}" destId="{FAA59F73-6FA0-49D5-8348-D14E1B279350}" srcOrd="2" destOrd="0" parTransId="{70769DCF-F5D8-4663-8B5D-9320981ED2B5}" sibTransId="{BE0C9C65-B01A-4FED-B942-1B5AFB142579}"/>
    <dgm:cxn modelId="{2CB4332C-506A-4A72-9E0B-2366C269D619}" srcId="{C613176E-2E07-4982-AE61-58047C88A5E0}" destId="{1A65B431-B0C5-475B-AACB-EE64CDB5542D}" srcOrd="1" destOrd="0" parTransId="{CFD36D27-6F9B-49FF-99D7-7DD05A0F3D83}" sibTransId="{9F15F78E-CFEB-4BD5-AE3C-CF1E170551E9}"/>
    <dgm:cxn modelId="{F45D9E64-B6B5-4FCE-8F7D-9355626CBEEB}" srcId="{1A65B431-B0C5-475B-AACB-EE64CDB5542D}" destId="{AB150DB6-D2F2-4EF8-BD47-A1DE4EA9EAC7}" srcOrd="2" destOrd="0" parTransId="{D632890A-DFEB-4F2F-B9E4-C2C0177B3A32}" sibTransId="{4F8154F9-CBA6-441C-AE49-ECE3A500577C}"/>
    <dgm:cxn modelId="{A4834247-60D1-4B44-88FF-503376569106}" type="presOf" srcId="{AB150DB6-D2F2-4EF8-BD47-A1DE4EA9EAC7}" destId="{65D123C8-C28A-43FC-A1D1-EC1A1AAA1D0D}" srcOrd="0" destOrd="3" presId="urn:microsoft.com/office/officeart/2005/8/layout/arrow4"/>
    <dgm:cxn modelId="{8F1A1E50-BBF0-464D-811A-982C2CAE586C}" srcId="{3776A631-3A5C-4A45-AAA1-9A83DB9BB2B4}" destId="{24E5BDE8-7AD9-4252-B145-1D56807EB9A4}" srcOrd="1" destOrd="0" parTransId="{8F06EAF3-9191-46BD-981D-F07244E13DF0}" sibTransId="{1D3B26D8-8EBD-49D2-B20B-F604159AC195}"/>
    <dgm:cxn modelId="{BE71F4C1-1B07-443B-A5B3-2C137FF4CFA0}" type="presOf" srcId="{1A65B431-B0C5-475B-AACB-EE64CDB5542D}" destId="{65D123C8-C28A-43FC-A1D1-EC1A1AAA1D0D}" srcOrd="0" destOrd="0" presId="urn:microsoft.com/office/officeart/2005/8/layout/arrow4"/>
    <dgm:cxn modelId="{9C3AD6D8-20BB-432E-8677-F1B302872B0E}" type="presOf" srcId="{F023FB2D-615F-49FB-B932-A835539B633A}" destId="{65D123C8-C28A-43FC-A1D1-EC1A1AAA1D0D}" srcOrd="0" destOrd="2" presId="urn:microsoft.com/office/officeart/2005/8/layout/arrow4"/>
    <dgm:cxn modelId="{4B65A473-4FBC-492E-9E55-A78F054735B8}" srcId="{1A65B431-B0C5-475B-AACB-EE64CDB5542D}" destId="{F023FB2D-615F-49FB-B932-A835539B633A}" srcOrd="1" destOrd="0" parTransId="{84B950E6-F17C-424D-B81D-E741E2F979B4}" sibTransId="{C02F31EC-CAE8-4139-8E0C-B42D3B042F9A}"/>
    <dgm:cxn modelId="{4B8B0CE1-B669-4226-9D35-60E76A01C7BF}" type="presOf" srcId="{24E5BDE8-7AD9-4252-B145-1D56807EB9A4}" destId="{D0B9CC40-12C0-4884-9089-BF414A745106}" srcOrd="0" destOrd="2" presId="urn:microsoft.com/office/officeart/2005/8/layout/arrow4"/>
    <dgm:cxn modelId="{64364F7E-2B30-4537-A41E-EB65227FEBE0}" srcId="{C613176E-2E07-4982-AE61-58047C88A5E0}" destId="{3776A631-3A5C-4A45-AAA1-9A83DB9BB2B4}" srcOrd="0" destOrd="0" parTransId="{37169DBE-07E0-40F0-8E8B-6BE5C9000CD6}" sibTransId="{1C61A887-F32A-4DB6-9CB7-E9105CF133EE}"/>
    <dgm:cxn modelId="{7BBEAA23-584D-4A1C-8311-C0E9E6CBA3A7}" type="presOf" srcId="{FAA59F73-6FA0-49D5-8348-D14E1B279350}" destId="{D0B9CC40-12C0-4884-9089-BF414A745106}" srcOrd="0" destOrd="3" presId="urn:microsoft.com/office/officeart/2005/8/layout/arrow4"/>
    <dgm:cxn modelId="{C7BBCB7E-7826-42D0-839D-07C845CAD9F3}" type="presOf" srcId="{7DC5BBA1-86D5-4E4E-9561-2161DF6F0C50}" destId="{D0B9CC40-12C0-4884-9089-BF414A745106}" srcOrd="0" destOrd="1" presId="urn:microsoft.com/office/officeart/2005/8/layout/arrow4"/>
    <dgm:cxn modelId="{9E12A3B4-70C7-4EB8-B3B8-851C759F4C27}" srcId="{1A65B431-B0C5-475B-AACB-EE64CDB5542D}" destId="{9500F054-E821-4CE4-A78F-163684229BEF}" srcOrd="0" destOrd="0" parTransId="{F66A73F2-4553-4D56-967B-58A32857A51B}" sibTransId="{CB5FA6AF-1507-4ED6-88F9-6ED52D974ACA}"/>
    <dgm:cxn modelId="{1B9C6B89-09D9-45A4-B7CA-EEB574021257}" type="presParOf" srcId="{F9200D61-E392-48B8-B25E-28C9E78F45C8}" destId="{DCAFE75F-3180-4597-942E-BBE60505CA2C}" srcOrd="0" destOrd="0" presId="urn:microsoft.com/office/officeart/2005/8/layout/arrow4"/>
    <dgm:cxn modelId="{64211888-5F80-448A-8395-C487D4D74864}" type="presParOf" srcId="{F9200D61-E392-48B8-B25E-28C9E78F45C8}" destId="{D0B9CC40-12C0-4884-9089-BF414A745106}" srcOrd="1" destOrd="0" presId="urn:microsoft.com/office/officeart/2005/8/layout/arrow4"/>
    <dgm:cxn modelId="{7C3B499B-334B-490A-8F7B-42629EF55049}" type="presParOf" srcId="{F9200D61-E392-48B8-B25E-28C9E78F45C8}" destId="{4BAE9C4C-C067-4ACA-90F8-43824D4833A2}" srcOrd="2" destOrd="0" presId="urn:microsoft.com/office/officeart/2005/8/layout/arrow4"/>
    <dgm:cxn modelId="{91F4304E-4FF4-4059-A23F-62F5FF3CED05}" type="presParOf" srcId="{F9200D61-E392-48B8-B25E-28C9E78F45C8}" destId="{65D123C8-C28A-43FC-A1D1-EC1A1AAA1D0D}" srcOrd="3" destOrd="0" presId="urn:microsoft.com/office/officeart/2005/8/layout/arrow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AFE75F-3180-4597-942E-BBE60505CA2C}">
      <dsp:nvSpPr>
        <dsp:cNvPr id="0" name=""/>
        <dsp:cNvSpPr/>
      </dsp:nvSpPr>
      <dsp:spPr>
        <a:xfrm>
          <a:off x="58948" y="0"/>
          <a:ext cx="1839194" cy="2004702"/>
        </a:xfrm>
        <a:prstGeom prst="upArrow">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B9CC40-12C0-4884-9089-BF414A745106}">
      <dsp:nvSpPr>
        <dsp:cNvPr id="0" name=""/>
        <dsp:cNvSpPr/>
      </dsp:nvSpPr>
      <dsp:spPr>
        <a:xfrm>
          <a:off x="2062809" y="0"/>
          <a:ext cx="6206572" cy="200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0" rIns="142240" bIns="142240" numCol="1" spcCol="1270" anchor="ctr" anchorCtr="0">
          <a:noAutofit/>
        </a:bodyPr>
        <a:lstStyle/>
        <a:p>
          <a:pPr lvl="0" algn="l" defTabSz="1244600">
            <a:lnSpc>
              <a:spcPct val="90000"/>
            </a:lnSpc>
            <a:spcBef>
              <a:spcPct val="0"/>
            </a:spcBef>
            <a:spcAft>
              <a:spcPct val="35000"/>
            </a:spcAft>
          </a:pPr>
          <a:r>
            <a:rPr lang="en-US" altLang="zh-CN" sz="2800" kern="1200" dirty="0" smtClean="0"/>
            <a:t>Program testing</a:t>
          </a:r>
          <a:endParaRPr lang="zh-CN" altLang="en-US" sz="2800" kern="1200" dirty="0"/>
        </a:p>
        <a:p>
          <a:pPr marL="228600" lvl="1" indent="-228600" algn="l" defTabSz="889000">
            <a:lnSpc>
              <a:spcPct val="90000"/>
            </a:lnSpc>
            <a:spcBef>
              <a:spcPct val="0"/>
            </a:spcBef>
            <a:spcAft>
              <a:spcPct val="15000"/>
            </a:spcAft>
            <a:buChar char="••"/>
          </a:pPr>
          <a:r>
            <a:rPr lang="en-US" altLang="zh-CN" sz="2000" kern="1200" dirty="0" smtClean="0">
              <a:latin typeface="Calibri" panose="020F0502020204030204" pitchFamily="34" charset="0"/>
              <a:cs typeface="Calibri" panose="020F0502020204030204" pitchFamily="34" charset="0"/>
            </a:rPr>
            <a:t>The correct execution for </a:t>
          </a:r>
          <a:r>
            <a:rPr lang="en-US" altLang="zh-CN" sz="2000" kern="1200" dirty="0" smtClean="0">
              <a:solidFill>
                <a:srgbClr val="800000"/>
              </a:solidFill>
              <a:latin typeface="Calibri" panose="020F0502020204030204" pitchFamily="34" charset="0"/>
              <a:cs typeface="Calibri" panose="020F0502020204030204" pitchFamily="34" charset="0"/>
            </a:rPr>
            <a:t>inputs not in the sample </a:t>
          </a:r>
          <a:r>
            <a:rPr lang="en-US" altLang="zh-CN" sz="2000" kern="1200" dirty="0" smtClean="0">
              <a:latin typeface="Calibri" panose="020F0502020204030204" pitchFamily="34" charset="0"/>
              <a:cs typeface="Calibri" panose="020F0502020204030204" pitchFamily="34" charset="0"/>
            </a:rPr>
            <a:t>being in doubt</a:t>
          </a:r>
          <a:endParaRPr lang="zh-CN" altLang="en-US" sz="2000" kern="1200" dirty="0">
            <a:latin typeface="Calibri" panose="020F0502020204030204" pitchFamily="34" charset="0"/>
            <a:cs typeface="Calibri" panose="020F0502020204030204" pitchFamily="34" charset="0"/>
          </a:endParaRPr>
        </a:p>
        <a:p>
          <a:pPr marL="228600" lvl="1" indent="-228600" algn="l" defTabSz="889000">
            <a:lnSpc>
              <a:spcPct val="90000"/>
            </a:lnSpc>
            <a:spcBef>
              <a:spcPct val="0"/>
            </a:spcBef>
            <a:spcAft>
              <a:spcPct val="15000"/>
            </a:spcAft>
            <a:buChar char="••"/>
          </a:pPr>
          <a:r>
            <a:rPr lang="en-US" altLang="zh-CN" sz="2000" kern="1200" dirty="0" smtClean="0">
              <a:latin typeface="Calibri" panose="020F0502020204030204" pitchFamily="34" charset="0"/>
              <a:cs typeface="Calibri" panose="020F0502020204030204" pitchFamily="34" charset="0"/>
            </a:rPr>
            <a:t>Being required to execute the program</a:t>
          </a:r>
          <a:endParaRPr lang="zh-CN" altLang="en-US" sz="2000" kern="1200" dirty="0">
            <a:latin typeface="Calibri" panose="020F0502020204030204" pitchFamily="34" charset="0"/>
            <a:cs typeface="Calibri" panose="020F0502020204030204" pitchFamily="34" charset="0"/>
          </a:endParaRPr>
        </a:p>
        <a:p>
          <a:pPr marL="228600" lvl="1" indent="-228600" algn="l" defTabSz="889000">
            <a:lnSpc>
              <a:spcPct val="90000"/>
            </a:lnSpc>
            <a:spcBef>
              <a:spcPct val="0"/>
            </a:spcBef>
            <a:spcAft>
              <a:spcPct val="15000"/>
            </a:spcAft>
            <a:buChar char="••"/>
          </a:pPr>
          <a:r>
            <a:rPr lang="en-US" altLang="zh-CN" sz="2000" kern="1200" dirty="0" smtClean="0">
              <a:latin typeface="Calibri" panose="020F0502020204030204" pitchFamily="34" charset="0"/>
              <a:cs typeface="Calibri" panose="020F0502020204030204" pitchFamily="34" charset="0"/>
            </a:rPr>
            <a:t>Easy to use</a:t>
          </a:r>
          <a:endParaRPr lang="zh-CN" altLang="en-US" sz="2000" kern="1200" dirty="0">
            <a:latin typeface="Calibri" panose="020F0502020204030204" pitchFamily="34" charset="0"/>
            <a:cs typeface="Calibri" panose="020F0502020204030204" pitchFamily="34" charset="0"/>
          </a:endParaRPr>
        </a:p>
      </dsp:txBody>
      <dsp:txXfrm>
        <a:off x="2062809" y="0"/>
        <a:ext cx="6206572" cy="2004702"/>
      </dsp:txXfrm>
    </dsp:sp>
    <dsp:sp modelId="{4BAE9C4C-C067-4ACA-90F8-43824D4833A2}">
      <dsp:nvSpPr>
        <dsp:cNvPr id="0" name=""/>
        <dsp:cNvSpPr/>
      </dsp:nvSpPr>
      <dsp:spPr>
        <a:xfrm>
          <a:off x="889149" y="2171761"/>
          <a:ext cx="1782554" cy="2004702"/>
        </a:xfrm>
        <a:prstGeom prst="downArrow">
          <a:avLst/>
        </a:prstGeom>
        <a:solidFill>
          <a:srgbClr val="92D050"/>
        </a:solidFill>
        <a:ln w="25400" cap="flat" cmpd="sng" algn="ctr">
          <a:solidFill>
            <a:srgbClr val="92D050"/>
          </a:solidFill>
          <a:prstDash val="solid"/>
        </a:ln>
        <a:effectLst/>
      </dsp:spPr>
      <dsp:style>
        <a:lnRef idx="2">
          <a:scrgbClr r="0" g="0" b="0"/>
        </a:lnRef>
        <a:fillRef idx="1">
          <a:scrgbClr r="0" g="0" b="0"/>
        </a:fillRef>
        <a:effectRef idx="0">
          <a:scrgbClr r="0" g="0" b="0"/>
        </a:effectRef>
        <a:fontRef idx="minor">
          <a:schemeClr val="lt1"/>
        </a:fontRef>
      </dsp:style>
    </dsp:sp>
    <dsp:sp modelId="{65D123C8-C28A-43FC-A1D1-EC1A1AAA1D0D}">
      <dsp:nvSpPr>
        <dsp:cNvPr id="0" name=""/>
        <dsp:cNvSpPr/>
      </dsp:nvSpPr>
      <dsp:spPr>
        <a:xfrm>
          <a:off x="2777826" y="2171761"/>
          <a:ext cx="5516153" cy="200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0" rIns="142240" bIns="142240" numCol="1" spcCol="1270" anchor="ctr" anchorCtr="0">
          <a:noAutofit/>
        </a:bodyPr>
        <a:lstStyle/>
        <a:p>
          <a:pPr lvl="0" algn="l" defTabSz="1155700">
            <a:lnSpc>
              <a:spcPct val="90000"/>
            </a:lnSpc>
            <a:spcBef>
              <a:spcPct val="0"/>
            </a:spcBef>
            <a:spcAft>
              <a:spcPct val="35000"/>
            </a:spcAft>
          </a:pPr>
          <a:r>
            <a:rPr lang="en-US" altLang="zh-CN" sz="2600" kern="1200" dirty="0" smtClean="0"/>
            <a:t>Program proving</a:t>
          </a:r>
          <a:endParaRPr lang="zh-CN" altLang="en-US" sz="2600" kern="1200" dirty="0"/>
        </a:p>
        <a:p>
          <a:pPr marL="228600" lvl="1" indent="-228600" algn="l" defTabSz="889000">
            <a:lnSpc>
              <a:spcPct val="90000"/>
            </a:lnSpc>
            <a:spcBef>
              <a:spcPct val="0"/>
            </a:spcBef>
            <a:spcAft>
              <a:spcPct val="15000"/>
            </a:spcAft>
            <a:buChar char="••"/>
          </a:pPr>
          <a:r>
            <a:rPr lang="en-US" altLang="zh-CN" sz="2000" kern="1200" dirty="0" smtClean="0">
              <a:latin typeface="Calibri" panose="020F0502020204030204" pitchFamily="34" charset="0"/>
              <a:cs typeface="Calibri" panose="020F0502020204030204" pitchFamily="34" charset="0"/>
            </a:rPr>
            <a:t>Proving the program meets its specification </a:t>
          </a:r>
          <a:r>
            <a:rPr lang="en-US" altLang="zh-CN" sz="2000" kern="1200" dirty="0" smtClean="0">
              <a:solidFill>
                <a:srgbClr val="800000"/>
              </a:solidFill>
              <a:latin typeface="Calibri" panose="020F0502020204030204" pitchFamily="34" charset="0"/>
              <a:cs typeface="Calibri" panose="020F0502020204030204" pitchFamily="34" charset="0"/>
            </a:rPr>
            <a:t>for all executions</a:t>
          </a:r>
          <a:endParaRPr lang="zh-CN" altLang="en-US" sz="2000" kern="1200" dirty="0">
            <a:solidFill>
              <a:srgbClr val="800000"/>
            </a:solidFill>
            <a:latin typeface="Calibri" panose="020F0502020204030204" pitchFamily="34" charset="0"/>
            <a:cs typeface="Calibri" panose="020F0502020204030204" pitchFamily="34" charset="0"/>
          </a:endParaRPr>
        </a:p>
        <a:p>
          <a:pPr marL="228600" lvl="1" indent="-228600" algn="l" defTabSz="889000">
            <a:lnSpc>
              <a:spcPct val="90000"/>
            </a:lnSpc>
            <a:spcBef>
              <a:spcPct val="0"/>
            </a:spcBef>
            <a:spcAft>
              <a:spcPct val="15000"/>
            </a:spcAft>
            <a:buChar char="••"/>
          </a:pPr>
          <a:r>
            <a:rPr lang="en-US" altLang="zh-CN" sz="2000" kern="1200" dirty="0" smtClean="0">
              <a:latin typeface="Calibri" panose="020F0502020204030204" pitchFamily="34" charset="0"/>
              <a:cs typeface="Calibri" panose="020F0502020204030204" pitchFamily="34" charset="0"/>
            </a:rPr>
            <a:t>Without being required to execute the program</a:t>
          </a:r>
          <a:endParaRPr lang="zh-CN" altLang="en-US" sz="2000" kern="1200" dirty="0">
            <a:latin typeface="Calibri" panose="020F0502020204030204" pitchFamily="34" charset="0"/>
            <a:cs typeface="Calibri" panose="020F0502020204030204" pitchFamily="34" charset="0"/>
          </a:endParaRPr>
        </a:p>
        <a:p>
          <a:pPr marL="228600" lvl="1" indent="-228600" algn="l" defTabSz="889000">
            <a:lnSpc>
              <a:spcPct val="90000"/>
            </a:lnSpc>
            <a:spcBef>
              <a:spcPct val="0"/>
            </a:spcBef>
            <a:spcAft>
              <a:spcPct val="15000"/>
            </a:spcAft>
            <a:buChar char="••"/>
          </a:pPr>
          <a:r>
            <a:rPr lang="en-US" altLang="zh-CN" sz="2000" kern="1200" dirty="0" smtClean="0">
              <a:latin typeface="Calibri" panose="020F0502020204030204" pitchFamily="34" charset="0"/>
              <a:cs typeface="Calibri" panose="020F0502020204030204" pitchFamily="34" charset="0"/>
            </a:rPr>
            <a:t>Difficult and tricky</a:t>
          </a:r>
          <a:endParaRPr lang="zh-CN" altLang="en-US" sz="2000" kern="1200" dirty="0">
            <a:latin typeface="Calibri" panose="020F0502020204030204" pitchFamily="34" charset="0"/>
            <a:cs typeface="Calibri" panose="020F0502020204030204" pitchFamily="34" charset="0"/>
          </a:endParaRPr>
        </a:p>
      </dsp:txBody>
      <dsp:txXfrm>
        <a:off x="2777826" y="2171761"/>
        <a:ext cx="5516153" cy="2004702"/>
      </dsp:txXfrm>
    </dsp:sp>
  </dsp:spTree>
</dsp:drawing>
</file>

<file path=ppt/diagrams/layout1.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6793EC8D-7583-4284-A537-DAB3CE5650E5}" type="datetimeFigureOut">
              <a:rPr lang="zh-CN" altLang="en-US" smtClean="0"/>
              <a:pPr/>
              <a:t>2020/11/29</a:t>
            </a:fld>
            <a:endParaRPr lang="zh-CN" altLang="en-US"/>
          </a:p>
        </p:txBody>
      </p:sp>
      <p:sp>
        <p:nvSpPr>
          <p:cNvPr id="4" name="页脚占位符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1480C732-8FF6-4C60-9A53-035D85741A26}" type="slidenum">
              <a:rPr lang="zh-CN" altLang="en-US" smtClean="0"/>
              <a:pPr/>
              <a:t>‹#›</a:t>
            </a:fld>
            <a:endParaRPr lang="zh-CN" altLang="en-US"/>
          </a:p>
        </p:txBody>
      </p:sp>
    </p:spTree>
    <p:extLst>
      <p:ext uri="{BB962C8B-B14F-4D97-AF65-F5344CB8AC3E}">
        <p14:creationId xmlns:p14="http://schemas.microsoft.com/office/powerpoint/2010/main" val="34916591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B646ED33-92F3-419A-83F1-939B2101925B}" type="datetimeFigureOut">
              <a:rPr lang="zh-CN" altLang="en-US" smtClean="0"/>
              <a:pPr/>
              <a:t>2020/11/29</a:t>
            </a:fld>
            <a:endParaRPr lang="zh-CN" altLang="en-US"/>
          </a:p>
        </p:txBody>
      </p:sp>
      <p:sp>
        <p:nvSpPr>
          <p:cNvPr id="4" name="幻灯片图像占位符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22AA2441-62E5-47DE-97D7-858DE28521CF}" type="slidenum">
              <a:rPr lang="zh-CN" altLang="en-US" smtClean="0"/>
              <a:pPr/>
              <a:t>‹#›</a:t>
            </a:fld>
            <a:endParaRPr lang="zh-CN" altLang="en-US"/>
          </a:p>
        </p:txBody>
      </p:sp>
    </p:spTree>
    <p:extLst>
      <p:ext uri="{BB962C8B-B14F-4D97-AF65-F5344CB8AC3E}">
        <p14:creationId xmlns:p14="http://schemas.microsoft.com/office/powerpoint/2010/main" val="42825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大家好，我今天小组报告的题目是</a:t>
            </a:r>
            <a:r>
              <a:rPr lang="en-US" altLang="zh-CN" dirty="0" err="1" smtClean="0"/>
              <a:t>DSLabs</a:t>
            </a:r>
            <a:r>
              <a:rPr lang="zh-CN" altLang="en-US" dirty="0" smtClean="0"/>
              <a:t>平台介绍</a:t>
            </a:r>
            <a:endParaRPr lang="zh-CN" altLang="en-US" dirty="0"/>
          </a:p>
        </p:txBody>
      </p:sp>
      <p:sp>
        <p:nvSpPr>
          <p:cNvPr id="4" name="灯片编号占位符 3"/>
          <p:cNvSpPr>
            <a:spLocks noGrp="1"/>
          </p:cNvSpPr>
          <p:nvPr>
            <p:ph type="sldNum" sz="quarter" idx="10"/>
          </p:nvPr>
        </p:nvSpPr>
        <p:spPr/>
        <p:txBody>
          <a:bodyPr/>
          <a:lstStyle/>
          <a:p>
            <a:fld id="{0FE05C2F-C2D0-41D0-B081-206A7C6C3DAB}" type="slidenum">
              <a:rPr lang="zh-CN" altLang="en-US" smtClean="0">
                <a:solidFill>
                  <a:prstClr val="black"/>
                </a:solidFill>
              </a:rPr>
              <a:pPr/>
              <a:t>1</a:t>
            </a:fld>
            <a:endParaRPr lang="zh-CN" altLang="en-US">
              <a:solidFill>
                <a:prstClr val="black"/>
              </a:solidFill>
            </a:endParaRPr>
          </a:p>
        </p:txBody>
      </p:sp>
    </p:spTree>
    <p:extLst>
      <p:ext uri="{BB962C8B-B14F-4D97-AF65-F5344CB8AC3E}">
        <p14:creationId xmlns:p14="http://schemas.microsoft.com/office/powerpoint/2010/main" val="3867849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From daily life, medical, spacecraft</a:t>
            </a:r>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pPr/>
              <a:t>2</a:t>
            </a:fld>
            <a:endParaRPr lang="zh-CN" altLang="en-US"/>
          </a:p>
        </p:txBody>
      </p:sp>
    </p:spTree>
    <p:extLst>
      <p:ext uri="{BB962C8B-B14F-4D97-AF65-F5344CB8AC3E}">
        <p14:creationId xmlns:p14="http://schemas.microsoft.com/office/powerpoint/2010/main" val="3675417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FE05C2F-C2D0-41D0-B081-206A7C6C3DAB}" type="slidenum">
              <a:rPr lang="zh-CN" altLang="en-US" smtClean="0"/>
              <a:pPr/>
              <a:t>14</a:t>
            </a:fld>
            <a:endParaRPr lang="zh-CN" altLang="en-US"/>
          </a:p>
        </p:txBody>
      </p:sp>
    </p:spTree>
    <p:extLst>
      <p:ext uri="{BB962C8B-B14F-4D97-AF65-F5344CB8AC3E}">
        <p14:creationId xmlns:p14="http://schemas.microsoft.com/office/powerpoint/2010/main" val="18044889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2"/>
          <p:cNvSpPr>
            <a:spLocks noChangeShapeType="1"/>
          </p:cNvSpPr>
          <p:nvPr/>
        </p:nvSpPr>
        <p:spPr bwMode="auto">
          <a:xfrm>
            <a:off x="7164388" y="1066800"/>
            <a:ext cx="0" cy="4495800"/>
          </a:xfrm>
          <a:prstGeom prst="line">
            <a:avLst/>
          </a:prstGeom>
          <a:noFill/>
          <a:ln w="9525">
            <a:solidFill>
              <a:schemeClr val="tx1"/>
            </a:solidFill>
            <a:round/>
            <a:headEnd/>
            <a:tailEnd/>
          </a:ln>
          <a:effectLst/>
        </p:spPr>
        <p:txBody>
          <a:bodyPr/>
          <a:lstStyle/>
          <a:p>
            <a:pPr fontAlgn="base">
              <a:spcBef>
                <a:spcPct val="0"/>
              </a:spcBef>
              <a:spcAft>
                <a:spcPct val="0"/>
              </a:spcAft>
              <a:defRPr/>
            </a:pPr>
            <a:endParaRPr lang="zh-CN" altLang="en-US" sz="1600">
              <a:solidFill>
                <a:srgbClr val="000000"/>
              </a:solidFill>
            </a:endParaRPr>
          </a:p>
        </p:txBody>
      </p:sp>
      <p:sp>
        <p:nvSpPr>
          <p:cNvPr id="5" name="Line 8"/>
          <p:cNvSpPr>
            <a:spLocks noChangeShapeType="1"/>
          </p:cNvSpPr>
          <p:nvPr/>
        </p:nvSpPr>
        <p:spPr bwMode="auto">
          <a:xfrm>
            <a:off x="304800" y="2819400"/>
            <a:ext cx="8229600" cy="0"/>
          </a:xfrm>
          <a:prstGeom prst="line">
            <a:avLst/>
          </a:prstGeom>
          <a:noFill/>
          <a:ln w="6350">
            <a:solidFill>
              <a:schemeClr val="tx1"/>
            </a:solidFill>
            <a:round/>
            <a:headEnd/>
            <a:tailEnd/>
          </a:ln>
          <a:effectLst/>
        </p:spPr>
        <p:txBody>
          <a:bodyPr/>
          <a:lstStyle/>
          <a:p>
            <a:pPr fontAlgn="base">
              <a:spcBef>
                <a:spcPct val="0"/>
              </a:spcBef>
              <a:spcAft>
                <a:spcPct val="0"/>
              </a:spcAft>
              <a:defRPr/>
            </a:pPr>
            <a:endParaRPr lang="zh-CN" altLang="en-US" sz="1600">
              <a:solidFill>
                <a:srgbClr val="000000"/>
              </a:solidFill>
            </a:endParaRPr>
          </a:p>
        </p:txBody>
      </p:sp>
      <p:pic>
        <p:nvPicPr>
          <p:cNvPr id="6" name="Picture 9" descr="back"/>
          <p:cNvPicPr>
            <a:picLocks noChangeAspect="1" noChangeArrowheads="1"/>
          </p:cNvPicPr>
          <p:nvPr/>
        </p:nvPicPr>
        <p:blipFill>
          <a:blip r:embed="rId2" cstate="print">
            <a:lum bright="-36000" contrast="30000"/>
          </a:blip>
          <a:srcRect/>
          <a:stretch>
            <a:fillRect/>
          </a:stretch>
        </p:blipFill>
        <p:spPr bwMode="auto">
          <a:xfrm>
            <a:off x="7235825" y="3068638"/>
            <a:ext cx="1657350" cy="2305050"/>
          </a:xfrm>
          <a:prstGeom prst="rect">
            <a:avLst/>
          </a:prstGeom>
          <a:noFill/>
          <a:ln w="9525">
            <a:noFill/>
            <a:miter lim="800000"/>
            <a:headEnd/>
            <a:tailEnd/>
          </a:ln>
        </p:spPr>
      </p:pic>
      <p:sp>
        <p:nvSpPr>
          <p:cNvPr id="179203" name="Rectangle 3"/>
          <p:cNvSpPr>
            <a:spLocks noGrp="1" noChangeArrowheads="1"/>
          </p:cNvSpPr>
          <p:nvPr>
            <p:ph type="ctrTitle"/>
          </p:nvPr>
        </p:nvSpPr>
        <p:spPr>
          <a:xfrm>
            <a:off x="311150" y="549275"/>
            <a:ext cx="6781800" cy="2133600"/>
          </a:xfrm>
        </p:spPr>
        <p:txBody>
          <a:bodyPr/>
          <a:lstStyle>
            <a:lvl1pPr algn="r">
              <a:defRPr sz="5400"/>
            </a:lvl1pPr>
          </a:lstStyle>
          <a:p>
            <a:r>
              <a:rPr lang="zh-CN" altLang="en-US" smtClean="0"/>
              <a:t>单击此处编辑母版标题样式</a:t>
            </a:r>
            <a:endParaRPr lang="zh-CN" altLang="en-US"/>
          </a:p>
        </p:txBody>
      </p:sp>
      <p:sp>
        <p:nvSpPr>
          <p:cNvPr id="179204" name="Rectangle 4"/>
          <p:cNvSpPr>
            <a:spLocks noGrp="1" noChangeArrowheads="1"/>
          </p:cNvSpPr>
          <p:nvPr>
            <p:ph type="subTitle" idx="1"/>
          </p:nvPr>
        </p:nvSpPr>
        <p:spPr>
          <a:xfrm>
            <a:off x="827088" y="2997200"/>
            <a:ext cx="6248400" cy="2362200"/>
          </a:xfrm>
        </p:spPr>
        <p:txBody>
          <a:bodyPr/>
          <a:lstStyle>
            <a:lvl1pPr marL="0" indent="0" algn="r">
              <a:buFont typeface="Wingdings" pitchFamily="2" charset="2"/>
              <a:buNone/>
              <a:defRPr sz="3200"/>
            </a:lvl1pPr>
          </a:lstStyle>
          <a:p>
            <a:r>
              <a:rPr lang="zh-CN" altLang="en-US" smtClean="0"/>
              <a:t>单击此处编辑母版副标题样式</a:t>
            </a:r>
            <a:endParaRPr lang="zh-CN" altLang="en-US"/>
          </a:p>
        </p:txBody>
      </p:sp>
      <p:sp>
        <p:nvSpPr>
          <p:cNvPr id="7" name="Rectangle 5"/>
          <p:cNvSpPr>
            <a:spLocks noGrp="1" noChangeArrowheads="1"/>
          </p:cNvSpPr>
          <p:nvPr>
            <p:ph type="dt" sz="half" idx="10"/>
          </p:nvPr>
        </p:nvSpPr>
        <p:spPr/>
        <p:txBody>
          <a:bodyPr/>
          <a:lstStyle>
            <a:lvl1pPr>
              <a:defRPr/>
            </a:lvl1pPr>
          </a:lstStyle>
          <a:p>
            <a:fld id="{452401B9-C353-496F-83CA-7763BB0F5079}" type="datetime1">
              <a:rPr kumimoji="1" lang="zh-CN" altLang="en-US" smtClean="0">
                <a:solidFill>
                  <a:prstClr val="black">
                    <a:lumMod val="65000"/>
                    <a:lumOff val="35000"/>
                  </a:prstClr>
                </a:solidFill>
                <a:ea typeface="宋体"/>
              </a:rPr>
              <a:pPr/>
              <a:t>2020/11/29</a:t>
            </a:fld>
            <a:endParaRPr kumimoji="1" lang="zh-CN" altLang="en-US">
              <a:solidFill>
                <a:prstClr val="black">
                  <a:lumMod val="65000"/>
                  <a:lumOff val="35000"/>
                </a:prstClr>
              </a:solidFill>
              <a:ea typeface="宋体"/>
            </a:endParaRPr>
          </a:p>
        </p:txBody>
      </p:sp>
      <p:sp>
        <p:nvSpPr>
          <p:cNvPr id="8" name="Rectangle 6"/>
          <p:cNvSpPr>
            <a:spLocks noGrp="1" noChangeArrowheads="1"/>
          </p:cNvSpPr>
          <p:nvPr>
            <p:ph type="ftr" sz="quarter" idx="11"/>
          </p:nvPr>
        </p:nvSpPr>
        <p:spPr/>
        <p:txBody>
          <a:bodyPr/>
          <a:lstStyle>
            <a:lvl1pPr>
              <a:defRPr/>
            </a:lvl1pPr>
          </a:lstStyle>
          <a:p>
            <a:endParaRPr kumimoji="1" lang="zh-CN" altLang="en-US">
              <a:solidFill>
                <a:prstClr val="black">
                  <a:lumMod val="65000"/>
                  <a:lumOff val="35000"/>
                </a:prstClr>
              </a:solidFill>
              <a:ea typeface="宋体"/>
            </a:endParaRPr>
          </a:p>
        </p:txBody>
      </p:sp>
      <p:sp>
        <p:nvSpPr>
          <p:cNvPr id="9" name="Rectangle 7"/>
          <p:cNvSpPr>
            <a:spLocks noGrp="1" noChangeArrowheads="1"/>
          </p:cNvSpPr>
          <p:nvPr>
            <p:ph type="sldNum" sz="quarter" idx="12"/>
          </p:nvPr>
        </p:nvSpPr>
        <p:spPr/>
        <p:txBody>
          <a:bodyPr/>
          <a:lstStyle>
            <a:lvl1pPr>
              <a:defRPr/>
            </a:lvl1pPr>
          </a:lstStyle>
          <a:p>
            <a:fld id="{6E2D2B3B-882E-40F3-A32F-6DD516915044}"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Rectangle 5"/>
          <p:cNvSpPr>
            <a:spLocks noGrp="1" noChangeArrowheads="1"/>
          </p:cNvSpPr>
          <p:nvPr>
            <p:ph type="dt" sz="half" idx="10"/>
          </p:nvPr>
        </p:nvSpPr>
        <p:spPr>
          <a:ln/>
        </p:spPr>
        <p:txBody>
          <a:bodyPr/>
          <a:lstStyle>
            <a:lvl1pPr>
              <a:defRPr/>
            </a:lvl1pPr>
          </a:lstStyle>
          <a:p>
            <a:fld id="{430A0D1C-E1A7-4173-A83B-BE0A151AD21D}" type="datetime1">
              <a:rPr lang="zh-CN" altLang="en-US" smtClean="0"/>
              <a:pPr/>
              <a:t>2020/11/29</a:t>
            </a:fld>
            <a:endParaRPr lang="zh-CN" altLang="en-US"/>
          </a:p>
        </p:txBody>
      </p:sp>
      <p:sp>
        <p:nvSpPr>
          <p:cNvPr id="5" name="Rectangle 6"/>
          <p:cNvSpPr>
            <a:spLocks noGrp="1" noChangeArrowheads="1"/>
          </p:cNvSpPr>
          <p:nvPr>
            <p:ph type="ftr" sz="quarter" idx="11"/>
          </p:nvPr>
        </p:nvSpPr>
        <p:spPr>
          <a:ln/>
        </p:spPr>
        <p:txBody>
          <a:bodyPr/>
          <a:lstStyle>
            <a:lvl1pPr>
              <a:defRPr/>
            </a:lvl1pPr>
          </a:lstStyle>
          <a:p>
            <a:endParaRPr lang="zh-CN" altLang="en-US" dirty="0"/>
          </a:p>
        </p:txBody>
      </p:sp>
      <p:sp>
        <p:nvSpPr>
          <p:cNvPr id="6" name="Rectangle 7"/>
          <p:cNvSpPr>
            <a:spLocks noGrp="1" noChangeArrowheads="1"/>
          </p:cNvSpPr>
          <p:nvPr>
            <p:ph type="sldNum" sz="quarter" idx="12"/>
          </p:nvPr>
        </p:nvSpPr>
        <p:spPr>
          <a:ln/>
        </p:spPr>
        <p:txBody>
          <a:bodyPr/>
          <a:lstStyle>
            <a:lvl1pPr>
              <a:defRPr/>
            </a:lvl1pPr>
          </a:lstStyle>
          <a:p>
            <a:fld id="{11F96539-4944-4DB9-A30A-5120CF59C630}"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Rectangle 5"/>
          <p:cNvSpPr>
            <a:spLocks noGrp="1" noChangeArrowheads="1"/>
          </p:cNvSpPr>
          <p:nvPr>
            <p:ph type="dt" sz="half" idx="10"/>
          </p:nvPr>
        </p:nvSpPr>
        <p:spPr>
          <a:ln/>
        </p:spPr>
        <p:txBody>
          <a:bodyPr/>
          <a:lstStyle>
            <a:lvl1pPr>
              <a:defRPr/>
            </a:lvl1pPr>
          </a:lstStyle>
          <a:p>
            <a:fld id="{3CAD8151-8E1F-45F1-AD37-ADD20CE3B571}" type="datetime1">
              <a:rPr lang="zh-CN" altLang="en-US" smtClean="0"/>
              <a:pPr/>
              <a:t>2020/11/29</a:t>
            </a:fld>
            <a:endParaRPr lang="zh-CN" altLang="en-US"/>
          </a:p>
        </p:txBody>
      </p:sp>
      <p:sp>
        <p:nvSpPr>
          <p:cNvPr id="5" name="Rectangle 6"/>
          <p:cNvSpPr>
            <a:spLocks noGrp="1" noChangeArrowheads="1"/>
          </p:cNvSpPr>
          <p:nvPr>
            <p:ph type="ftr" sz="quarter" idx="11"/>
          </p:nvPr>
        </p:nvSpPr>
        <p:spPr>
          <a:ln/>
        </p:spPr>
        <p:txBody>
          <a:bodyPr/>
          <a:lstStyle>
            <a:lvl1pPr>
              <a:defRPr/>
            </a:lvl1pPr>
          </a:lstStyle>
          <a:p>
            <a:endParaRPr lang="zh-CN" altLang="en-US" dirty="0"/>
          </a:p>
        </p:txBody>
      </p:sp>
      <p:sp>
        <p:nvSpPr>
          <p:cNvPr id="6" name="Rectangle 7"/>
          <p:cNvSpPr>
            <a:spLocks noGrp="1" noChangeArrowheads="1"/>
          </p:cNvSpPr>
          <p:nvPr>
            <p:ph type="sldNum" sz="quarter" idx="12"/>
          </p:nvPr>
        </p:nvSpPr>
        <p:spPr>
          <a:ln/>
        </p:spPr>
        <p:txBody>
          <a:bodyPr/>
          <a:lstStyle>
            <a:lvl1pPr>
              <a:defRPr/>
            </a:lvl1pPr>
          </a:lstStyle>
          <a:p>
            <a:fld id="{11F96539-4944-4DB9-A30A-5120CF59C630}"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68759"/>
            <a:ext cx="7772400" cy="2163475"/>
          </a:xfrm>
        </p:spPr>
        <p:txBody>
          <a:bodyPr anchor="b">
            <a:noAutofit/>
          </a:bodyPr>
          <a:lstStyle>
            <a:lvl1pPr>
              <a:lnSpc>
                <a:spcPct val="100000"/>
              </a:lnSpc>
              <a:defRPr sz="8000" baseline="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371600" y="3432235"/>
            <a:ext cx="6400800" cy="2739965"/>
          </a:xfrm>
        </p:spPr>
        <p:txBody>
          <a:bodyPr>
            <a:normAutofit/>
          </a:bodyPr>
          <a:lstStyle>
            <a:lvl1pPr marL="0" indent="0" algn="ctr">
              <a:buNone/>
              <a:defRPr sz="2400" baseline="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en-US" dirty="0"/>
          </a:p>
        </p:txBody>
      </p:sp>
      <p:sp>
        <p:nvSpPr>
          <p:cNvPr id="7" name="Date Placeholder 6"/>
          <p:cNvSpPr>
            <a:spLocks noGrp="1"/>
          </p:cNvSpPr>
          <p:nvPr>
            <p:ph type="dt" sz="half" idx="10"/>
          </p:nvPr>
        </p:nvSpPr>
        <p:spPr/>
        <p:txBody>
          <a:bodyPr/>
          <a:lstStyle>
            <a:lvl1pPr>
              <a:defRPr baseline="0">
                <a:latin typeface="Candara" panose="020E0502030303020204" pitchFamily="34" charset="0"/>
              </a:defRPr>
            </a:lvl1pPr>
          </a:lstStyle>
          <a:p>
            <a:fld id="{088825F0-E1E2-4D5D-A82F-05FCC4810083}" type="datetime1">
              <a:rPr lang="zh-CN" altLang="en-US" smtClean="0">
                <a:solidFill>
                  <a:prstClr val="black">
                    <a:lumMod val="65000"/>
                    <a:lumOff val="35000"/>
                  </a:prstClr>
                </a:solidFill>
              </a:rPr>
              <a:pPr/>
              <a:t>2020/11/29</a:t>
            </a:fld>
            <a:endParaRPr lang="zh-CN" altLang="en-US">
              <a:solidFill>
                <a:prstClr val="black">
                  <a:lumMod val="65000"/>
                  <a:lumOff val="35000"/>
                </a:prstClr>
              </a:solidFill>
            </a:endParaRPr>
          </a:p>
        </p:txBody>
      </p:sp>
      <p:sp>
        <p:nvSpPr>
          <p:cNvPr id="8" name="Slide Number Placeholder 7"/>
          <p:cNvSpPr>
            <a:spLocks noGrp="1"/>
          </p:cNvSpPr>
          <p:nvPr>
            <p:ph type="sldNum" sz="quarter" idx="11"/>
          </p:nvPr>
        </p:nvSpPr>
        <p:spPr/>
        <p:txBody>
          <a:bodyPr/>
          <a:lstStyle>
            <a:lvl1pPr>
              <a:defRPr baseline="0">
                <a:latin typeface="Candara" panose="020E0502030303020204" pitchFamily="34" charset="0"/>
              </a:defRPr>
            </a:lvl1pPr>
          </a:lstStyle>
          <a:p>
            <a:r>
              <a:rPr lang="en-US" altLang="zh-CN" dirty="0" smtClean="0">
                <a:solidFill>
                  <a:prstClr val="black">
                    <a:lumMod val="65000"/>
                    <a:lumOff val="35000"/>
                  </a:prstClr>
                </a:solidFill>
              </a:rPr>
              <a:t>1</a:t>
            </a:r>
            <a:endParaRPr lang="zh-CN" altLang="en-US" dirty="0">
              <a:solidFill>
                <a:prstClr val="black">
                  <a:lumMod val="65000"/>
                  <a:lumOff val="35000"/>
                </a:prstClr>
              </a:solidFill>
            </a:endParaRPr>
          </a:p>
        </p:txBody>
      </p:sp>
      <p:sp>
        <p:nvSpPr>
          <p:cNvPr id="9" name="Footer Placeholder 8"/>
          <p:cNvSpPr>
            <a:spLocks noGrp="1"/>
          </p:cNvSpPr>
          <p:nvPr>
            <p:ph type="ftr" sz="quarter" idx="12"/>
          </p:nvPr>
        </p:nvSpPr>
        <p:spPr>
          <a:xfrm>
            <a:off x="787921" y="6309320"/>
            <a:ext cx="2847975" cy="365125"/>
          </a:xfrm>
        </p:spPr>
        <p:txBody>
          <a:bodyPr/>
          <a:lstStyle>
            <a:lvl1pPr>
              <a:defRPr baseline="0">
                <a:latin typeface="Candara" panose="020E0502030303020204" pitchFamily="34" charset="0"/>
              </a:defRPr>
            </a:lvl1pPr>
          </a:lstStyle>
          <a:p>
            <a:endParaRPr lang="zh-CN" altLang="en-US" dirty="0">
              <a:solidFill>
                <a:prstClr val="black"/>
              </a:solidFill>
            </a:endParaRPr>
          </a:p>
        </p:txBody>
      </p:sp>
      <p:pic>
        <p:nvPicPr>
          <p:cNvPr id="10" name="Picture 6" descr="tower"/>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948264" y="5157192"/>
            <a:ext cx="1990725" cy="109537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NJU2"/>
          <p:cNvPicPr>
            <a:picLocks noChangeAspect="1" noChangeArrowheads="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902509" y="476672"/>
            <a:ext cx="2016350" cy="792088"/>
          </a:xfrm>
          <a:prstGeom prst="rect">
            <a:avLst/>
          </a:prstGeom>
          <a:noFill/>
          <a:extLst>
            <a:ext uri="{909E8E84-426E-40DD-AFC4-6F175D3DCCD1}">
              <a14:hiddenFill xmlns:a14="http://schemas.microsoft.com/office/drawing/2010/main">
                <a:solidFill>
                  <a:srgbClr val="FFFFFF"/>
                </a:solidFill>
              </a14:hiddenFill>
            </a:ext>
          </a:extLst>
        </p:spPr>
      </p:pic>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29302" y="501436"/>
            <a:ext cx="602938" cy="702000"/>
          </a:xfrm>
          <a:prstGeom prst="rect">
            <a:avLst/>
          </a:prstGeom>
        </p:spPr>
      </p:pic>
    </p:spTree>
    <p:extLst>
      <p:ext uri="{BB962C8B-B14F-4D97-AF65-F5344CB8AC3E}">
        <p14:creationId xmlns:p14="http://schemas.microsoft.com/office/powerpoint/2010/main" val="3580256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8229600" cy="1051520"/>
          </a:xfrm>
        </p:spPr>
        <p:txBody>
          <a:bodyPr/>
          <a:lstStyle>
            <a:lvl1pPr>
              <a:defRPr sz="4800" baseline="0">
                <a:latin typeface="Candara" panose="020E0502030303020204" pitchFamily="34" charset="0"/>
                <a:ea typeface="黑体" panose="02010609060101010101" pitchFamily="49" charset="-122"/>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457200" y="1783357"/>
            <a:ext cx="8229600" cy="4525963"/>
          </a:xfrm>
        </p:spPr>
        <p:txBody>
          <a:bodyPr/>
          <a:lstStyle>
            <a:lvl1pPr>
              <a:defRPr b="1" baseline="0">
                <a:solidFill>
                  <a:schemeClr val="tx1">
                    <a:lumMod val="75000"/>
                    <a:lumOff val="25000"/>
                  </a:schemeClr>
                </a:solidFill>
                <a:latin typeface="Candara" panose="020E0502030303020204" pitchFamily="34" charset="0"/>
                <a:ea typeface="华文细黑" panose="02010600040101010101" pitchFamily="2" charset="-122"/>
              </a:defRPr>
            </a:lvl1pPr>
            <a:lvl2pPr>
              <a:defRPr b="0" baseline="0">
                <a:solidFill>
                  <a:schemeClr val="tx1">
                    <a:lumMod val="75000"/>
                    <a:lumOff val="25000"/>
                  </a:schemeClr>
                </a:solidFill>
                <a:latin typeface="Candara" panose="020E0502030303020204" pitchFamily="34" charset="0"/>
                <a:ea typeface="华文细黑" panose="02010600040101010101" pitchFamily="2" charset="-122"/>
              </a:defRPr>
            </a:lvl2pPr>
            <a:lvl3pPr>
              <a:defRPr b="0" baseline="0">
                <a:solidFill>
                  <a:schemeClr val="tx1">
                    <a:lumMod val="75000"/>
                    <a:lumOff val="25000"/>
                  </a:schemeClr>
                </a:solidFill>
                <a:latin typeface="Candara" panose="020E0502030303020204" pitchFamily="34" charset="0"/>
                <a:ea typeface="华文细黑" panose="02010600040101010101" pitchFamily="2" charset="-122"/>
              </a:defRPr>
            </a:lvl3pPr>
            <a:lvl4pPr>
              <a:defRPr b="0" baseline="0">
                <a:solidFill>
                  <a:schemeClr val="tx1">
                    <a:lumMod val="75000"/>
                    <a:lumOff val="25000"/>
                  </a:schemeClr>
                </a:solidFill>
                <a:latin typeface="Candara" panose="020E0502030303020204" pitchFamily="34" charset="0"/>
                <a:ea typeface="华文细黑" panose="02010600040101010101" pitchFamily="2" charset="-122"/>
              </a:defRPr>
            </a:lvl4pPr>
            <a:lvl5pPr>
              <a:defRPr b="0" baseline="0">
                <a:solidFill>
                  <a:schemeClr val="tx1">
                    <a:lumMod val="75000"/>
                    <a:lumOff val="25000"/>
                  </a:schemeClr>
                </a:solidFill>
                <a:latin typeface="Candara" panose="020E0502030303020204" pitchFamily="34" charset="0"/>
                <a:ea typeface="华文细黑" panose="02010600040101010101" pitchFamily="2" charset="-122"/>
              </a:defRPr>
            </a:lvl5pPr>
            <a:lvl6pPr>
              <a:defRPr/>
            </a:lvl6pPr>
            <a:lvl7pPr>
              <a:defRPr/>
            </a:lvl7pPr>
            <a:lvl8pPr>
              <a:defRPr/>
            </a:lvl8pPr>
            <a:lvl9pPr>
              <a:buFont typeface="Arial" pitchFamily="34" charset="0"/>
              <a:buChar char="•"/>
              <a:defRPr/>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smtClean="0"/>
          </a:p>
        </p:txBody>
      </p:sp>
      <p:sp>
        <p:nvSpPr>
          <p:cNvPr id="4" name="Date Placeholder 3"/>
          <p:cNvSpPr>
            <a:spLocks noGrp="1"/>
          </p:cNvSpPr>
          <p:nvPr>
            <p:ph type="dt" sz="half" idx="10"/>
          </p:nvPr>
        </p:nvSpPr>
        <p:spPr>
          <a:xfrm>
            <a:off x="6372200" y="6468467"/>
            <a:ext cx="2085975" cy="365125"/>
          </a:xfrm>
        </p:spPr>
        <p:txBody>
          <a:bodyPr/>
          <a:lstStyle>
            <a:lvl1pPr>
              <a:defRPr sz="1200" baseline="0">
                <a:latin typeface="Candara" panose="020E0502030303020204" pitchFamily="34" charset="0"/>
                <a:ea typeface="华文细黑" panose="02010600040101010101" pitchFamily="2" charset="-122"/>
              </a:defRPr>
            </a:lvl1pPr>
          </a:lstStyle>
          <a:p>
            <a:fld id="{D2B25160-6D74-44E6-9A57-FE09CF98F078}" type="datetime1">
              <a:rPr lang="zh-CN" altLang="en-US" smtClean="0">
                <a:solidFill>
                  <a:prstClr val="black">
                    <a:lumMod val="65000"/>
                    <a:lumOff val="35000"/>
                  </a:prstClr>
                </a:solidFill>
              </a:rPr>
              <a:pPr/>
              <a:t>2020/11/29</a:t>
            </a:fld>
            <a:endParaRPr lang="zh-CN" altLang="en-US" dirty="0">
              <a:solidFill>
                <a:prstClr val="black">
                  <a:lumMod val="65000"/>
                  <a:lumOff val="35000"/>
                </a:prstClr>
              </a:solidFill>
            </a:endParaRPr>
          </a:p>
        </p:txBody>
      </p:sp>
      <p:sp>
        <p:nvSpPr>
          <p:cNvPr id="5" name="Footer Placeholder 4"/>
          <p:cNvSpPr>
            <a:spLocks noGrp="1"/>
          </p:cNvSpPr>
          <p:nvPr>
            <p:ph type="ftr" sz="quarter" idx="11"/>
          </p:nvPr>
        </p:nvSpPr>
        <p:spPr>
          <a:xfrm>
            <a:off x="539552" y="6453336"/>
            <a:ext cx="4072111" cy="365125"/>
          </a:xfrm>
        </p:spPr>
        <p:txBody>
          <a:bodyPr/>
          <a:lstStyle>
            <a:lvl1pPr>
              <a:defRPr lang="en-US" altLang="zh-CN" sz="1200" b="0" i="0" baseline="0" smtClean="0">
                <a:solidFill>
                  <a:schemeClr val="tx1">
                    <a:lumMod val="75000"/>
                    <a:lumOff val="25000"/>
                  </a:schemeClr>
                </a:solidFill>
                <a:effectLst/>
                <a:latin typeface="Candara" panose="020E0502030303020204" pitchFamily="34" charset="0"/>
                <a:ea typeface="华文细黑" panose="02010600040101010101" pitchFamily="2" charset="-122"/>
              </a:defRPr>
            </a:lvl1pPr>
          </a:lstStyle>
          <a:p>
            <a:endParaRPr lang="zh-CN" altLang="en-US" dirty="0">
              <a:solidFill>
                <a:prstClr val="black">
                  <a:lumMod val="75000"/>
                  <a:lumOff val="25000"/>
                </a:prstClr>
              </a:solidFill>
            </a:endParaRPr>
          </a:p>
        </p:txBody>
      </p:sp>
      <p:sp>
        <p:nvSpPr>
          <p:cNvPr id="6" name="Slide Number Placeholder 5"/>
          <p:cNvSpPr>
            <a:spLocks noGrp="1"/>
          </p:cNvSpPr>
          <p:nvPr>
            <p:ph type="sldNum" sz="quarter" idx="12"/>
          </p:nvPr>
        </p:nvSpPr>
        <p:spPr>
          <a:xfrm>
            <a:off x="8697927" y="6468467"/>
            <a:ext cx="410577" cy="365125"/>
          </a:xfrm>
        </p:spPr>
        <p:txBody>
          <a:bodyPr/>
          <a:lstStyle>
            <a:lvl1pPr>
              <a:defRPr sz="1200" baseline="0">
                <a:latin typeface="Candara" panose="020E0502030303020204" pitchFamily="34" charset="0"/>
                <a:ea typeface="华文细黑" panose="02010600040101010101" pitchFamily="2" charset="-122"/>
              </a:defRPr>
            </a:lvl1pPr>
          </a:lstStyle>
          <a:p>
            <a:fld id="{5E2E8104-1970-4B3D-B5FE-617071B7655F}" type="slidenum">
              <a:rPr lang="zh-CN" altLang="en-US" smtClean="0">
                <a:solidFill>
                  <a:prstClr val="black">
                    <a:lumMod val="65000"/>
                    <a:lumOff val="35000"/>
                  </a:prstClr>
                </a:solidFill>
              </a:rPr>
              <a:pPr/>
              <a:t>‹#›</a:t>
            </a:fld>
            <a:endParaRPr lang="zh-CN" altLang="en-US">
              <a:solidFill>
                <a:prstClr val="black">
                  <a:lumMod val="65000"/>
                  <a:lumOff val="35000"/>
                </a:prstClr>
              </a:solidFill>
            </a:endParaRPr>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04" y="6472576"/>
            <a:ext cx="288000" cy="340800"/>
          </a:xfrm>
          <a:prstGeom prst="rect">
            <a:avLst/>
          </a:prstGeom>
        </p:spPr>
      </p:pic>
    </p:spTree>
    <p:extLst>
      <p:ext uri="{BB962C8B-B14F-4D97-AF65-F5344CB8AC3E}">
        <p14:creationId xmlns:p14="http://schemas.microsoft.com/office/powerpoint/2010/main" val="8597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baseline="0" dirty="0" smtClean="0">
                <a:solidFill>
                  <a:schemeClr val="tx2"/>
                </a:solidFill>
                <a:effectLst>
                  <a:outerShdw blurRad="63500" dist="38100" dir="5400000" algn="t" rotWithShape="0">
                    <a:prstClr val="black">
                      <a:alpha val="25000"/>
                    </a:prstClr>
                  </a:outerShdw>
                </a:effectLst>
                <a:latin typeface="Candara" panose="020E0502030303020204" pitchFamily="34" charset="0"/>
                <a:ea typeface="黑体" panose="02010609060101010101" pitchFamily="49" charset="-122"/>
                <a:cs typeface="+mj-cs"/>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baseline="0">
                <a:solidFill>
                  <a:schemeClr val="tx1">
                    <a:tint val="75000"/>
                  </a:schemeClr>
                </a:solidFill>
                <a:latin typeface="Candara" panose="020E0502030303020204" pitchFamily="34" charset="0"/>
                <a:ea typeface="华文细黑" panose="02010600040101010101" pitchFamily="2"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lvl1pPr>
              <a:defRPr baseline="0">
                <a:latin typeface="Candara" panose="020E0502030303020204" pitchFamily="34" charset="0"/>
                <a:ea typeface="华文细黑" panose="02010600040101010101" pitchFamily="2" charset="-122"/>
              </a:defRPr>
            </a:lvl1pPr>
          </a:lstStyle>
          <a:p>
            <a:fld id="{525AAD66-C55A-4153-AC01-CF58499EEF39}" type="datetime1">
              <a:rPr lang="zh-CN" altLang="en-US" smtClean="0">
                <a:solidFill>
                  <a:prstClr val="black">
                    <a:lumMod val="65000"/>
                    <a:lumOff val="35000"/>
                  </a:prstClr>
                </a:solidFill>
              </a:rPr>
              <a:pPr/>
              <a:t>2020/11/29</a:t>
            </a:fld>
            <a:endParaRPr lang="zh-CN" alt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lvl1pPr>
              <a:defRPr baseline="0">
                <a:latin typeface="Candara" panose="020E0502030303020204" pitchFamily="34" charset="0"/>
                <a:ea typeface="华文细黑" panose="02010600040101010101" pitchFamily="2" charset="-122"/>
              </a:defRPr>
            </a:lvl1pPr>
          </a:lstStyle>
          <a:p>
            <a:endParaRPr lang="zh-CN" altLang="en-US" dirty="0">
              <a:solidFill>
                <a:prstClr val="black"/>
              </a:solidFill>
            </a:endParaRPr>
          </a:p>
        </p:txBody>
      </p:sp>
      <p:sp>
        <p:nvSpPr>
          <p:cNvPr id="6" name="Slide Number Placeholder 5"/>
          <p:cNvSpPr>
            <a:spLocks noGrp="1"/>
          </p:cNvSpPr>
          <p:nvPr>
            <p:ph type="sldNum" sz="quarter" idx="12"/>
          </p:nvPr>
        </p:nvSpPr>
        <p:spPr/>
        <p:txBody>
          <a:bodyPr/>
          <a:lstStyle>
            <a:lvl1pPr>
              <a:defRPr baseline="0">
                <a:latin typeface="Candara" panose="020E0502030303020204" pitchFamily="34" charset="0"/>
                <a:ea typeface="华文细黑" panose="02010600040101010101" pitchFamily="2" charset="-122"/>
              </a:defRPr>
            </a:lvl1pPr>
          </a:lstStyle>
          <a:p>
            <a:fld id="{5E2E8104-1970-4B3D-B5FE-617071B7655F}" type="slidenum">
              <a:rPr lang="zh-CN" altLang="en-US" smtClean="0">
                <a:solidFill>
                  <a:prstClr val="black">
                    <a:lumMod val="65000"/>
                    <a:lumOff val="35000"/>
                  </a:prstClr>
                </a:solidFill>
              </a:rPr>
              <a:pPr/>
              <a:t>‹#›</a:t>
            </a:fld>
            <a:endParaRPr lang="zh-CN" altLang="en-US">
              <a:solidFill>
                <a:prstClr val="black">
                  <a:lumMod val="65000"/>
                  <a:lumOff val="35000"/>
                </a:prstClr>
              </a:solidFill>
            </a:endParaRPr>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3808301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a:lvl1pPr>
          </a:lstStyle>
          <a:p>
            <a:r>
              <a:rPr lang="zh-CN" altLang="en-US" smtClean="0"/>
              <a:t>单击此处编辑母版标题样式</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5" name="Date Placeholder 4"/>
          <p:cNvSpPr>
            <a:spLocks noGrp="1"/>
          </p:cNvSpPr>
          <p:nvPr>
            <p:ph type="dt" sz="half" idx="10"/>
          </p:nvPr>
        </p:nvSpPr>
        <p:spPr/>
        <p:txBody>
          <a:bodyPr/>
          <a:lstStyle/>
          <a:p>
            <a:fld id="{FD31B6EA-C27F-4C6C-B3BE-8FA73B165B46}" type="datetime1">
              <a:rPr lang="zh-CN" altLang="en-US" smtClean="0">
                <a:solidFill>
                  <a:prstClr val="black">
                    <a:lumMod val="65000"/>
                    <a:lumOff val="35000"/>
                  </a:prstClr>
                </a:solidFill>
              </a:rPr>
              <a:pPr/>
              <a:t>2020/11/29</a:t>
            </a:fld>
            <a:endParaRPr lang="zh-CN" alt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zh-CN" altLang="en-US" dirty="0">
              <a:solidFill>
                <a:prstClr val="black"/>
              </a:solidFill>
            </a:endParaRPr>
          </a:p>
        </p:txBody>
      </p:sp>
      <p:sp>
        <p:nvSpPr>
          <p:cNvPr id="7" name="Slide Number Placeholder 6"/>
          <p:cNvSpPr>
            <a:spLocks noGrp="1"/>
          </p:cNvSpPr>
          <p:nvPr>
            <p:ph type="sldNum" sz="quarter" idx="12"/>
          </p:nvPr>
        </p:nvSpPr>
        <p:spPr/>
        <p:txBody>
          <a:bodyPr/>
          <a:lstStyle/>
          <a:p>
            <a:fld id="{5E2E8104-1970-4B3D-B5FE-617071B7655F}" type="slidenum">
              <a:rPr lang="zh-CN" altLang="en-US" smtClean="0">
                <a:solidFill>
                  <a:prstClr val="black">
                    <a:lumMod val="65000"/>
                    <a:lumOff val="35000"/>
                  </a:prstClr>
                </a:solidFill>
              </a:rPr>
              <a:pPr/>
              <a:t>‹#›</a:t>
            </a:fld>
            <a:endParaRPr lang="zh-CN" altLang="en-US">
              <a:solidFill>
                <a:prstClr val="black">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extLst>
      <p:ext uri="{BB962C8B-B14F-4D97-AF65-F5344CB8AC3E}">
        <p14:creationId xmlns:p14="http://schemas.microsoft.com/office/powerpoint/2010/main" val="3215307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7" name="Date Placeholder 6"/>
          <p:cNvSpPr>
            <a:spLocks noGrp="1"/>
          </p:cNvSpPr>
          <p:nvPr>
            <p:ph type="dt" sz="half" idx="10"/>
          </p:nvPr>
        </p:nvSpPr>
        <p:spPr/>
        <p:txBody>
          <a:bodyPr/>
          <a:lstStyle/>
          <a:p>
            <a:fld id="{760A0494-49F0-4E2C-974C-52997AD2B4FA}" type="datetime1">
              <a:rPr lang="zh-CN" altLang="en-US" smtClean="0">
                <a:solidFill>
                  <a:prstClr val="black">
                    <a:lumMod val="65000"/>
                    <a:lumOff val="35000"/>
                  </a:prstClr>
                </a:solidFill>
              </a:rPr>
              <a:pPr/>
              <a:t>2020/11/29</a:t>
            </a:fld>
            <a:endParaRPr lang="zh-CN" altLang="en-US">
              <a:solidFill>
                <a:prstClr val="black">
                  <a:lumMod val="65000"/>
                  <a:lumOff val="35000"/>
                </a:prstClr>
              </a:solidFill>
            </a:endParaRPr>
          </a:p>
        </p:txBody>
      </p:sp>
      <p:sp>
        <p:nvSpPr>
          <p:cNvPr id="8" name="Footer Placeholder 7"/>
          <p:cNvSpPr>
            <a:spLocks noGrp="1"/>
          </p:cNvSpPr>
          <p:nvPr>
            <p:ph type="ftr" sz="quarter" idx="11"/>
          </p:nvPr>
        </p:nvSpPr>
        <p:spPr/>
        <p:txBody>
          <a:bodyPr/>
          <a:lstStyle/>
          <a:p>
            <a:endParaRPr lang="zh-CN" altLang="en-US" dirty="0">
              <a:solidFill>
                <a:prstClr val="black"/>
              </a:solidFill>
            </a:endParaRPr>
          </a:p>
        </p:txBody>
      </p:sp>
      <p:sp>
        <p:nvSpPr>
          <p:cNvPr id="9" name="Slide Number Placeholder 8"/>
          <p:cNvSpPr>
            <a:spLocks noGrp="1"/>
          </p:cNvSpPr>
          <p:nvPr>
            <p:ph type="sldNum" sz="quarter" idx="12"/>
          </p:nvPr>
        </p:nvSpPr>
        <p:spPr/>
        <p:txBody>
          <a:bodyPr/>
          <a:lstStyle/>
          <a:p>
            <a:fld id="{5E2E8104-1970-4B3D-B5FE-617071B7655F}" type="slidenum">
              <a:rPr lang="zh-CN" altLang="en-US" smtClean="0">
                <a:solidFill>
                  <a:prstClr val="black">
                    <a:lumMod val="65000"/>
                    <a:lumOff val="35000"/>
                  </a:prstClr>
                </a:solidFill>
              </a:rPr>
              <a:pPr/>
              <a:t>‹#›</a:t>
            </a:fld>
            <a:endParaRPr lang="zh-CN" altLang="en-US">
              <a:solidFill>
                <a:prstClr val="black">
                  <a:lumMod val="65000"/>
                  <a:lumOff val="35000"/>
                </a:prstClr>
              </a:solidFill>
            </a:endParaRPr>
          </a:p>
        </p:txBody>
      </p:sp>
      <p:sp>
        <p:nvSpPr>
          <p:cNvPr id="11" name="Content Placeholder 10"/>
          <p:cNvSpPr>
            <a:spLocks noGrp="1"/>
          </p:cNvSpPr>
          <p:nvPr>
            <p:ph sz="quarter" idx="13"/>
          </p:nvPr>
        </p:nvSpPr>
        <p:spPr>
          <a:xfrm>
            <a:off x="457200" y="2212848"/>
            <a:ext cx="4041648" cy="391363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extLst>
      <p:ext uri="{BB962C8B-B14F-4D97-AF65-F5344CB8AC3E}">
        <p14:creationId xmlns:p14="http://schemas.microsoft.com/office/powerpoint/2010/main" val="1172086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baseline="0"/>
            </a:lvl1p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lvl1pPr>
              <a:defRPr baseline="0">
                <a:latin typeface="Candara" panose="020E0502030303020204" pitchFamily="34" charset="0"/>
              </a:defRPr>
            </a:lvl1pPr>
          </a:lstStyle>
          <a:p>
            <a:fld id="{BB93B621-1D18-4C12-9F5E-8634C31B582F}" type="datetime1">
              <a:rPr lang="zh-CN" altLang="en-US" smtClean="0">
                <a:solidFill>
                  <a:prstClr val="black">
                    <a:lumMod val="65000"/>
                    <a:lumOff val="35000"/>
                  </a:prstClr>
                </a:solidFill>
              </a:rPr>
              <a:pPr/>
              <a:t>2020/11/29</a:t>
            </a:fld>
            <a:endParaRPr lang="zh-CN" altLang="en-US">
              <a:solidFill>
                <a:prstClr val="black">
                  <a:lumMod val="65000"/>
                  <a:lumOff val="35000"/>
                </a:prstClr>
              </a:solidFill>
            </a:endParaRPr>
          </a:p>
        </p:txBody>
      </p:sp>
      <p:sp>
        <p:nvSpPr>
          <p:cNvPr id="4" name="Footer Placeholder 3"/>
          <p:cNvSpPr>
            <a:spLocks noGrp="1"/>
          </p:cNvSpPr>
          <p:nvPr>
            <p:ph type="ftr" sz="quarter" idx="11"/>
          </p:nvPr>
        </p:nvSpPr>
        <p:spPr/>
        <p:txBody>
          <a:bodyPr/>
          <a:lstStyle>
            <a:lvl1pPr>
              <a:defRPr baseline="0"/>
            </a:lvl1pPr>
          </a:lstStyle>
          <a:p>
            <a:endParaRPr lang="zh-CN" altLang="en-US" dirty="0">
              <a:solidFill>
                <a:prstClr val="black"/>
              </a:solidFill>
            </a:endParaRPr>
          </a:p>
        </p:txBody>
      </p:sp>
      <p:sp>
        <p:nvSpPr>
          <p:cNvPr id="5" name="Slide Number Placeholder 4"/>
          <p:cNvSpPr>
            <a:spLocks noGrp="1"/>
          </p:cNvSpPr>
          <p:nvPr>
            <p:ph type="sldNum" sz="quarter" idx="12"/>
          </p:nvPr>
        </p:nvSpPr>
        <p:spPr/>
        <p:txBody>
          <a:bodyPr/>
          <a:lstStyle/>
          <a:p>
            <a:fld id="{5E2E8104-1970-4B3D-B5FE-617071B7655F}" type="slidenum">
              <a:rPr lang="zh-CN" altLang="en-US" smtClean="0">
                <a:solidFill>
                  <a:prstClr val="black">
                    <a:lumMod val="65000"/>
                    <a:lumOff val="35000"/>
                  </a:prstClr>
                </a:solidFill>
              </a:rPr>
              <a:pPr/>
              <a:t>‹#›</a:t>
            </a:fld>
            <a:endParaRPr lang="zh-CN" altLang="en-US">
              <a:solidFill>
                <a:prstClr val="black">
                  <a:lumMod val="65000"/>
                  <a:lumOff val="35000"/>
                </a:prstClr>
              </a:solidFill>
            </a:endParaRPr>
          </a:p>
        </p:txBody>
      </p:sp>
    </p:spTree>
    <p:extLst>
      <p:ext uri="{BB962C8B-B14F-4D97-AF65-F5344CB8AC3E}">
        <p14:creationId xmlns:p14="http://schemas.microsoft.com/office/powerpoint/2010/main" val="1326722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baseline="0">
                <a:latin typeface="Candara" panose="020E0502030303020204" pitchFamily="34" charset="0"/>
              </a:defRPr>
            </a:lvl1pPr>
          </a:lstStyle>
          <a:p>
            <a:fld id="{70ABCB11-2F15-4514-AF3A-9B87F3D5E401}" type="datetime1">
              <a:rPr lang="zh-CN" altLang="en-US" smtClean="0">
                <a:solidFill>
                  <a:prstClr val="black">
                    <a:lumMod val="65000"/>
                    <a:lumOff val="35000"/>
                  </a:prstClr>
                </a:solidFill>
              </a:rPr>
              <a:pPr/>
              <a:t>2020/11/29</a:t>
            </a:fld>
            <a:endParaRPr lang="zh-CN" altLang="en-US">
              <a:solidFill>
                <a:prstClr val="black">
                  <a:lumMod val="65000"/>
                  <a:lumOff val="35000"/>
                </a:prstClr>
              </a:solidFill>
            </a:endParaRPr>
          </a:p>
        </p:txBody>
      </p:sp>
      <p:sp>
        <p:nvSpPr>
          <p:cNvPr id="3" name="Footer Placeholder 2"/>
          <p:cNvSpPr>
            <a:spLocks noGrp="1"/>
          </p:cNvSpPr>
          <p:nvPr>
            <p:ph type="ftr" sz="quarter" idx="11"/>
          </p:nvPr>
        </p:nvSpPr>
        <p:spPr/>
        <p:txBody>
          <a:bodyPr/>
          <a:lstStyle/>
          <a:p>
            <a:endParaRPr lang="zh-CN" altLang="en-US" dirty="0">
              <a:solidFill>
                <a:prstClr val="black"/>
              </a:solidFill>
            </a:endParaRPr>
          </a:p>
        </p:txBody>
      </p:sp>
      <p:sp>
        <p:nvSpPr>
          <p:cNvPr id="4" name="Slide Number Placeholder 3"/>
          <p:cNvSpPr>
            <a:spLocks noGrp="1"/>
          </p:cNvSpPr>
          <p:nvPr>
            <p:ph type="sldNum" sz="quarter" idx="12"/>
          </p:nvPr>
        </p:nvSpPr>
        <p:spPr/>
        <p:txBody>
          <a:bodyPr/>
          <a:lstStyle/>
          <a:p>
            <a:fld id="{5E2E8104-1970-4B3D-B5FE-617071B7655F}" type="slidenum">
              <a:rPr lang="zh-CN" altLang="en-US" smtClean="0">
                <a:solidFill>
                  <a:prstClr val="black">
                    <a:lumMod val="65000"/>
                    <a:lumOff val="35000"/>
                  </a:prstClr>
                </a:solidFill>
              </a:rPr>
              <a:pPr/>
              <a:t>‹#›</a:t>
            </a:fld>
            <a:endParaRPr lang="zh-CN" altLang="en-US">
              <a:solidFill>
                <a:prstClr val="black">
                  <a:lumMod val="65000"/>
                  <a:lumOff val="35000"/>
                </a:prstClr>
              </a:solidFill>
            </a:endParaRPr>
          </a:p>
        </p:txBody>
      </p:sp>
    </p:spTree>
    <p:extLst>
      <p:ext uri="{BB962C8B-B14F-4D97-AF65-F5344CB8AC3E}">
        <p14:creationId xmlns:p14="http://schemas.microsoft.com/office/powerpoint/2010/main" val="796909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904E85D-FD67-433A-95A2-8B28BE35333E}" type="datetime1">
              <a:rPr lang="zh-CN" altLang="en-US" smtClean="0">
                <a:solidFill>
                  <a:prstClr val="black">
                    <a:lumMod val="65000"/>
                    <a:lumOff val="35000"/>
                  </a:prstClr>
                </a:solidFill>
              </a:rPr>
              <a:pPr/>
              <a:t>2020/11/29</a:t>
            </a:fld>
            <a:endParaRPr lang="zh-CN" alt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zh-CN" altLang="en-US" dirty="0">
              <a:solidFill>
                <a:prstClr val="black"/>
              </a:solidFill>
            </a:endParaRPr>
          </a:p>
        </p:txBody>
      </p:sp>
      <p:sp>
        <p:nvSpPr>
          <p:cNvPr id="7" name="Slide Number Placeholder 6"/>
          <p:cNvSpPr>
            <a:spLocks noGrp="1"/>
          </p:cNvSpPr>
          <p:nvPr>
            <p:ph type="sldNum" sz="quarter" idx="12"/>
          </p:nvPr>
        </p:nvSpPr>
        <p:spPr/>
        <p:txBody>
          <a:bodyPr/>
          <a:lstStyle/>
          <a:p>
            <a:fld id="{5E2E8104-1970-4B3D-B5FE-617071B7655F}" type="slidenum">
              <a:rPr lang="zh-CN" altLang="en-US" smtClean="0">
                <a:solidFill>
                  <a:prstClr val="black">
                    <a:lumMod val="65000"/>
                    <a:lumOff val="35000"/>
                  </a:prstClr>
                </a:solidFill>
              </a:rPr>
              <a:pPr/>
              <a:t>‹#›</a:t>
            </a:fld>
            <a:endParaRPr lang="zh-CN" altLang="en-US">
              <a:solidFill>
                <a:prstClr val="black">
                  <a:lumMod val="65000"/>
                  <a:lumOff val="35000"/>
                </a:prstClr>
              </a:solidFill>
            </a:endParaRPr>
          </a:p>
        </p:txBody>
      </p:sp>
    </p:spTree>
    <p:extLst>
      <p:ext uri="{BB962C8B-B14F-4D97-AF65-F5344CB8AC3E}">
        <p14:creationId xmlns:p14="http://schemas.microsoft.com/office/powerpoint/2010/main" val="3738623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4000">
                <a:solidFill>
                  <a:schemeClr val="tx1"/>
                </a:solidFill>
                <a:latin typeface="+mj-lt"/>
                <a:ea typeface="黑体" panose="0201060906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buClr>
                <a:schemeClr val="tx1"/>
              </a:buClr>
              <a:defRPr sz="2400">
                <a:latin typeface="+mj-lt"/>
                <a:ea typeface="黑体" panose="02010609060101010101" pitchFamily="49" charset="-122"/>
              </a:defRPr>
            </a:lvl1pPr>
            <a:lvl2pPr>
              <a:buClr>
                <a:schemeClr val="tx1"/>
              </a:buClr>
              <a:defRPr sz="2000">
                <a:latin typeface="+mj-lt"/>
                <a:ea typeface="黑体" panose="02010609060101010101" pitchFamily="49" charset="-122"/>
              </a:defRPr>
            </a:lvl2pPr>
            <a:lvl3pPr>
              <a:buClr>
                <a:schemeClr val="tx1"/>
              </a:buClr>
              <a:defRPr sz="1800">
                <a:latin typeface="+mj-lt"/>
              </a:defRPr>
            </a:lvl3pPr>
            <a:lvl4pPr>
              <a:defRPr>
                <a:latin typeface="+mj-lt"/>
              </a:defRPr>
            </a:lvl4pPr>
            <a:lvl5pPr>
              <a:defRPr>
                <a:latin typeface="+mj-lt"/>
              </a:defRPr>
            </a:lvl5p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lang="zh-CN" altLang="en-US" dirty="0"/>
          </a:p>
        </p:txBody>
      </p:sp>
      <p:sp>
        <p:nvSpPr>
          <p:cNvPr id="4" name="Rectangle 5"/>
          <p:cNvSpPr>
            <a:spLocks noGrp="1" noChangeArrowheads="1"/>
          </p:cNvSpPr>
          <p:nvPr>
            <p:ph type="dt" sz="half" idx="10"/>
          </p:nvPr>
        </p:nvSpPr>
        <p:spPr>
          <a:ln/>
        </p:spPr>
        <p:txBody>
          <a:bodyPr/>
          <a:lstStyle>
            <a:lvl1pPr>
              <a:defRPr/>
            </a:lvl1pPr>
          </a:lstStyle>
          <a:p>
            <a:fld id="{FF88F899-FA6D-4737-879E-62DE3ED9162E}" type="datetime1">
              <a:rPr kumimoji="1" lang="zh-CN" altLang="en-US" smtClean="0">
                <a:solidFill>
                  <a:prstClr val="black">
                    <a:lumMod val="65000"/>
                    <a:lumOff val="35000"/>
                  </a:prstClr>
                </a:solidFill>
                <a:ea typeface="宋体"/>
              </a:rPr>
              <a:pPr/>
              <a:t>2020/11/29</a:t>
            </a:fld>
            <a:endParaRPr kumimoji="1" lang="zh-CN" altLang="en-US">
              <a:solidFill>
                <a:prstClr val="black">
                  <a:lumMod val="65000"/>
                  <a:lumOff val="35000"/>
                </a:prstClr>
              </a:solidFill>
              <a:ea typeface="宋体"/>
            </a:endParaRPr>
          </a:p>
        </p:txBody>
      </p:sp>
      <p:sp>
        <p:nvSpPr>
          <p:cNvPr id="5" name="Rectangle 6"/>
          <p:cNvSpPr>
            <a:spLocks noGrp="1" noChangeArrowheads="1"/>
          </p:cNvSpPr>
          <p:nvPr>
            <p:ph type="ftr" sz="quarter" idx="11"/>
          </p:nvPr>
        </p:nvSpPr>
        <p:spPr>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lang="en-US" altLang="zh-CN" smtClean="0">
                <a:solidFill>
                  <a:prstClr val="black">
                    <a:lumMod val="65000"/>
                    <a:lumOff val="35000"/>
                  </a:prstClr>
                </a:solidFill>
              </a:defRPr>
            </a:lvl1pPr>
          </a:lstStyle>
          <a:p>
            <a:pPr defTabSz="457200"/>
            <a:endParaRPr lang="zh-CN" altLang="en-US" dirty="0"/>
          </a:p>
        </p:txBody>
      </p:sp>
      <p:sp>
        <p:nvSpPr>
          <p:cNvPr id="6" name="Rectangle 7"/>
          <p:cNvSpPr>
            <a:spLocks noGrp="1" noChangeArrowheads="1"/>
          </p:cNvSpPr>
          <p:nvPr>
            <p:ph type="sldNum" sz="quarter" idx="12"/>
          </p:nvPr>
        </p:nvSpPr>
        <p:spPr>
          <a:ln/>
        </p:spPr>
        <p:txBody>
          <a:bodyPr/>
          <a:lstStyle>
            <a:lvl1pPr>
              <a:defRPr/>
            </a:lvl1pPr>
          </a:lstStyle>
          <a:p>
            <a:fld id="{71F1F346-3964-904C-8DB0-057A2D699FB9}" type="slidenum">
              <a:rPr kumimoji="1" lang="zh-CN" altLang="en-US" smtClean="0">
                <a:solidFill>
                  <a:prstClr val="black">
                    <a:lumMod val="65000"/>
                    <a:lumOff val="35000"/>
                  </a:prstClr>
                </a:solidFill>
                <a:ea typeface="宋体"/>
              </a:rPr>
              <a:pPr/>
              <a:t>‹#›</a:t>
            </a:fld>
            <a:endParaRPr kumimoji="1" lang="zh-CN" altLang="en-US">
              <a:solidFill>
                <a:prstClr val="black">
                  <a:lumMod val="65000"/>
                  <a:lumOff val="35000"/>
                </a:prstClr>
              </a:solidFill>
              <a:ea typeface="宋体"/>
            </a:endParaRPr>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ED1F872C-644B-41E6-B053-75DC9162E92F}" type="datetime1">
              <a:rPr lang="zh-CN" altLang="en-US" smtClean="0">
                <a:solidFill>
                  <a:prstClr val="black">
                    <a:lumMod val="65000"/>
                    <a:lumOff val="35000"/>
                  </a:prstClr>
                </a:solidFill>
              </a:rPr>
              <a:pPr/>
              <a:t>2020/11/29</a:t>
            </a:fld>
            <a:endParaRPr lang="zh-CN" alt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zh-CN" altLang="en-US" dirty="0">
              <a:solidFill>
                <a:prstClr val="black"/>
              </a:solidFill>
            </a:endParaRPr>
          </a:p>
        </p:txBody>
      </p:sp>
      <p:sp>
        <p:nvSpPr>
          <p:cNvPr id="7" name="Slide Number Placeholder 6"/>
          <p:cNvSpPr>
            <a:spLocks noGrp="1"/>
          </p:cNvSpPr>
          <p:nvPr>
            <p:ph type="sldNum" sz="quarter" idx="12"/>
          </p:nvPr>
        </p:nvSpPr>
        <p:spPr/>
        <p:txBody>
          <a:bodyPr/>
          <a:lstStyle/>
          <a:p>
            <a:fld id="{5E2E8104-1970-4B3D-B5FE-617071B7655F}" type="slidenum">
              <a:rPr lang="zh-CN" altLang="en-US" smtClean="0">
                <a:solidFill>
                  <a:prstClr val="black">
                    <a:lumMod val="65000"/>
                    <a:lumOff val="35000"/>
                  </a:prstClr>
                </a:solidFill>
              </a:rPr>
              <a:pPr/>
              <a:t>‹#›</a:t>
            </a:fld>
            <a:endParaRPr lang="zh-CN" altLang="en-US">
              <a:solidFill>
                <a:prstClr val="black">
                  <a:lumMod val="65000"/>
                  <a:lumOff val="35000"/>
                </a:prstClr>
              </a:solidFill>
            </a:endParaRPr>
          </a:p>
        </p:txBody>
      </p:sp>
    </p:spTree>
    <p:extLst>
      <p:ext uri="{BB962C8B-B14F-4D97-AF65-F5344CB8AC3E}">
        <p14:creationId xmlns:p14="http://schemas.microsoft.com/office/powerpoint/2010/main" val="447198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6C1FCC15-875C-45BB-B7D5-C1D356981074}" type="datetime1">
              <a:rPr lang="zh-CN" altLang="en-US" smtClean="0">
                <a:solidFill>
                  <a:prstClr val="black">
                    <a:lumMod val="65000"/>
                    <a:lumOff val="35000"/>
                  </a:prstClr>
                </a:solidFill>
              </a:rPr>
              <a:pPr/>
              <a:t>2020/11/29</a:t>
            </a:fld>
            <a:endParaRPr lang="zh-CN" alt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zh-CN" altLang="en-US" dirty="0">
              <a:solidFill>
                <a:prstClr val="black"/>
              </a:solidFill>
            </a:endParaRPr>
          </a:p>
        </p:txBody>
      </p:sp>
      <p:sp>
        <p:nvSpPr>
          <p:cNvPr id="6" name="Slide Number Placeholder 5"/>
          <p:cNvSpPr>
            <a:spLocks noGrp="1"/>
          </p:cNvSpPr>
          <p:nvPr>
            <p:ph type="sldNum" sz="quarter" idx="12"/>
          </p:nvPr>
        </p:nvSpPr>
        <p:spPr/>
        <p:txBody>
          <a:bodyPr/>
          <a:lstStyle/>
          <a:p>
            <a:fld id="{5E2E8104-1970-4B3D-B5FE-617071B7655F}" type="slidenum">
              <a:rPr lang="zh-CN" altLang="en-US" smtClean="0">
                <a:solidFill>
                  <a:prstClr val="black">
                    <a:lumMod val="65000"/>
                    <a:lumOff val="35000"/>
                  </a:prstClr>
                </a:solidFill>
              </a:rPr>
              <a:pPr/>
              <a:t>‹#›</a:t>
            </a:fld>
            <a:endParaRPr lang="zh-CN" altLang="en-US">
              <a:solidFill>
                <a:prstClr val="black">
                  <a:lumMod val="65000"/>
                  <a:lumOff val="35000"/>
                </a:prstClr>
              </a:solidFill>
            </a:endParaRPr>
          </a:p>
        </p:txBody>
      </p:sp>
    </p:spTree>
    <p:extLst>
      <p:ext uri="{BB962C8B-B14F-4D97-AF65-F5344CB8AC3E}">
        <p14:creationId xmlns:p14="http://schemas.microsoft.com/office/powerpoint/2010/main" val="3000633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defRPr sz="4800"/>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4FA31FF3-01DA-4D1A-BD9C-EA8CED4F071D}" type="datetime1">
              <a:rPr lang="zh-CN" altLang="en-US" smtClean="0">
                <a:solidFill>
                  <a:prstClr val="black">
                    <a:lumMod val="65000"/>
                    <a:lumOff val="35000"/>
                  </a:prstClr>
                </a:solidFill>
              </a:rPr>
              <a:pPr/>
              <a:t>2020/11/29</a:t>
            </a:fld>
            <a:endParaRPr lang="zh-CN" alt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zh-CN" altLang="en-US" dirty="0">
              <a:solidFill>
                <a:prstClr val="black"/>
              </a:solidFill>
            </a:endParaRPr>
          </a:p>
        </p:txBody>
      </p:sp>
      <p:sp>
        <p:nvSpPr>
          <p:cNvPr id="6" name="Slide Number Placeholder 5"/>
          <p:cNvSpPr>
            <a:spLocks noGrp="1"/>
          </p:cNvSpPr>
          <p:nvPr>
            <p:ph type="sldNum" sz="quarter" idx="12"/>
          </p:nvPr>
        </p:nvSpPr>
        <p:spPr/>
        <p:txBody>
          <a:bodyPr/>
          <a:lstStyle/>
          <a:p>
            <a:fld id="{5E2E8104-1970-4B3D-B5FE-617071B7655F}" type="slidenum">
              <a:rPr lang="zh-CN" altLang="en-US" smtClean="0">
                <a:solidFill>
                  <a:prstClr val="black">
                    <a:lumMod val="65000"/>
                    <a:lumOff val="35000"/>
                  </a:prstClr>
                </a:solidFill>
              </a:rPr>
              <a:pPr/>
              <a:t>‹#›</a:t>
            </a:fld>
            <a:endParaRPr lang="zh-CN" altLang="en-US">
              <a:solidFill>
                <a:prstClr val="black">
                  <a:lumMod val="65000"/>
                  <a:lumOff val="35000"/>
                </a:prstClr>
              </a:solidFill>
            </a:endParaRPr>
          </a:p>
        </p:txBody>
      </p:sp>
    </p:spTree>
    <p:extLst>
      <p:ext uri="{BB962C8B-B14F-4D97-AF65-F5344CB8AC3E}">
        <p14:creationId xmlns:p14="http://schemas.microsoft.com/office/powerpoint/2010/main" val="1082700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dt" sz="half" idx="10"/>
          </p:nvPr>
        </p:nvSpPr>
        <p:spPr>
          <a:ln/>
        </p:spPr>
        <p:txBody>
          <a:bodyPr/>
          <a:lstStyle>
            <a:lvl1pPr>
              <a:defRPr/>
            </a:lvl1pPr>
          </a:lstStyle>
          <a:p>
            <a:fld id="{190F2F90-169B-4E3A-B641-F17EA8199ECB}" type="datetime1">
              <a:rPr kumimoji="1" lang="zh-CN" altLang="en-US" smtClean="0">
                <a:solidFill>
                  <a:prstClr val="black">
                    <a:lumMod val="65000"/>
                    <a:lumOff val="35000"/>
                  </a:prstClr>
                </a:solidFill>
                <a:ea typeface="宋体"/>
              </a:rPr>
              <a:pPr/>
              <a:t>2020/11/29</a:t>
            </a:fld>
            <a:endParaRPr kumimoji="1" lang="zh-CN" altLang="en-US">
              <a:solidFill>
                <a:prstClr val="black">
                  <a:lumMod val="65000"/>
                  <a:lumOff val="35000"/>
                </a:prstClr>
              </a:solidFill>
              <a:ea typeface="宋体"/>
            </a:endParaRPr>
          </a:p>
        </p:txBody>
      </p:sp>
      <p:sp>
        <p:nvSpPr>
          <p:cNvPr id="5" name="Rectangle 6"/>
          <p:cNvSpPr>
            <a:spLocks noGrp="1" noChangeArrowheads="1"/>
          </p:cNvSpPr>
          <p:nvPr>
            <p:ph type="ftr" sz="quarter" idx="11"/>
          </p:nvPr>
        </p:nvSpPr>
        <p:spPr>
          <a:ln/>
        </p:spPr>
        <p:txBody>
          <a:bodyPr/>
          <a:lstStyle>
            <a:lvl1pPr>
              <a:defRPr/>
            </a:lvl1pPr>
          </a:lstStyle>
          <a:p>
            <a:endParaRPr kumimoji="1" lang="zh-CN" altLang="en-US">
              <a:solidFill>
                <a:prstClr val="black">
                  <a:lumMod val="65000"/>
                  <a:lumOff val="35000"/>
                </a:prstClr>
              </a:solidFill>
              <a:ea typeface="宋体"/>
            </a:endParaRPr>
          </a:p>
        </p:txBody>
      </p:sp>
      <p:sp>
        <p:nvSpPr>
          <p:cNvPr id="6" name="Rectangle 7"/>
          <p:cNvSpPr>
            <a:spLocks noGrp="1" noChangeArrowheads="1"/>
          </p:cNvSpPr>
          <p:nvPr>
            <p:ph type="sldNum" sz="quarter" idx="12"/>
          </p:nvPr>
        </p:nvSpPr>
        <p:spPr>
          <a:ln/>
        </p:spPr>
        <p:txBody>
          <a:bodyPr/>
          <a:lstStyle>
            <a:lvl1pPr>
              <a:defRPr/>
            </a:lvl1pPr>
          </a:lstStyle>
          <a:p>
            <a:fld id="{71F1F346-3964-904C-8DB0-057A2D699FB9}" type="slidenum">
              <a:rPr kumimoji="1" lang="zh-CN" altLang="en-US" smtClean="0">
                <a:solidFill>
                  <a:prstClr val="black">
                    <a:lumMod val="65000"/>
                    <a:lumOff val="35000"/>
                  </a:prstClr>
                </a:solidFill>
                <a:ea typeface="宋体"/>
              </a:rPr>
              <a:pPr/>
              <a:t>‹#›</a:t>
            </a:fld>
            <a:endParaRPr kumimoji="1" lang="zh-CN" altLang="en-US">
              <a:solidFill>
                <a:prstClr val="black">
                  <a:lumMod val="65000"/>
                  <a:lumOff val="35000"/>
                </a:prstClr>
              </a:solidFill>
              <a:ea typeface="宋体"/>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Rectangle 5"/>
          <p:cNvSpPr>
            <a:spLocks noGrp="1" noChangeArrowheads="1"/>
          </p:cNvSpPr>
          <p:nvPr>
            <p:ph type="dt" sz="half" idx="10"/>
          </p:nvPr>
        </p:nvSpPr>
        <p:spPr>
          <a:ln/>
        </p:spPr>
        <p:txBody>
          <a:bodyPr/>
          <a:lstStyle>
            <a:lvl1pPr>
              <a:defRPr/>
            </a:lvl1pPr>
          </a:lstStyle>
          <a:p>
            <a:fld id="{C359148F-DC7D-439C-B62C-FE0239F86848}" type="datetime1">
              <a:rPr lang="zh-CN" altLang="en-US" smtClean="0"/>
              <a:pPr/>
              <a:t>2020/11/29</a:t>
            </a:fld>
            <a:endParaRPr lang="zh-CN" altLang="en-US"/>
          </a:p>
        </p:txBody>
      </p:sp>
      <p:sp>
        <p:nvSpPr>
          <p:cNvPr id="6" name="Rectangle 6"/>
          <p:cNvSpPr>
            <a:spLocks noGrp="1" noChangeArrowheads="1"/>
          </p:cNvSpPr>
          <p:nvPr>
            <p:ph type="ftr" sz="quarter" idx="11"/>
          </p:nvPr>
        </p:nvSpPr>
        <p:spPr>
          <a:ln/>
        </p:spPr>
        <p:txBody>
          <a:bodyPr/>
          <a:lstStyle>
            <a:lvl1pPr>
              <a:defRPr/>
            </a:lvl1pPr>
          </a:lstStyle>
          <a:p>
            <a:endParaRPr lang="zh-CN" altLang="en-US"/>
          </a:p>
        </p:txBody>
      </p:sp>
      <p:sp>
        <p:nvSpPr>
          <p:cNvPr id="7" name="Rectangle 7"/>
          <p:cNvSpPr>
            <a:spLocks noGrp="1" noChangeArrowheads="1"/>
          </p:cNvSpPr>
          <p:nvPr>
            <p:ph type="sldNum" sz="quarter" idx="12"/>
          </p:nvPr>
        </p:nvSpPr>
        <p:spPr>
          <a:ln/>
        </p:spPr>
        <p:txBody>
          <a:bodyPr/>
          <a:lstStyle>
            <a:lvl1pPr>
              <a:defRPr/>
            </a:lvl1pPr>
          </a:lstStyle>
          <a:p>
            <a:fld id="{11F96539-4944-4DB9-A30A-5120CF59C630}"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7" name="Rectangle 5"/>
          <p:cNvSpPr>
            <a:spLocks noGrp="1" noChangeArrowheads="1"/>
          </p:cNvSpPr>
          <p:nvPr>
            <p:ph type="dt" sz="half" idx="10"/>
          </p:nvPr>
        </p:nvSpPr>
        <p:spPr>
          <a:ln/>
        </p:spPr>
        <p:txBody>
          <a:bodyPr/>
          <a:lstStyle>
            <a:lvl1pPr>
              <a:defRPr/>
            </a:lvl1pPr>
          </a:lstStyle>
          <a:p>
            <a:fld id="{339FA0E4-3D0F-4EA1-8DE8-179E51BDCAD2}" type="datetime1">
              <a:rPr kumimoji="1" lang="zh-CN" altLang="en-US" smtClean="0">
                <a:solidFill>
                  <a:prstClr val="black">
                    <a:lumMod val="65000"/>
                    <a:lumOff val="35000"/>
                  </a:prstClr>
                </a:solidFill>
                <a:ea typeface="宋体"/>
              </a:rPr>
              <a:pPr/>
              <a:t>2020/11/29</a:t>
            </a:fld>
            <a:endParaRPr kumimoji="1" lang="zh-CN" altLang="en-US">
              <a:solidFill>
                <a:prstClr val="black">
                  <a:lumMod val="65000"/>
                  <a:lumOff val="35000"/>
                </a:prstClr>
              </a:solidFill>
              <a:ea typeface="宋体"/>
            </a:endParaRPr>
          </a:p>
        </p:txBody>
      </p:sp>
      <p:sp>
        <p:nvSpPr>
          <p:cNvPr id="8" name="Rectangle 6"/>
          <p:cNvSpPr>
            <a:spLocks noGrp="1" noChangeArrowheads="1"/>
          </p:cNvSpPr>
          <p:nvPr>
            <p:ph type="ftr" sz="quarter" idx="11"/>
          </p:nvPr>
        </p:nvSpPr>
        <p:spPr>
          <a:ln/>
        </p:spPr>
        <p:txBody>
          <a:bodyPr/>
          <a:lstStyle>
            <a:lvl1pPr>
              <a:defRPr/>
            </a:lvl1pPr>
          </a:lstStyle>
          <a:p>
            <a:endParaRPr kumimoji="1" lang="zh-CN" altLang="en-US" dirty="0">
              <a:solidFill>
                <a:prstClr val="black">
                  <a:lumMod val="65000"/>
                  <a:lumOff val="35000"/>
                </a:prstClr>
              </a:solidFill>
              <a:ea typeface="宋体"/>
            </a:endParaRPr>
          </a:p>
        </p:txBody>
      </p:sp>
      <p:sp>
        <p:nvSpPr>
          <p:cNvPr id="9" name="Rectangle 7"/>
          <p:cNvSpPr>
            <a:spLocks noGrp="1" noChangeArrowheads="1"/>
          </p:cNvSpPr>
          <p:nvPr>
            <p:ph type="sldNum" sz="quarter" idx="12"/>
          </p:nvPr>
        </p:nvSpPr>
        <p:spPr>
          <a:ln/>
        </p:spPr>
        <p:txBody>
          <a:bodyPr/>
          <a:lstStyle>
            <a:lvl1pPr>
              <a:defRPr/>
            </a:lvl1pPr>
          </a:lstStyle>
          <a:p>
            <a:fld id="{71F1F346-3964-904C-8DB0-057A2D699FB9}" type="slidenum">
              <a:rPr kumimoji="1" lang="zh-CN" altLang="en-US" smtClean="0">
                <a:solidFill>
                  <a:prstClr val="black">
                    <a:lumMod val="65000"/>
                    <a:lumOff val="35000"/>
                  </a:prstClr>
                </a:solidFill>
                <a:ea typeface="宋体"/>
              </a:rPr>
              <a:pPr/>
              <a:t>‹#›</a:t>
            </a:fld>
            <a:endParaRPr kumimoji="1" lang="zh-CN" altLang="en-US">
              <a:solidFill>
                <a:prstClr val="black">
                  <a:lumMod val="65000"/>
                  <a:lumOff val="35000"/>
                </a:prstClr>
              </a:solidFill>
              <a:ea typeface="宋体"/>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a:ln/>
        </p:spPr>
        <p:txBody>
          <a:bodyPr/>
          <a:lstStyle>
            <a:lvl1pPr>
              <a:defRPr/>
            </a:lvl1pPr>
          </a:lstStyle>
          <a:p>
            <a:fld id="{2E7639B2-BE88-43E5-9A9C-229E66C79D12}" type="datetime1">
              <a:rPr kumimoji="1" lang="zh-CN" altLang="en-US" smtClean="0">
                <a:solidFill>
                  <a:prstClr val="black">
                    <a:lumMod val="65000"/>
                    <a:lumOff val="35000"/>
                  </a:prstClr>
                </a:solidFill>
                <a:ea typeface="宋体"/>
              </a:rPr>
              <a:pPr/>
              <a:t>2020/11/29</a:t>
            </a:fld>
            <a:endParaRPr kumimoji="1" lang="zh-CN" altLang="en-US">
              <a:solidFill>
                <a:prstClr val="black">
                  <a:lumMod val="65000"/>
                  <a:lumOff val="35000"/>
                </a:prstClr>
              </a:solidFill>
              <a:ea typeface="宋体"/>
            </a:endParaRPr>
          </a:p>
        </p:txBody>
      </p:sp>
      <p:sp>
        <p:nvSpPr>
          <p:cNvPr id="4" name="Rectangle 6"/>
          <p:cNvSpPr>
            <a:spLocks noGrp="1" noChangeArrowheads="1"/>
          </p:cNvSpPr>
          <p:nvPr>
            <p:ph type="ftr" sz="quarter" idx="11"/>
          </p:nvPr>
        </p:nvSpPr>
        <p:spPr>
          <a:ln/>
        </p:spPr>
        <p:txBody>
          <a:bodyPr/>
          <a:lstStyle>
            <a:lvl1pPr>
              <a:defRPr/>
            </a:lvl1pPr>
          </a:lstStyle>
          <a:p>
            <a:endParaRPr kumimoji="1" lang="zh-CN" altLang="en-US">
              <a:solidFill>
                <a:prstClr val="black">
                  <a:lumMod val="65000"/>
                  <a:lumOff val="35000"/>
                </a:prstClr>
              </a:solidFill>
              <a:ea typeface="宋体"/>
            </a:endParaRPr>
          </a:p>
        </p:txBody>
      </p:sp>
      <p:sp>
        <p:nvSpPr>
          <p:cNvPr id="5" name="Rectangle 7"/>
          <p:cNvSpPr>
            <a:spLocks noGrp="1" noChangeArrowheads="1"/>
          </p:cNvSpPr>
          <p:nvPr>
            <p:ph type="sldNum" sz="quarter" idx="12"/>
          </p:nvPr>
        </p:nvSpPr>
        <p:spPr>
          <a:ln/>
        </p:spPr>
        <p:txBody>
          <a:bodyPr/>
          <a:lstStyle>
            <a:lvl1pPr>
              <a:defRPr/>
            </a:lvl1pPr>
          </a:lstStyle>
          <a:p>
            <a:fld id="{71F1F346-3964-904C-8DB0-057A2D699FB9}" type="slidenum">
              <a:rPr kumimoji="1" lang="zh-CN" altLang="en-US" smtClean="0">
                <a:solidFill>
                  <a:prstClr val="black">
                    <a:lumMod val="65000"/>
                    <a:lumOff val="35000"/>
                  </a:prstClr>
                </a:solidFill>
                <a:ea typeface="宋体"/>
              </a:rPr>
              <a:pPr/>
              <a:t>‹#›</a:t>
            </a:fld>
            <a:endParaRPr kumimoji="1" lang="zh-CN" altLang="en-US">
              <a:solidFill>
                <a:prstClr val="black">
                  <a:lumMod val="65000"/>
                  <a:lumOff val="35000"/>
                </a:prstClr>
              </a:solidFill>
              <a:ea typeface="宋体"/>
            </a:endParaRP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fld id="{BD3C3A42-B884-46E6-A801-778E9F6D22DF}" type="datetime1">
              <a:rPr kumimoji="1" lang="zh-CN" altLang="en-US" smtClean="0">
                <a:solidFill>
                  <a:prstClr val="black">
                    <a:lumMod val="65000"/>
                    <a:lumOff val="35000"/>
                  </a:prstClr>
                </a:solidFill>
                <a:ea typeface="宋体"/>
              </a:rPr>
              <a:pPr/>
              <a:t>2020/11/29</a:t>
            </a:fld>
            <a:endParaRPr kumimoji="1" lang="zh-CN" altLang="en-US">
              <a:solidFill>
                <a:prstClr val="black">
                  <a:lumMod val="65000"/>
                  <a:lumOff val="35000"/>
                </a:prstClr>
              </a:solidFill>
              <a:ea typeface="宋体"/>
            </a:endParaRPr>
          </a:p>
        </p:txBody>
      </p:sp>
      <p:sp>
        <p:nvSpPr>
          <p:cNvPr id="3" name="Rectangle 6"/>
          <p:cNvSpPr>
            <a:spLocks noGrp="1" noChangeArrowheads="1"/>
          </p:cNvSpPr>
          <p:nvPr>
            <p:ph type="ftr" sz="quarter" idx="11"/>
          </p:nvPr>
        </p:nvSpPr>
        <p:spPr>
          <a:ln/>
        </p:spPr>
        <p:txBody>
          <a:bodyPr/>
          <a:lstStyle>
            <a:lvl1pPr>
              <a:defRPr/>
            </a:lvl1pPr>
          </a:lstStyle>
          <a:p>
            <a:endParaRPr kumimoji="1" lang="zh-CN" altLang="en-US">
              <a:solidFill>
                <a:prstClr val="black">
                  <a:lumMod val="65000"/>
                  <a:lumOff val="35000"/>
                </a:prstClr>
              </a:solidFill>
              <a:ea typeface="宋体"/>
            </a:endParaRPr>
          </a:p>
        </p:txBody>
      </p:sp>
      <p:sp>
        <p:nvSpPr>
          <p:cNvPr id="4" name="Rectangle 7"/>
          <p:cNvSpPr>
            <a:spLocks noGrp="1" noChangeArrowheads="1"/>
          </p:cNvSpPr>
          <p:nvPr>
            <p:ph type="sldNum" sz="quarter" idx="12"/>
          </p:nvPr>
        </p:nvSpPr>
        <p:spPr>
          <a:ln/>
        </p:spPr>
        <p:txBody>
          <a:bodyPr/>
          <a:lstStyle>
            <a:lvl1pPr>
              <a:defRPr/>
            </a:lvl1pPr>
          </a:lstStyle>
          <a:p>
            <a:fld id="{71F1F346-3964-904C-8DB0-057A2D699FB9}" type="slidenum">
              <a:rPr kumimoji="1" lang="zh-CN" altLang="en-US" smtClean="0">
                <a:solidFill>
                  <a:prstClr val="black">
                    <a:lumMod val="65000"/>
                    <a:lumOff val="35000"/>
                  </a:prstClr>
                </a:solidFill>
                <a:ea typeface="宋体"/>
              </a:rPr>
              <a:pPr/>
              <a:t>‹#›</a:t>
            </a:fld>
            <a:endParaRPr kumimoji="1" lang="zh-CN" altLang="en-US">
              <a:solidFill>
                <a:prstClr val="black">
                  <a:lumMod val="65000"/>
                  <a:lumOff val="35000"/>
                </a:prstClr>
              </a:solidFill>
              <a:ea typeface="宋体"/>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fld id="{145ABD63-781D-406C-88DE-130EA30052E5}" type="datetime1">
              <a:rPr kumimoji="1" lang="zh-CN" altLang="en-US" smtClean="0">
                <a:solidFill>
                  <a:prstClr val="black">
                    <a:lumMod val="65000"/>
                    <a:lumOff val="35000"/>
                  </a:prstClr>
                </a:solidFill>
                <a:ea typeface="宋体"/>
              </a:rPr>
              <a:pPr/>
              <a:t>2020/11/29</a:t>
            </a:fld>
            <a:endParaRPr kumimoji="1" lang="zh-CN" altLang="en-US">
              <a:solidFill>
                <a:prstClr val="black">
                  <a:lumMod val="65000"/>
                  <a:lumOff val="35000"/>
                </a:prstClr>
              </a:solidFill>
              <a:ea typeface="宋体"/>
            </a:endParaRPr>
          </a:p>
        </p:txBody>
      </p:sp>
      <p:sp>
        <p:nvSpPr>
          <p:cNvPr id="6" name="Rectangle 6"/>
          <p:cNvSpPr>
            <a:spLocks noGrp="1" noChangeArrowheads="1"/>
          </p:cNvSpPr>
          <p:nvPr>
            <p:ph type="ftr" sz="quarter" idx="11"/>
          </p:nvPr>
        </p:nvSpPr>
        <p:spPr>
          <a:ln/>
        </p:spPr>
        <p:txBody>
          <a:bodyPr/>
          <a:lstStyle>
            <a:lvl1pPr>
              <a:defRPr/>
            </a:lvl1pPr>
          </a:lstStyle>
          <a:p>
            <a:endParaRPr kumimoji="1" lang="zh-CN" altLang="en-US" dirty="0">
              <a:solidFill>
                <a:prstClr val="black">
                  <a:lumMod val="65000"/>
                  <a:lumOff val="35000"/>
                </a:prstClr>
              </a:solidFill>
              <a:ea typeface="宋体"/>
            </a:endParaRPr>
          </a:p>
        </p:txBody>
      </p:sp>
      <p:sp>
        <p:nvSpPr>
          <p:cNvPr id="7" name="Rectangle 7"/>
          <p:cNvSpPr>
            <a:spLocks noGrp="1" noChangeArrowheads="1"/>
          </p:cNvSpPr>
          <p:nvPr>
            <p:ph type="sldNum" sz="quarter" idx="12"/>
          </p:nvPr>
        </p:nvSpPr>
        <p:spPr>
          <a:ln/>
        </p:spPr>
        <p:txBody>
          <a:bodyPr/>
          <a:lstStyle>
            <a:lvl1pPr>
              <a:defRPr/>
            </a:lvl1pPr>
          </a:lstStyle>
          <a:p>
            <a:fld id="{6E2D2B3B-882E-40F3-A32F-6DD516915044}"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将图片拖动到占位符，或单击添加图标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fld id="{484B75FE-CA53-4A07-A41E-E0F10CEDF23B}" type="datetime1">
              <a:rPr kumimoji="1" lang="zh-CN" altLang="en-US" smtClean="0">
                <a:solidFill>
                  <a:prstClr val="black">
                    <a:lumMod val="65000"/>
                    <a:lumOff val="35000"/>
                  </a:prstClr>
                </a:solidFill>
                <a:ea typeface="宋体"/>
              </a:rPr>
              <a:pPr/>
              <a:t>2020/11/29</a:t>
            </a:fld>
            <a:endParaRPr kumimoji="1" lang="zh-CN" altLang="en-US">
              <a:solidFill>
                <a:prstClr val="black">
                  <a:lumMod val="65000"/>
                  <a:lumOff val="35000"/>
                </a:prstClr>
              </a:solidFill>
              <a:ea typeface="宋体"/>
            </a:endParaRPr>
          </a:p>
        </p:txBody>
      </p:sp>
      <p:sp>
        <p:nvSpPr>
          <p:cNvPr id="6" name="Rectangle 6"/>
          <p:cNvSpPr>
            <a:spLocks noGrp="1" noChangeArrowheads="1"/>
          </p:cNvSpPr>
          <p:nvPr>
            <p:ph type="ftr" sz="quarter" idx="11"/>
          </p:nvPr>
        </p:nvSpPr>
        <p:spPr>
          <a:ln/>
        </p:spPr>
        <p:txBody>
          <a:bodyPr/>
          <a:lstStyle>
            <a:lvl1pPr>
              <a:defRPr/>
            </a:lvl1pPr>
          </a:lstStyle>
          <a:p>
            <a:endParaRPr kumimoji="1" lang="zh-CN" altLang="en-US" dirty="0">
              <a:solidFill>
                <a:prstClr val="black">
                  <a:lumMod val="65000"/>
                  <a:lumOff val="35000"/>
                </a:prstClr>
              </a:solidFill>
              <a:ea typeface="宋体"/>
            </a:endParaRPr>
          </a:p>
        </p:txBody>
      </p:sp>
      <p:sp>
        <p:nvSpPr>
          <p:cNvPr id="7" name="Rectangle 7"/>
          <p:cNvSpPr>
            <a:spLocks noGrp="1" noChangeArrowheads="1"/>
          </p:cNvSpPr>
          <p:nvPr>
            <p:ph type="sldNum" sz="quarter" idx="12"/>
          </p:nvPr>
        </p:nvSpPr>
        <p:spPr>
          <a:ln/>
        </p:spPr>
        <p:txBody>
          <a:bodyPr/>
          <a:lstStyle>
            <a:lvl1pPr>
              <a:defRPr/>
            </a:lvl1pPr>
          </a:lstStyle>
          <a:p>
            <a:fld id="{71F1F346-3964-904C-8DB0-057A2D699FB9}" type="slidenum">
              <a:rPr kumimoji="1" lang="zh-CN" altLang="en-US" smtClean="0">
                <a:solidFill>
                  <a:prstClr val="black">
                    <a:lumMod val="65000"/>
                    <a:lumOff val="35000"/>
                  </a:prstClr>
                </a:solidFill>
                <a:ea typeface="宋体"/>
              </a:rPr>
              <a:pPr/>
              <a:t>‹#›</a:t>
            </a:fld>
            <a:endParaRPr kumimoji="1" lang="zh-CN" altLang="en-US">
              <a:solidFill>
                <a:prstClr val="black">
                  <a:lumMod val="65000"/>
                  <a:lumOff val="35000"/>
                </a:prstClr>
              </a:solidFill>
              <a:ea typeface="宋体"/>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title"/>
          </p:nvPr>
        </p:nvSpPr>
        <p:spPr bwMode="auto">
          <a:xfrm>
            <a:off x="457200" y="122238"/>
            <a:ext cx="7543800" cy="1295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8" name="Rectangle 4"/>
          <p:cNvSpPr>
            <a:spLocks noGrp="1" noChangeArrowheads="1"/>
          </p:cNvSpPr>
          <p:nvPr>
            <p:ph type="body" idx="1"/>
          </p:nvPr>
        </p:nvSpPr>
        <p:spPr bwMode="auto">
          <a:xfrm>
            <a:off x="457200" y="1719263"/>
            <a:ext cx="8229600" cy="4716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78181" name="Rectangle 5"/>
          <p:cNvSpPr>
            <a:spLocks noGrp="1" noChangeArrowheads="1"/>
          </p:cNvSpPr>
          <p:nvPr>
            <p:ph type="dt" sz="half" idx="2"/>
          </p:nvPr>
        </p:nvSpPr>
        <p:spPr bwMode="auto">
          <a:xfrm>
            <a:off x="457200" y="6473884"/>
            <a:ext cx="2133600" cy="360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vl1pPr>
          </a:lstStyle>
          <a:p>
            <a:pPr defTabSz="457200"/>
            <a:fld id="{B521F525-9200-48C1-9F27-A5E1B65E7F78}" type="datetime1">
              <a:rPr kumimoji="1" lang="zh-CN" altLang="en-US" smtClean="0">
                <a:solidFill>
                  <a:prstClr val="black">
                    <a:lumMod val="65000"/>
                    <a:lumOff val="35000"/>
                  </a:prstClr>
                </a:solidFill>
                <a:ea typeface="宋体"/>
              </a:rPr>
              <a:pPr defTabSz="457200"/>
              <a:t>2020/11/29</a:t>
            </a:fld>
            <a:endParaRPr kumimoji="1" lang="zh-CN" altLang="en-US">
              <a:solidFill>
                <a:prstClr val="black">
                  <a:lumMod val="65000"/>
                  <a:lumOff val="35000"/>
                </a:prstClr>
              </a:solidFill>
              <a:ea typeface="宋体"/>
            </a:endParaRPr>
          </a:p>
        </p:txBody>
      </p:sp>
      <p:sp>
        <p:nvSpPr>
          <p:cNvPr id="178182" name="Rectangle 6"/>
          <p:cNvSpPr>
            <a:spLocks noGrp="1" noChangeArrowheads="1"/>
          </p:cNvSpPr>
          <p:nvPr>
            <p:ph type="ftr" sz="quarter" idx="3"/>
          </p:nvPr>
        </p:nvSpPr>
        <p:spPr bwMode="auto">
          <a:xfrm>
            <a:off x="3124200" y="6473884"/>
            <a:ext cx="2895600" cy="360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aseline="0">
                <a:latin typeface="Arial" panose="020B0604020202020204" pitchFamily="34" charset="0"/>
                <a:ea typeface="仿宋" panose="02010609060101010101" pitchFamily="49" charset="-122"/>
              </a:defRPr>
            </a:lvl1pPr>
          </a:lstStyle>
          <a:p>
            <a:pPr defTabSz="457200"/>
            <a:r>
              <a:rPr kumimoji="1" lang="en-US" altLang="zh-CN" dirty="0" smtClean="0">
                <a:solidFill>
                  <a:prstClr val="black">
                    <a:lumMod val="65000"/>
                    <a:lumOff val="35000"/>
                  </a:prstClr>
                </a:solidFill>
              </a:rPr>
              <a:t>1</a:t>
            </a:r>
            <a:endParaRPr kumimoji="1" lang="zh-CN" altLang="en-US" dirty="0">
              <a:solidFill>
                <a:prstClr val="black">
                  <a:lumMod val="65000"/>
                  <a:lumOff val="35000"/>
                </a:prstClr>
              </a:solidFill>
            </a:endParaRPr>
          </a:p>
        </p:txBody>
      </p:sp>
      <p:sp>
        <p:nvSpPr>
          <p:cNvPr id="178183" name="Rectangle 7"/>
          <p:cNvSpPr>
            <a:spLocks noGrp="1" noChangeArrowheads="1"/>
          </p:cNvSpPr>
          <p:nvPr>
            <p:ph type="sldNum" sz="quarter" idx="4"/>
          </p:nvPr>
        </p:nvSpPr>
        <p:spPr bwMode="auto">
          <a:xfrm>
            <a:off x="6553200" y="6473884"/>
            <a:ext cx="2133600" cy="360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pPr defTabSz="457200"/>
            <a:fld id="{71F1F346-3964-904C-8DB0-057A2D699FB9}" type="slidenum">
              <a:rPr kumimoji="1" lang="zh-CN" altLang="en-US" smtClean="0">
                <a:solidFill>
                  <a:prstClr val="black">
                    <a:lumMod val="65000"/>
                    <a:lumOff val="35000"/>
                  </a:prstClr>
                </a:solidFill>
                <a:ea typeface="宋体"/>
              </a:rPr>
              <a:pPr defTabSz="457200"/>
              <a:t>‹#›</a:t>
            </a:fld>
            <a:endParaRPr kumimoji="1" lang="zh-CN" altLang="en-US">
              <a:solidFill>
                <a:prstClr val="black">
                  <a:lumMod val="65000"/>
                  <a:lumOff val="35000"/>
                </a:prstClr>
              </a:solidFill>
              <a:ea typeface="宋体"/>
            </a:endParaRPr>
          </a:p>
        </p:txBody>
      </p:sp>
      <p:pic>
        <p:nvPicPr>
          <p:cNvPr id="1032" name="Picture 8" descr="nju01"/>
          <p:cNvPicPr>
            <a:picLocks noChangeAspect="1" noChangeArrowheads="1"/>
          </p:cNvPicPr>
          <p:nvPr/>
        </p:nvPicPr>
        <p:blipFill>
          <a:blip r:embed="rId13" cstate="print">
            <a:lum bright="12000" contrast="-18000"/>
          </a:blip>
          <a:srcRect/>
          <a:stretch>
            <a:fillRect/>
          </a:stretch>
        </p:blipFill>
        <p:spPr bwMode="auto">
          <a:xfrm>
            <a:off x="8032751" y="702970"/>
            <a:ext cx="608883" cy="720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iming>
    <p:tnLst>
      <p:par>
        <p:cTn id="1" dur="indefinite" restart="never" nodeType="tmRoot"/>
      </p:par>
    </p:tnLst>
  </p:timing>
  <p:hf hdr="0"/>
  <p:txStyles>
    <p:titleStyle>
      <a:lvl1pPr algn="l" rtl="0" eaLnBrk="1" fontAlgn="base" hangingPunct="1">
        <a:spcBef>
          <a:spcPct val="0"/>
        </a:spcBef>
        <a:spcAft>
          <a:spcPct val="0"/>
        </a:spcAft>
        <a:defRPr sz="4300" b="1">
          <a:solidFill>
            <a:schemeClr val="tx2"/>
          </a:solidFill>
          <a:latin typeface="+mj-lt"/>
          <a:ea typeface="+mj-ea"/>
          <a:cs typeface="+mj-cs"/>
        </a:defRPr>
      </a:lvl1pPr>
      <a:lvl2pPr algn="l" rtl="0" eaLnBrk="1" fontAlgn="base" hangingPunct="1">
        <a:spcBef>
          <a:spcPct val="0"/>
        </a:spcBef>
        <a:spcAft>
          <a:spcPct val="0"/>
        </a:spcAft>
        <a:defRPr sz="4300" b="1">
          <a:solidFill>
            <a:schemeClr val="tx2"/>
          </a:solidFill>
          <a:latin typeface="Arial" charset="0"/>
          <a:ea typeface="宋体" pitchFamily="2" charset="-122"/>
        </a:defRPr>
      </a:lvl2pPr>
      <a:lvl3pPr algn="l" rtl="0" eaLnBrk="1" fontAlgn="base" hangingPunct="1">
        <a:spcBef>
          <a:spcPct val="0"/>
        </a:spcBef>
        <a:spcAft>
          <a:spcPct val="0"/>
        </a:spcAft>
        <a:defRPr sz="4300" b="1">
          <a:solidFill>
            <a:schemeClr val="tx2"/>
          </a:solidFill>
          <a:latin typeface="Arial" charset="0"/>
          <a:ea typeface="宋体" pitchFamily="2" charset="-122"/>
        </a:defRPr>
      </a:lvl3pPr>
      <a:lvl4pPr algn="l" rtl="0" eaLnBrk="1" fontAlgn="base" hangingPunct="1">
        <a:spcBef>
          <a:spcPct val="0"/>
        </a:spcBef>
        <a:spcAft>
          <a:spcPct val="0"/>
        </a:spcAft>
        <a:defRPr sz="4300" b="1">
          <a:solidFill>
            <a:schemeClr val="tx2"/>
          </a:solidFill>
          <a:latin typeface="Arial" charset="0"/>
          <a:ea typeface="宋体" pitchFamily="2" charset="-122"/>
        </a:defRPr>
      </a:lvl4pPr>
      <a:lvl5pPr algn="l" rtl="0" eaLnBrk="1" fontAlgn="base" hangingPunct="1">
        <a:spcBef>
          <a:spcPct val="0"/>
        </a:spcBef>
        <a:spcAft>
          <a:spcPct val="0"/>
        </a:spcAft>
        <a:defRPr sz="4300" b="1">
          <a:solidFill>
            <a:schemeClr val="tx2"/>
          </a:solidFill>
          <a:latin typeface="Arial" charset="0"/>
          <a:ea typeface="宋体" pitchFamily="2" charset="-122"/>
        </a:defRPr>
      </a:lvl5pPr>
      <a:lvl6pPr marL="457200" algn="l" rtl="0" eaLnBrk="1" fontAlgn="base" hangingPunct="1">
        <a:spcBef>
          <a:spcPct val="0"/>
        </a:spcBef>
        <a:spcAft>
          <a:spcPct val="0"/>
        </a:spcAft>
        <a:defRPr sz="4300" b="1">
          <a:solidFill>
            <a:schemeClr val="tx2"/>
          </a:solidFill>
          <a:latin typeface="Arial" charset="0"/>
          <a:ea typeface="宋体" pitchFamily="2" charset="-122"/>
        </a:defRPr>
      </a:lvl6pPr>
      <a:lvl7pPr marL="914400" algn="l" rtl="0" eaLnBrk="1" fontAlgn="base" hangingPunct="1">
        <a:spcBef>
          <a:spcPct val="0"/>
        </a:spcBef>
        <a:spcAft>
          <a:spcPct val="0"/>
        </a:spcAft>
        <a:defRPr sz="4300" b="1">
          <a:solidFill>
            <a:schemeClr val="tx2"/>
          </a:solidFill>
          <a:latin typeface="Arial" charset="0"/>
          <a:ea typeface="宋体" pitchFamily="2" charset="-122"/>
        </a:defRPr>
      </a:lvl7pPr>
      <a:lvl8pPr marL="1371600" algn="l" rtl="0" eaLnBrk="1" fontAlgn="base" hangingPunct="1">
        <a:spcBef>
          <a:spcPct val="0"/>
        </a:spcBef>
        <a:spcAft>
          <a:spcPct val="0"/>
        </a:spcAft>
        <a:defRPr sz="4300" b="1">
          <a:solidFill>
            <a:schemeClr val="tx2"/>
          </a:solidFill>
          <a:latin typeface="Arial" charset="0"/>
          <a:ea typeface="宋体" pitchFamily="2" charset="-122"/>
        </a:defRPr>
      </a:lvl8pPr>
      <a:lvl9pPr marL="1828800" algn="l" rtl="0" eaLnBrk="1" fontAlgn="base" hangingPunct="1">
        <a:spcBef>
          <a:spcPct val="0"/>
        </a:spcBef>
        <a:spcAft>
          <a:spcPct val="0"/>
        </a:spcAft>
        <a:defRPr sz="4300" b="1">
          <a:solidFill>
            <a:schemeClr val="tx2"/>
          </a:solidFill>
          <a:latin typeface="Arial" charset="0"/>
          <a:ea typeface="宋体" pitchFamily="2" charset="-122"/>
        </a:defRPr>
      </a:lvl9pPr>
    </p:titleStyle>
    <p:bodyStyle>
      <a:lvl1pPr marL="342900" indent="-342900" algn="l" rtl="0" eaLnBrk="1" fontAlgn="base" hangingPunct="1">
        <a:spcBef>
          <a:spcPct val="20000"/>
        </a:spcBef>
        <a:spcAft>
          <a:spcPct val="0"/>
        </a:spcAft>
        <a:buClr>
          <a:schemeClr val="tx2"/>
        </a:buClr>
        <a:buSzPct val="70000"/>
        <a:buFont typeface="Wingdings" pitchFamily="2" charset="2"/>
        <a:buChar char="l"/>
        <a:defRPr sz="3000" b="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itchFamily="2" charset="2"/>
        <a:buChar char="l"/>
        <a:defRPr sz="2400">
          <a:solidFill>
            <a:schemeClr val="tx1"/>
          </a:solidFill>
          <a:latin typeface="+mn-lt"/>
          <a:ea typeface="+mn-ea"/>
        </a:defRPr>
      </a:lvl2pPr>
      <a:lvl3pPr marL="987425" indent="-293688" algn="l" rtl="0" eaLnBrk="1" fontAlgn="base" hangingPunct="1">
        <a:spcBef>
          <a:spcPct val="20000"/>
        </a:spcBef>
        <a:spcAft>
          <a:spcPct val="0"/>
        </a:spcAft>
        <a:buClr>
          <a:schemeClr val="accent1"/>
        </a:buClr>
        <a:buSzPct val="70000"/>
        <a:buFont typeface="Wingdings" pitchFamily="2" charset="2"/>
        <a:buChar char="l"/>
        <a:defRPr sz="2000">
          <a:solidFill>
            <a:schemeClr val="tx1"/>
          </a:solidFill>
          <a:latin typeface="+mn-lt"/>
          <a:ea typeface="+mn-ea"/>
        </a:defRPr>
      </a:lvl3pPr>
      <a:lvl4pPr marL="1281113" indent="-292100" algn="l" rtl="0" eaLnBrk="1" fontAlgn="base" hangingPunct="1">
        <a:spcBef>
          <a:spcPct val="20000"/>
        </a:spcBef>
        <a:spcAft>
          <a:spcPct val="0"/>
        </a:spcAft>
        <a:buClr>
          <a:schemeClr val="tx2"/>
        </a:buClr>
        <a:buSzPct val="75000"/>
        <a:buFont typeface="Wingdings" pitchFamily="2" charset="2"/>
        <a:buChar char="§"/>
        <a:defRPr sz="1600">
          <a:solidFill>
            <a:schemeClr val="tx1"/>
          </a:solidFill>
          <a:latin typeface="+mn-lt"/>
          <a:ea typeface="+mn-ea"/>
        </a:defRPr>
      </a:lvl4pPr>
      <a:lvl5pPr marL="1598613" indent="-315913" algn="l" rtl="0" eaLnBrk="1" fontAlgn="base" hangingPunct="1">
        <a:spcBef>
          <a:spcPct val="20000"/>
        </a:spcBef>
        <a:spcAft>
          <a:spcPct val="0"/>
        </a:spcAft>
        <a:buClr>
          <a:schemeClr val="folHlink"/>
        </a:buClr>
        <a:buSzPct val="80000"/>
        <a:buFont typeface="Wingdings" pitchFamily="2" charset="2"/>
        <a:buChar char="§"/>
        <a:defRPr sz="1200">
          <a:solidFill>
            <a:schemeClr val="tx1"/>
          </a:solidFill>
          <a:latin typeface="+mn-lt"/>
          <a:ea typeface="+mn-ea"/>
        </a:defRPr>
      </a:lvl5pPr>
      <a:lvl6pPr marL="20558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alpha val="61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457200" y="1999381"/>
            <a:ext cx="8229600" cy="4309939"/>
          </a:xfrm>
          <a:prstGeom prst="rect">
            <a:avLst/>
          </a:prstGeom>
        </p:spPr>
        <p:txBody>
          <a:bodyPr vert="horz" lIns="91440" tIns="45720" rIns="91440" bIns="45720" rtlCol="0">
            <a:no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smtClean="0"/>
          </a:p>
        </p:txBody>
      </p:sp>
      <p:sp>
        <p:nvSpPr>
          <p:cNvPr id="4" name="Date Placeholder 3"/>
          <p:cNvSpPr>
            <a:spLocks noGrp="1"/>
          </p:cNvSpPr>
          <p:nvPr>
            <p:ph type="dt" sz="half" idx="2"/>
          </p:nvPr>
        </p:nvSpPr>
        <p:spPr>
          <a:xfrm>
            <a:off x="6300192" y="6356350"/>
            <a:ext cx="2085975" cy="365125"/>
          </a:xfrm>
          <a:prstGeom prst="rect">
            <a:avLst/>
          </a:prstGeom>
        </p:spPr>
        <p:txBody>
          <a:bodyPr vert="horz" lIns="91440" tIns="45720" rIns="45720" bIns="45720" rtlCol="0" anchor="ctr"/>
          <a:lstStyle>
            <a:lvl1pPr algn="r">
              <a:defRPr sz="1200" baseline="0">
                <a:solidFill>
                  <a:schemeClr val="tx1">
                    <a:lumMod val="65000"/>
                    <a:lumOff val="35000"/>
                  </a:schemeClr>
                </a:solidFill>
                <a:latin typeface="Candara" panose="020E0502030303020204" pitchFamily="34" charset="0"/>
                <a:ea typeface="华文细黑" panose="02010600040101010101" pitchFamily="2" charset="-122"/>
              </a:defRPr>
            </a:lvl1pPr>
          </a:lstStyle>
          <a:p>
            <a:fld id="{AD447602-417E-4FA0-A768-0CCEDCC21470}" type="datetime1">
              <a:rPr lang="zh-CN" altLang="en-US" smtClean="0">
                <a:solidFill>
                  <a:prstClr val="black">
                    <a:lumMod val="65000"/>
                    <a:lumOff val="35000"/>
                  </a:prstClr>
                </a:solidFill>
              </a:rPr>
              <a:pPr/>
              <a:t>2020/11/29</a:t>
            </a:fld>
            <a:endParaRPr lang="zh-CN" altLang="en-US">
              <a:solidFill>
                <a:prstClr val="black">
                  <a:lumMod val="65000"/>
                  <a:lumOff val="35000"/>
                </a:prstClr>
              </a:solidFill>
            </a:endParaRPr>
          </a:p>
        </p:txBody>
      </p:sp>
      <p:sp>
        <p:nvSpPr>
          <p:cNvPr id="5" name="Footer Placeholder 4"/>
          <p:cNvSpPr>
            <a:spLocks noGrp="1"/>
          </p:cNvSpPr>
          <p:nvPr>
            <p:ph type="ftr" sz="quarter" idx="3"/>
          </p:nvPr>
        </p:nvSpPr>
        <p:spPr>
          <a:xfrm>
            <a:off x="715913" y="6309320"/>
            <a:ext cx="3496047" cy="365125"/>
          </a:xfrm>
          <a:prstGeom prst="rect">
            <a:avLst/>
          </a:prstGeom>
        </p:spPr>
        <p:txBody>
          <a:bodyPr vert="horz" lIns="45720" tIns="45720" rIns="91440" bIns="45720" rtlCol="0" anchor="ctr"/>
          <a:lstStyle>
            <a:lvl1pPr algn="l">
              <a:defRPr lang="en-US" altLang="zh-CN" b="0" i="0" baseline="0" smtClean="0">
                <a:effectLst/>
                <a:latin typeface="Candara" panose="020E0502030303020204" pitchFamily="34" charset="0"/>
                <a:ea typeface="华文细黑" panose="02010600040101010101" pitchFamily="2" charset="-122"/>
              </a:defRPr>
            </a:lvl1pPr>
          </a:lstStyle>
          <a:p>
            <a:endParaRPr lang="zh-CN" altLang="en-US" dirty="0">
              <a:solidFill>
                <a:prstClr val="black"/>
              </a:solidFill>
            </a:endParaRPr>
          </a:p>
        </p:txBody>
      </p:sp>
      <p:sp>
        <p:nvSpPr>
          <p:cNvPr id="6" name="Slide Number Placeholder 5"/>
          <p:cNvSpPr>
            <a:spLocks noGrp="1"/>
          </p:cNvSpPr>
          <p:nvPr>
            <p:ph type="sldNum" sz="quarter" idx="4"/>
          </p:nvPr>
        </p:nvSpPr>
        <p:spPr>
          <a:xfrm>
            <a:off x="8615286" y="6356350"/>
            <a:ext cx="421210" cy="365125"/>
          </a:xfrm>
          <a:prstGeom prst="rect">
            <a:avLst/>
          </a:prstGeom>
        </p:spPr>
        <p:txBody>
          <a:bodyPr vert="horz" lIns="27432" tIns="45720" rIns="45720" bIns="45720" rtlCol="0" anchor="ctr"/>
          <a:lstStyle>
            <a:lvl1pPr algn="l">
              <a:defRPr sz="1200" baseline="0">
                <a:solidFill>
                  <a:schemeClr val="tx1">
                    <a:lumMod val="65000"/>
                    <a:lumOff val="35000"/>
                  </a:schemeClr>
                </a:solidFill>
                <a:latin typeface="Candara" panose="020E0502030303020204" pitchFamily="34" charset="0"/>
                <a:ea typeface="华文细黑" panose="02010600040101010101" pitchFamily="2" charset="-122"/>
              </a:defRPr>
            </a:lvl1pPr>
          </a:lstStyle>
          <a:p>
            <a:fld id="{5E2E8104-1970-4B3D-B5FE-617071B7655F}" type="slidenum">
              <a:rPr lang="zh-CN" altLang="en-US" smtClean="0">
                <a:solidFill>
                  <a:prstClr val="black">
                    <a:lumMod val="65000"/>
                    <a:lumOff val="35000"/>
                  </a:prstClr>
                </a:solidFill>
              </a:rPr>
              <a:pPr/>
              <a:t>‹#›</a:t>
            </a:fld>
            <a:endParaRPr lang="zh-CN" altLang="en-US" dirty="0">
              <a:solidFill>
                <a:prstClr val="black">
                  <a:lumMod val="65000"/>
                  <a:lumOff val="35000"/>
                </a:prstClr>
              </a:solidFill>
            </a:endParaRPr>
          </a:p>
        </p:txBody>
      </p:sp>
    </p:spTree>
    <p:extLst>
      <p:ext uri="{BB962C8B-B14F-4D97-AF65-F5344CB8AC3E}">
        <p14:creationId xmlns:p14="http://schemas.microsoft.com/office/powerpoint/2010/main" val="2937136900"/>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p:txStyles>
    <p:titleStyle>
      <a:lvl1pPr algn="ctr" defTabSz="914400" rtl="0" eaLnBrk="1" latinLnBrk="0" hangingPunct="1">
        <a:lnSpc>
          <a:spcPts val="5800"/>
        </a:lnSpc>
        <a:spcBef>
          <a:spcPct val="0"/>
        </a:spcBef>
        <a:buNone/>
        <a:defRPr lang="en-US" altLang="en-US" sz="4800" b="1" kern="1200" baseline="0" dirty="0">
          <a:solidFill>
            <a:schemeClr val="accent2"/>
          </a:solidFill>
          <a:effectLst>
            <a:outerShdw blurRad="63500" dist="38100" dir="5400000" algn="t" rotWithShape="0">
              <a:prstClr val="black">
                <a:alpha val="25000"/>
              </a:prstClr>
            </a:outerShdw>
          </a:effectLst>
          <a:latin typeface="Candara" panose="020E0502030303020204" pitchFamily="34" charset="0"/>
          <a:ea typeface="黑体" panose="02010609060101010101" pitchFamily="49" charset="-122"/>
          <a:cs typeface="+mj-cs"/>
        </a:defRPr>
      </a:lvl1pPr>
    </p:titleStyle>
    <p:bodyStyle>
      <a:lvl1pPr marL="342900" indent="-342900" algn="l" defTabSz="914400" rtl="0" eaLnBrk="1" latinLnBrk="0" hangingPunct="1">
        <a:spcBef>
          <a:spcPct val="20000"/>
        </a:spcBef>
        <a:buFont typeface="Arial" pitchFamily="34" charset="0"/>
        <a:buChar char="•"/>
        <a:defRPr sz="3000" b="1" kern="1200" baseline="0">
          <a:solidFill>
            <a:schemeClr val="tx1">
              <a:lumMod val="75000"/>
              <a:lumOff val="25000"/>
            </a:schemeClr>
          </a:solidFill>
          <a:latin typeface="Candara" panose="020E0502030303020204" pitchFamily="34" charset="0"/>
          <a:ea typeface="华文细黑" panose="02010600040101010101" pitchFamily="2" charset="-122"/>
          <a:cs typeface="+mn-cs"/>
        </a:defRPr>
      </a:lvl1pPr>
      <a:lvl2pPr marL="742950" indent="-285750" algn="l" defTabSz="914400" rtl="0" eaLnBrk="1" latinLnBrk="0" hangingPunct="1">
        <a:spcBef>
          <a:spcPct val="20000"/>
        </a:spcBef>
        <a:buFont typeface="Courier New" pitchFamily="49" charset="0"/>
        <a:buChar char="o"/>
        <a:defRPr sz="2400" kern="1200" baseline="0">
          <a:solidFill>
            <a:schemeClr val="tx1">
              <a:lumMod val="75000"/>
              <a:lumOff val="25000"/>
            </a:schemeClr>
          </a:solidFill>
          <a:latin typeface="Candara" panose="020E0502030303020204" pitchFamily="34" charset="0"/>
          <a:ea typeface="华文细黑" panose="02010600040101010101" pitchFamily="2" charset="-122"/>
          <a:cs typeface="+mn-cs"/>
        </a:defRPr>
      </a:lvl2pPr>
      <a:lvl3pPr marL="1143000" indent="-228600" algn="l" defTabSz="914400" rtl="0" eaLnBrk="1" latinLnBrk="0" hangingPunct="1">
        <a:spcBef>
          <a:spcPct val="20000"/>
        </a:spcBef>
        <a:buFont typeface="Arial" pitchFamily="34" charset="0"/>
        <a:buChar char="•"/>
        <a:defRPr sz="2000" kern="1200" baseline="0">
          <a:solidFill>
            <a:schemeClr val="tx1">
              <a:lumMod val="75000"/>
              <a:lumOff val="25000"/>
            </a:schemeClr>
          </a:solidFill>
          <a:latin typeface="Candara" panose="020E0502030303020204" pitchFamily="34" charset="0"/>
          <a:ea typeface="华文细黑" panose="02010600040101010101" pitchFamily="2" charset="-122"/>
          <a:cs typeface="+mn-cs"/>
        </a:defRPr>
      </a:lvl3pPr>
      <a:lvl4pPr marL="1600200" indent="-228600" algn="l" defTabSz="914400" rtl="0" eaLnBrk="1" latinLnBrk="0" hangingPunct="1">
        <a:spcBef>
          <a:spcPct val="20000"/>
        </a:spcBef>
        <a:buFont typeface="Courier New" pitchFamily="49" charset="0"/>
        <a:buChar char="o"/>
        <a:defRPr sz="1600" kern="1200" baseline="0">
          <a:solidFill>
            <a:schemeClr val="tx1">
              <a:lumMod val="75000"/>
              <a:lumOff val="25000"/>
            </a:schemeClr>
          </a:solidFill>
          <a:latin typeface="Candara" panose="020E0502030303020204" pitchFamily="34" charset="0"/>
          <a:ea typeface="华文细黑" panose="02010600040101010101" pitchFamily="2" charset="-122"/>
          <a:cs typeface="+mn-cs"/>
        </a:defRPr>
      </a:lvl4pPr>
      <a:lvl5pPr marL="2057400" indent="-228600" algn="l" defTabSz="914400" rtl="0" eaLnBrk="1" latinLnBrk="0" hangingPunct="1">
        <a:spcBef>
          <a:spcPct val="20000"/>
        </a:spcBef>
        <a:buFont typeface="Arial" pitchFamily="34" charset="0"/>
        <a:buChar char="•"/>
        <a:defRPr sz="1600" kern="1200" baseline="0">
          <a:solidFill>
            <a:schemeClr val="tx1">
              <a:lumMod val="75000"/>
              <a:lumOff val="25000"/>
            </a:schemeClr>
          </a:solidFill>
          <a:latin typeface="Candara" panose="020E0502030303020204" pitchFamily="34" charset="0"/>
          <a:ea typeface="华文细黑" panose="02010600040101010101" pitchFamily="2" charset="-122"/>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png"/><Relationship Id="rId7"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bwMode="auto">
          <a:xfrm>
            <a:off x="0" y="1268760"/>
            <a:ext cx="9144000" cy="1799456"/>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4000" b="1">
                <a:solidFill>
                  <a:schemeClr val="tx2"/>
                </a:solidFill>
                <a:latin typeface="+mj-lt"/>
                <a:ea typeface="黑体" panose="02010609060101010101" pitchFamily="49" charset="-122"/>
                <a:cs typeface="+mj-cs"/>
              </a:defRPr>
            </a:lvl1pPr>
            <a:lvl2pPr algn="l" rtl="0" eaLnBrk="1" fontAlgn="base" hangingPunct="1">
              <a:spcBef>
                <a:spcPct val="0"/>
              </a:spcBef>
              <a:spcAft>
                <a:spcPct val="0"/>
              </a:spcAft>
              <a:defRPr sz="4300" b="1">
                <a:solidFill>
                  <a:schemeClr val="tx2"/>
                </a:solidFill>
                <a:latin typeface="Arial" charset="0"/>
                <a:ea typeface="宋体" pitchFamily="2" charset="-122"/>
              </a:defRPr>
            </a:lvl2pPr>
            <a:lvl3pPr algn="l" rtl="0" eaLnBrk="1" fontAlgn="base" hangingPunct="1">
              <a:spcBef>
                <a:spcPct val="0"/>
              </a:spcBef>
              <a:spcAft>
                <a:spcPct val="0"/>
              </a:spcAft>
              <a:defRPr sz="4300" b="1">
                <a:solidFill>
                  <a:schemeClr val="tx2"/>
                </a:solidFill>
                <a:latin typeface="Arial" charset="0"/>
                <a:ea typeface="宋体" pitchFamily="2" charset="-122"/>
              </a:defRPr>
            </a:lvl3pPr>
            <a:lvl4pPr algn="l" rtl="0" eaLnBrk="1" fontAlgn="base" hangingPunct="1">
              <a:spcBef>
                <a:spcPct val="0"/>
              </a:spcBef>
              <a:spcAft>
                <a:spcPct val="0"/>
              </a:spcAft>
              <a:defRPr sz="4300" b="1">
                <a:solidFill>
                  <a:schemeClr val="tx2"/>
                </a:solidFill>
                <a:latin typeface="Arial" charset="0"/>
                <a:ea typeface="宋体" pitchFamily="2" charset="-122"/>
              </a:defRPr>
            </a:lvl4pPr>
            <a:lvl5pPr algn="l" rtl="0" eaLnBrk="1" fontAlgn="base" hangingPunct="1">
              <a:spcBef>
                <a:spcPct val="0"/>
              </a:spcBef>
              <a:spcAft>
                <a:spcPct val="0"/>
              </a:spcAft>
              <a:defRPr sz="4300" b="1">
                <a:solidFill>
                  <a:schemeClr val="tx2"/>
                </a:solidFill>
                <a:latin typeface="Arial" charset="0"/>
                <a:ea typeface="宋体" pitchFamily="2" charset="-122"/>
              </a:defRPr>
            </a:lvl5pPr>
            <a:lvl6pPr marL="457200" algn="l" rtl="0" eaLnBrk="1" fontAlgn="base" hangingPunct="1">
              <a:spcBef>
                <a:spcPct val="0"/>
              </a:spcBef>
              <a:spcAft>
                <a:spcPct val="0"/>
              </a:spcAft>
              <a:defRPr sz="4300" b="1">
                <a:solidFill>
                  <a:schemeClr val="tx2"/>
                </a:solidFill>
                <a:latin typeface="Arial" charset="0"/>
                <a:ea typeface="宋体" pitchFamily="2" charset="-122"/>
              </a:defRPr>
            </a:lvl6pPr>
            <a:lvl7pPr marL="914400" algn="l" rtl="0" eaLnBrk="1" fontAlgn="base" hangingPunct="1">
              <a:spcBef>
                <a:spcPct val="0"/>
              </a:spcBef>
              <a:spcAft>
                <a:spcPct val="0"/>
              </a:spcAft>
              <a:defRPr sz="4300" b="1">
                <a:solidFill>
                  <a:schemeClr val="tx2"/>
                </a:solidFill>
                <a:latin typeface="Arial" charset="0"/>
                <a:ea typeface="宋体" pitchFamily="2" charset="-122"/>
              </a:defRPr>
            </a:lvl7pPr>
            <a:lvl8pPr marL="1371600" algn="l" rtl="0" eaLnBrk="1" fontAlgn="base" hangingPunct="1">
              <a:spcBef>
                <a:spcPct val="0"/>
              </a:spcBef>
              <a:spcAft>
                <a:spcPct val="0"/>
              </a:spcAft>
              <a:defRPr sz="4300" b="1">
                <a:solidFill>
                  <a:schemeClr val="tx2"/>
                </a:solidFill>
                <a:latin typeface="Arial" charset="0"/>
                <a:ea typeface="宋体" pitchFamily="2" charset="-122"/>
              </a:defRPr>
            </a:lvl8pPr>
            <a:lvl9pPr marL="1828800" algn="l" rtl="0" eaLnBrk="1" fontAlgn="base" hangingPunct="1">
              <a:spcBef>
                <a:spcPct val="0"/>
              </a:spcBef>
              <a:spcAft>
                <a:spcPct val="0"/>
              </a:spcAft>
              <a:defRPr sz="4300" b="1">
                <a:solidFill>
                  <a:schemeClr val="tx2"/>
                </a:solidFill>
                <a:latin typeface="Arial" charset="0"/>
                <a:ea typeface="宋体" pitchFamily="2" charset="-122"/>
              </a:defRPr>
            </a:lvl9pPr>
          </a:lstStyle>
          <a:p>
            <a:pPr algn="ctr">
              <a:lnSpc>
                <a:spcPct val="120000"/>
              </a:lnSpc>
              <a:spcAft>
                <a:spcPts val="0"/>
              </a:spcAft>
              <a:defRPr/>
            </a:pPr>
            <a:endParaRPr lang="en-US" altLang="zh-CN" sz="4400" b="0" kern="0" dirty="0" smtClean="0">
              <a:solidFill>
                <a:srgbClr val="7C1302"/>
              </a:solidFill>
              <a:latin typeface="Arial"/>
            </a:endParaRPr>
          </a:p>
          <a:p>
            <a:pPr algn="ctr">
              <a:lnSpc>
                <a:spcPct val="120000"/>
              </a:lnSpc>
              <a:spcAft>
                <a:spcPts val="0"/>
              </a:spcAft>
              <a:defRPr/>
            </a:pPr>
            <a:endParaRPr lang="en-US" altLang="zh-CN" sz="4400" b="0" kern="0" dirty="0" smtClean="0">
              <a:solidFill>
                <a:srgbClr val="7C1302"/>
              </a:solidFill>
              <a:latin typeface="Arial"/>
            </a:endParaRPr>
          </a:p>
          <a:p>
            <a:pPr algn="ctr">
              <a:lnSpc>
                <a:spcPct val="120000"/>
              </a:lnSpc>
              <a:spcAft>
                <a:spcPts val="0"/>
              </a:spcAft>
              <a:defRPr/>
            </a:pPr>
            <a:endParaRPr lang="en-US" altLang="zh-CN" sz="4400" b="0" kern="0" dirty="0" smtClean="0">
              <a:solidFill>
                <a:srgbClr val="7C1302"/>
              </a:solidFill>
              <a:latin typeface="Arial"/>
            </a:endParaRPr>
          </a:p>
          <a:p>
            <a:pPr algn="ctr">
              <a:lnSpc>
                <a:spcPct val="120000"/>
              </a:lnSpc>
              <a:spcAft>
                <a:spcPts val="0"/>
              </a:spcAft>
              <a:defRPr/>
            </a:pPr>
            <a:endParaRPr lang="en-US" altLang="zh-CN" sz="4400" b="0" kern="0" dirty="0" smtClean="0">
              <a:solidFill>
                <a:srgbClr val="7C1302"/>
              </a:solidFill>
              <a:latin typeface="Arial"/>
            </a:endParaRPr>
          </a:p>
          <a:p>
            <a:pPr algn="ctr">
              <a:lnSpc>
                <a:spcPct val="120000"/>
              </a:lnSpc>
              <a:spcAft>
                <a:spcPts val="0"/>
              </a:spcAft>
              <a:defRPr/>
            </a:pPr>
            <a:endParaRPr lang="en-US" altLang="zh-CN" sz="4400" b="0" kern="0" dirty="0" smtClean="0">
              <a:solidFill>
                <a:srgbClr val="7C1302"/>
              </a:solidFill>
              <a:latin typeface="Arial"/>
            </a:endParaRPr>
          </a:p>
          <a:p>
            <a:pPr marL="0" marR="0" lvl="0" indent="0" algn="ctr" defTabSz="914400" rtl="0" eaLnBrk="1" fontAlgn="base" latinLnBrk="0" hangingPunct="1">
              <a:lnSpc>
                <a:spcPct val="120000"/>
              </a:lnSpc>
              <a:spcBef>
                <a:spcPct val="0"/>
              </a:spcBef>
              <a:spcAft>
                <a:spcPts val="0"/>
              </a:spcAft>
              <a:buClrTx/>
              <a:buSzTx/>
              <a:buFontTx/>
              <a:buNone/>
              <a:tabLst/>
              <a:defRPr/>
            </a:pPr>
            <a:endParaRPr kumimoji="0" lang="en-US" altLang="zh-CN" sz="4400" b="1" i="0" u="none" strike="noStrike" kern="0" cap="none" spc="0" normalizeH="0" baseline="0" noProof="0" dirty="0" smtClean="0">
              <a:ln>
                <a:noFill/>
              </a:ln>
              <a:solidFill>
                <a:srgbClr val="7C1302"/>
              </a:solidFill>
              <a:effectLst/>
              <a:uLnTx/>
              <a:uFillTx/>
              <a:latin typeface="Arial"/>
            </a:endParaRPr>
          </a:p>
          <a:p>
            <a:pPr marL="0" marR="0" lvl="0" indent="0" algn="ctr" defTabSz="914400" rtl="0" eaLnBrk="1" fontAlgn="base" latinLnBrk="0" hangingPunct="1">
              <a:lnSpc>
                <a:spcPct val="120000"/>
              </a:lnSpc>
              <a:spcBef>
                <a:spcPct val="0"/>
              </a:spcBef>
              <a:spcAft>
                <a:spcPts val="0"/>
              </a:spcAft>
              <a:buClrTx/>
              <a:buSzTx/>
              <a:buFontTx/>
              <a:buNone/>
              <a:tabLst/>
              <a:defRPr/>
            </a:pPr>
            <a:endParaRPr lang="en-US" altLang="zh-CN" sz="4400" kern="0" dirty="0" smtClean="0">
              <a:solidFill>
                <a:srgbClr val="7C1302"/>
              </a:solidFill>
              <a:latin typeface="Arial"/>
            </a:endParaRPr>
          </a:p>
          <a:p>
            <a:pPr lvl="0" algn="ctr">
              <a:lnSpc>
                <a:spcPct val="120000"/>
              </a:lnSpc>
              <a:spcAft>
                <a:spcPts val="0"/>
              </a:spcAft>
              <a:defRPr/>
            </a:pPr>
            <a:r>
              <a:rPr lang="en-US" altLang="zh-CN" sz="4200" kern="0" dirty="0" smtClean="0">
                <a:solidFill>
                  <a:schemeClr val="tx1"/>
                </a:solidFill>
                <a:latin typeface="Arial"/>
              </a:rPr>
              <a:t>Symbolic Execution and </a:t>
            </a:r>
          </a:p>
          <a:p>
            <a:pPr lvl="0" algn="ctr">
              <a:lnSpc>
                <a:spcPct val="120000"/>
              </a:lnSpc>
              <a:spcAft>
                <a:spcPts val="0"/>
              </a:spcAft>
              <a:defRPr/>
            </a:pPr>
            <a:r>
              <a:rPr lang="en-US" altLang="zh-CN" sz="4200" kern="0" dirty="0" smtClean="0">
                <a:solidFill>
                  <a:schemeClr val="tx1"/>
                </a:solidFill>
                <a:latin typeface="Arial"/>
              </a:rPr>
              <a:t>Program Testing</a:t>
            </a:r>
            <a:endParaRPr kumimoji="0" lang="en-US" altLang="zh-CN" sz="4200" b="1" i="0" u="none" strike="noStrike" kern="0" cap="none" spc="0" normalizeH="0" baseline="0" noProof="0" dirty="0" smtClean="0">
              <a:ln>
                <a:noFill/>
              </a:ln>
              <a:solidFill>
                <a:schemeClr val="tx1"/>
              </a:solidFill>
              <a:effectLst/>
              <a:uLnTx/>
              <a:uFillTx/>
              <a:latin typeface="Arial"/>
            </a:endParaRPr>
          </a:p>
        </p:txBody>
      </p:sp>
      <p:sp>
        <p:nvSpPr>
          <p:cNvPr id="5" name="副标题 2"/>
          <p:cNvSpPr txBox="1">
            <a:spLocks/>
          </p:cNvSpPr>
          <p:nvPr/>
        </p:nvSpPr>
        <p:spPr>
          <a:xfrm>
            <a:off x="3131840" y="4725144"/>
            <a:ext cx="2880320" cy="1348348"/>
          </a:xfrm>
          <a:prstGeom prst="rect">
            <a:avLst/>
          </a:prstGeom>
        </p:spPr>
        <p:txBody>
          <a:bodyPr vert="horz" lIns="118872" tIns="0" rIns="45720" bIns="0" rtlCol="0" anchor="ctr">
            <a:noAutofit/>
          </a:bodyPr>
          <a:lstStyle>
            <a:lvl1pPr marL="0" indent="0" algn="l" rtl="0" eaLnBrk="1" latinLnBrk="0" hangingPunct="1">
              <a:spcBef>
                <a:spcPts val="0"/>
              </a:spcBef>
              <a:buClr>
                <a:schemeClr val="accent1"/>
              </a:buClr>
              <a:buSzPct val="80000"/>
              <a:buFont typeface="Wingdings 2"/>
              <a:buNone/>
              <a:defRPr kumimoji="0" sz="2000" kern="1200">
                <a:solidFill>
                  <a:srgbClr val="FFFFFF"/>
                </a:solidFill>
                <a:latin typeface="+mn-lt"/>
                <a:ea typeface="+mn-ea"/>
                <a:cs typeface="+mn-cs"/>
              </a:defRPr>
            </a:lvl1pPr>
            <a:lvl2pPr marL="457200" indent="0" algn="ctr" rtl="0" eaLnBrk="1" latinLnBrk="0" hangingPunct="1">
              <a:spcBef>
                <a:spcPct val="20000"/>
              </a:spcBef>
              <a:buClr>
                <a:schemeClr val="accent2"/>
              </a:buClr>
              <a:buSzPct val="90000"/>
              <a:buFont typeface="Wingdings"/>
              <a:buNone/>
              <a:defRPr kumimoji="0" sz="2800" kern="1200">
                <a:solidFill>
                  <a:schemeClr val="tx1">
                    <a:tint val="75000"/>
                  </a:schemeClr>
                </a:solidFill>
                <a:latin typeface="+mn-lt"/>
                <a:ea typeface="+mn-ea"/>
                <a:cs typeface="+mn-cs"/>
              </a:defRPr>
            </a:lvl2pPr>
            <a:lvl3pPr marL="914400" indent="0" algn="ctr" rtl="0" eaLnBrk="1" latinLnBrk="0" hangingPunct="1">
              <a:spcBef>
                <a:spcPct val="20000"/>
              </a:spcBef>
              <a:buClr>
                <a:schemeClr val="accent3"/>
              </a:buClr>
              <a:buFont typeface="Arial"/>
              <a:buNone/>
              <a:defRPr kumimoji="0" sz="2400" kern="1200">
                <a:solidFill>
                  <a:schemeClr val="tx1">
                    <a:tint val="75000"/>
                  </a:schemeClr>
                </a:solidFill>
                <a:latin typeface="+mn-lt"/>
                <a:ea typeface="+mn-ea"/>
                <a:cs typeface="+mn-cs"/>
              </a:defRPr>
            </a:lvl3pPr>
            <a:lvl4pPr marL="1371600" indent="0" algn="ctr" rtl="0" eaLnBrk="1" latinLnBrk="0" hangingPunct="1">
              <a:spcBef>
                <a:spcPct val="20000"/>
              </a:spcBef>
              <a:buClr>
                <a:schemeClr val="accent4"/>
              </a:buClr>
              <a:buFont typeface="Arial"/>
              <a:buNone/>
              <a:defRPr kumimoji="0" sz="2000" kern="1200">
                <a:solidFill>
                  <a:schemeClr val="tx1">
                    <a:tint val="75000"/>
                  </a:schemeClr>
                </a:solidFill>
                <a:latin typeface="+mn-lt"/>
                <a:ea typeface="+mn-ea"/>
                <a:cs typeface="+mn-cs"/>
              </a:defRPr>
            </a:lvl4pPr>
            <a:lvl5pPr marL="1828800" indent="0" algn="ctr" rtl="0" eaLnBrk="1" latinLnBrk="0" hangingPunct="1">
              <a:spcBef>
                <a:spcPct val="20000"/>
              </a:spcBef>
              <a:buClr>
                <a:schemeClr val="accent5"/>
              </a:buClr>
              <a:buFont typeface="Wingdings 3"/>
              <a:buNone/>
              <a:defRPr kumimoji="0" lang="en-US" sz="2000" kern="1200">
                <a:solidFill>
                  <a:schemeClr val="tx1">
                    <a:tint val="75000"/>
                  </a:schemeClr>
                </a:solidFill>
                <a:latin typeface="+mn-lt"/>
                <a:ea typeface="+mn-ea"/>
                <a:cs typeface="+mn-cs"/>
              </a:defRPr>
            </a:lvl5pPr>
            <a:lvl6pPr marL="2286000" indent="0" algn="ctr" rtl="0" eaLnBrk="1" latinLnBrk="0" hangingPunct="1">
              <a:spcBef>
                <a:spcPct val="20000"/>
              </a:spcBef>
              <a:buClr>
                <a:schemeClr val="accent6"/>
              </a:buClr>
              <a:buSzPct val="100000"/>
              <a:buFont typeface="Wingdings 2"/>
              <a:buNone/>
              <a:defRPr kumimoji="0" sz="2000" kern="1200">
                <a:solidFill>
                  <a:schemeClr val="tx1">
                    <a:tint val="75000"/>
                  </a:schemeClr>
                </a:solidFill>
                <a:latin typeface="+mn-lt"/>
                <a:ea typeface="+mn-ea"/>
                <a:cs typeface="+mn-cs"/>
              </a:defRPr>
            </a:lvl6pPr>
            <a:lvl7pPr marL="2743200" indent="0" algn="ctr" rtl="0" eaLnBrk="1" latinLnBrk="0" hangingPunct="1">
              <a:spcBef>
                <a:spcPct val="20000"/>
              </a:spcBef>
              <a:buClr>
                <a:schemeClr val="accent1"/>
              </a:buClr>
              <a:buSzPct val="100000"/>
              <a:buFont typeface="Wingdings 2"/>
              <a:buNone/>
              <a:defRPr kumimoji="0" sz="1800" kern="1200">
                <a:solidFill>
                  <a:schemeClr val="tx1">
                    <a:tint val="75000"/>
                  </a:schemeClr>
                </a:solidFill>
                <a:latin typeface="+mn-lt"/>
                <a:ea typeface="+mn-ea"/>
                <a:cs typeface="+mn-cs"/>
              </a:defRPr>
            </a:lvl7pPr>
            <a:lvl8pPr marL="3200400" indent="0" algn="ctr" rtl="0" eaLnBrk="1" latinLnBrk="0" hangingPunct="1">
              <a:spcBef>
                <a:spcPct val="20000"/>
              </a:spcBef>
              <a:buClr>
                <a:schemeClr val="accent2"/>
              </a:buClr>
              <a:buFont typeface="Wingdings 2" pitchFamily="18" charset="2"/>
              <a:buNone/>
              <a:defRPr kumimoji="0" sz="1800" kern="1200">
                <a:solidFill>
                  <a:schemeClr val="tx1">
                    <a:tint val="75000"/>
                  </a:schemeClr>
                </a:solidFill>
                <a:latin typeface="+mn-lt"/>
                <a:ea typeface="+mn-ea"/>
                <a:cs typeface="+mn-cs"/>
              </a:defRPr>
            </a:lvl8pPr>
            <a:lvl9pPr marL="3657600" indent="0" algn="ctr" rtl="0" eaLnBrk="1" latinLnBrk="0" hangingPunct="1">
              <a:spcBef>
                <a:spcPct val="20000"/>
              </a:spcBef>
              <a:buClr>
                <a:schemeClr val="accent3"/>
              </a:buClr>
              <a:buFont typeface="Wingdings 2" pitchFamily="18" charset="2"/>
              <a:buNone/>
              <a:defRPr kumimoji="0" sz="1800" kern="1200" baseline="0">
                <a:solidFill>
                  <a:schemeClr val="tx1">
                    <a:tint val="75000"/>
                  </a:schemeClr>
                </a:solidFill>
                <a:latin typeface="+mn-lt"/>
                <a:ea typeface="+mn-ea"/>
                <a:cs typeface="+mn-cs"/>
              </a:defRPr>
            </a:lvl9pPr>
            <a:extLst/>
          </a:lstStyle>
          <a:p>
            <a:pPr algn="ctr">
              <a:lnSpc>
                <a:spcPct val="130000"/>
              </a:lnSpc>
              <a:buClr>
                <a:srgbClr val="6076B4"/>
              </a:buClr>
            </a:pPr>
            <a:r>
              <a:rPr lang="en-US" altLang="zh-CN" b="1" dirty="0" smtClean="0">
                <a:solidFill>
                  <a:prstClr val="black">
                    <a:lumMod val="75000"/>
                    <a:lumOff val="25000"/>
                  </a:prstClr>
                </a:solidFill>
                <a:latin typeface="Times New Roman" panose="02020603050405020304" pitchFamily="18" charset="0"/>
                <a:ea typeface="黑体" panose="02010609060101010101" pitchFamily="49" charset="-122"/>
                <a:cs typeface="Times New Roman" panose="02020603050405020304" pitchFamily="18" charset="0"/>
              </a:rPr>
              <a:t>Speaker: </a:t>
            </a:r>
            <a:r>
              <a:rPr lang="en-US" altLang="zh-CN" b="1" dirty="0" err="1" smtClean="0">
                <a:solidFill>
                  <a:prstClr val="black">
                    <a:lumMod val="75000"/>
                    <a:lumOff val="25000"/>
                  </a:prstClr>
                </a:solidFill>
                <a:latin typeface="Times New Roman" panose="02020603050405020304" pitchFamily="18" charset="0"/>
                <a:ea typeface="黑体" panose="02010609060101010101" pitchFamily="49" charset="-122"/>
                <a:cs typeface="Times New Roman" panose="02020603050405020304" pitchFamily="18" charset="0"/>
              </a:rPr>
              <a:t>Lintian</a:t>
            </a:r>
            <a:r>
              <a:rPr lang="en-US" altLang="zh-CN" b="1" dirty="0" smtClean="0">
                <a:solidFill>
                  <a:prstClr val="black">
                    <a:lumMod val="75000"/>
                    <a:lumOff val="25000"/>
                  </a:prstClr>
                </a:solidFill>
                <a:latin typeface="Times New Roman" panose="02020603050405020304" pitchFamily="18" charset="0"/>
                <a:ea typeface="黑体" panose="02010609060101010101" pitchFamily="49" charset="-122"/>
                <a:cs typeface="Times New Roman" panose="02020603050405020304" pitchFamily="18" charset="0"/>
              </a:rPr>
              <a:t> Shi</a:t>
            </a:r>
          </a:p>
          <a:p>
            <a:pPr algn="ctr">
              <a:lnSpc>
                <a:spcPct val="130000"/>
              </a:lnSpc>
              <a:buClr>
                <a:srgbClr val="6076B4"/>
              </a:buClr>
            </a:pPr>
            <a:r>
              <a:rPr lang="en-US" altLang="zh-CN" dirty="0" smtClean="0">
                <a:solidFill>
                  <a:prstClr val="black">
                    <a:lumMod val="75000"/>
                    <a:lumOff val="25000"/>
                  </a:prstClr>
                </a:solidFill>
                <a:latin typeface="Arial" panose="020B0604020202020204" pitchFamily="34" charset="0"/>
                <a:ea typeface="黑体" panose="02010609060101010101" pitchFamily="49" charset="-122"/>
                <a:cs typeface="Arial" panose="020B0604020202020204" pitchFamily="34" charset="0"/>
              </a:rPr>
              <a:t>2020/12/4</a:t>
            </a:r>
            <a:endParaRPr lang="en-US" altLang="zh-CN" dirty="0">
              <a:solidFill>
                <a:prstClr val="black">
                  <a:lumMod val="75000"/>
                  <a:lumOff val="25000"/>
                </a:prstClr>
              </a:solidFill>
              <a:latin typeface="Arial" panose="020B0604020202020204" pitchFamily="34" charset="0"/>
              <a:ea typeface="黑体" panose="02010609060101010101" pitchFamily="49" charset="-122"/>
              <a:cs typeface="Arial" panose="020B0604020202020204" pitchFamily="34" charset="0"/>
            </a:endParaRPr>
          </a:p>
        </p:txBody>
      </p:sp>
      <p:sp>
        <p:nvSpPr>
          <p:cNvPr id="2" name="文本框 1"/>
          <p:cNvSpPr txBox="1"/>
          <p:nvPr/>
        </p:nvSpPr>
        <p:spPr>
          <a:xfrm>
            <a:off x="2483768" y="3286725"/>
            <a:ext cx="4464496" cy="646331"/>
          </a:xfrm>
          <a:prstGeom prst="rect">
            <a:avLst/>
          </a:prstGeom>
          <a:noFill/>
        </p:spPr>
        <p:txBody>
          <a:bodyPr wrap="square" rtlCol="0">
            <a:spAutoFit/>
          </a:bodyPr>
          <a:lstStyle/>
          <a:p>
            <a:r>
              <a:rPr lang="en-US" altLang="zh-CN" dirty="0" smtClean="0">
                <a:latin typeface="Rockwell" panose="02060603020205020403" pitchFamily="18" charset="0"/>
              </a:rPr>
              <a:t>James C. King</a:t>
            </a:r>
          </a:p>
          <a:p>
            <a:r>
              <a:rPr lang="en-US" altLang="zh-CN" dirty="0" smtClean="0">
                <a:solidFill>
                  <a:schemeClr val="bg1">
                    <a:lumMod val="50000"/>
                  </a:schemeClr>
                </a:solidFill>
                <a:latin typeface="Rockwell" panose="02060603020205020403" pitchFamily="18" charset="0"/>
              </a:rPr>
              <a:t>IBM Thomas J. Watson Research Center</a:t>
            </a:r>
            <a:endParaRPr lang="zh-CN" altLang="en-US" dirty="0">
              <a:solidFill>
                <a:schemeClr val="bg1">
                  <a:lumMod val="50000"/>
                </a:schemeClr>
              </a:solidFill>
              <a:latin typeface="Rockwell" panose="02060603020205020403" pitchFamily="18" charset="0"/>
            </a:endParaRPr>
          </a:p>
        </p:txBody>
      </p:sp>
    </p:spTree>
    <p:extLst>
      <p:ext uri="{BB962C8B-B14F-4D97-AF65-F5344CB8AC3E}">
        <p14:creationId xmlns:p14="http://schemas.microsoft.com/office/powerpoint/2010/main" val="2446117524"/>
      </p:ext>
    </p:extLst>
  </p:cSld>
  <p:clrMapOvr>
    <a:masterClrMapping/>
  </p:clrMapOvr>
  <mc:AlternateContent xmlns:mc="http://schemas.openxmlformats.org/markup-compatibility/2006" xmlns:p14="http://schemas.microsoft.com/office/powerpoint/2010/main">
    <mc:Choice Requires="p14">
      <p:transition spd="med" p14:dur="700" advTm="9691">
        <p:fade/>
      </p:transition>
    </mc:Choice>
    <mc:Fallback xmlns="">
      <p:transition spd="med" advTm="9691">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Symbolic execution</a:t>
            </a:r>
            <a:endParaRPr lang="zh-CN" altLang="en-US"/>
          </a:p>
        </p:txBody>
      </p:sp>
      <p:sp>
        <p:nvSpPr>
          <p:cNvPr id="3" name="内容占位符 2"/>
          <p:cNvSpPr>
            <a:spLocks noGrp="1"/>
          </p:cNvSpPr>
          <p:nvPr>
            <p:ph idx="1"/>
          </p:nvPr>
        </p:nvSpPr>
        <p:spPr/>
        <p:txBody>
          <a:bodyPr/>
          <a:lstStyle/>
          <a:p>
            <a:r>
              <a:rPr lang="en-US" altLang="zh-CN" smtClean="0"/>
              <a:t>The class of inputs characterized by each symbolic execution is determined by the dependence of the program’s control flow on its inputs</a:t>
            </a:r>
            <a:endParaRPr lang="zh-CN" altLang="en-US"/>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2020/11/29</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10</a:t>
            </a:fld>
            <a:endParaRPr kumimoji="1" lang="zh-CN" altLang="en-US">
              <a:solidFill>
                <a:prstClr val="black">
                  <a:lumMod val="65000"/>
                  <a:lumOff val="35000"/>
                </a:prstClr>
              </a:solidFill>
              <a:ea typeface="宋体"/>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2020/11/29</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11</a:t>
            </a:fld>
            <a:endParaRPr kumimoji="1" lang="zh-CN" altLang="en-US">
              <a:solidFill>
                <a:prstClr val="black">
                  <a:lumMod val="65000"/>
                  <a:lumOff val="35000"/>
                </a:prstClr>
              </a:solidFill>
              <a:ea typeface="宋体"/>
            </a:endParaRPr>
          </a:p>
        </p:txBody>
      </p:sp>
      <p:pic>
        <p:nvPicPr>
          <p:cNvPr id="1028" name="Picture 4" descr="https://img-blog.csdnimg.cn/20190207220703531.png?x-oss-process=image/watermark,type_ZmFuZ3poZW5naGVpdGk,shadow_10,text_aHR0cHM6Ly9ibG9nLmNzZG4ubmV0L3djdmVudHVyZQ==,size_16,color_FFFFFF,t_70"/>
          <p:cNvPicPr>
            <a:picLocks noChangeAspect="1" noChangeArrowheads="1"/>
          </p:cNvPicPr>
          <p:nvPr/>
        </p:nvPicPr>
        <p:blipFill>
          <a:blip r:embed="rId2" cstate="print"/>
          <a:srcRect/>
          <a:stretch>
            <a:fillRect/>
          </a:stretch>
        </p:blipFill>
        <p:spPr bwMode="auto">
          <a:xfrm>
            <a:off x="642910" y="2143116"/>
            <a:ext cx="4368538" cy="4016358"/>
          </a:xfrm>
          <a:prstGeom prst="rect">
            <a:avLst/>
          </a:prstGeom>
          <a:noFill/>
        </p:spPr>
      </p:pic>
      <p:pic>
        <p:nvPicPr>
          <p:cNvPr id="1030" name="Picture 6" descr="https://img-blog.csdnimg.cn/20190207220709542.png?x-oss-process=image/watermark,type_ZmFuZ3poZW5naGVpdGk,shadow_10,text_aHR0cHM6Ly9ibG9nLmNzZG4ubmV0L3djdmVudHVyZQ==,size_16,color_FFFFFF,t_70"/>
          <p:cNvPicPr>
            <a:picLocks noChangeAspect="1" noChangeArrowheads="1"/>
          </p:cNvPicPr>
          <p:nvPr/>
        </p:nvPicPr>
        <p:blipFill>
          <a:blip r:embed="rId3" cstate="print"/>
          <a:srcRect/>
          <a:stretch>
            <a:fillRect/>
          </a:stretch>
        </p:blipFill>
        <p:spPr bwMode="auto">
          <a:xfrm>
            <a:off x="4357686" y="1928802"/>
            <a:ext cx="4063251" cy="3167058"/>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cap="small" smtClean="0"/>
              <a:t>Effigy</a:t>
            </a:r>
            <a:endParaRPr lang="zh-CN" altLang="en-US" cap="small"/>
          </a:p>
        </p:txBody>
      </p:sp>
      <p:sp>
        <p:nvSpPr>
          <p:cNvPr id="3" name="内容占位符 2"/>
          <p:cNvSpPr>
            <a:spLocks noGrp="1"/>
          </p:cNvSpPr>
          <p:nvPr>
            <p:ph idx="1"/>
          </p:nvPr>
        </p:nvSpPr>
        <p:spPr/>
        <p:txBody>
          <a:bodyPr/>
          <a:lstStyle/>
          <a:p>
            <a:r>
              <a:rPr lang="en-US" altLang="zh-CN" smtClean="0"/>
              <a:t>An interactive symbolic execution system developed by the author and his colleagues</a:t>
            </a:r>
          </a:p>
          <a:p>
            <a:endParaRPr lang="zh-CN" altLang="en-US"/>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2020/11/29</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12</a:t>
            </a:fld>
            <a:endParaRPr kumimoji="1" lang="zh-CN" altLang="en-US">
              <a:solidFill>
                <a:prstClr val="black">
                  <a:lumMod val="65000"/>
                  <a:lumOff val="35000"/>
                </a:prstClr>
              </a:solidFill>
              <a:ea typeface="宋体"/>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Conclusion</a:t>
            </a:r>
            <a:endParaRPr lang="zh-CN" altLang="en-US" dirty="0"/>
          </a:p>
        </p:txBody>
      </p:sp>
      <p:sp>
        <p:nvSpPr>
          <p:cNvPr id="3" name="内容占位符 2"/>
          <p:cNvSpPr>
            <a:spLocks noGrp="1"/>
          </p:cNvSpPr>
          <p:nvPr>
            <p:ph idx="1"/>
          </p:nvPr>
        </p:nvSpPr>
        <p:spPr/>
        <p:txBody>
          <a:bodyPr/>
          <a:lstStyle/>
          <a:p>
            <a:pPr>
              <a:spcAft>
                <a:spcPts val="600"/>
              </a:spcAft>
            </a:pPr>
            <a:r>
              <a:rPr lang="en-US" altLang="zh-CN" dirty="0" smtClean="0"/>
              <a:t>One symbolic execution represents a large class of normal executions. This can help program testing and debugging. </a:t>
            </a:r>
          </a:p>
          <a:p>
            <a:pPr>
              <a:spcAft>
                <a:spcPts val="600"/>
              </a:spcAft>
            </a:pPr>
            <a:r>
              <a:rPr lang="en-US" altLang="zh-CN" dirty="0" smtClean="0"/>
              <a:t>The author built an interactive debugging system called </a:t>
            </a:r>
            <a:r>
              <a:rPr lang="en-US" altLang="zh-CN" cap="small" dirty="0" smtClean="0"/>
              <a:t>Effigy</a:t>
            </a:r>
            <a:r>
              <a:rPr lang="en-US" altLang="zh-CN" dirty="0" smtClean="0"/>
              <a:t>, which embodies symbolic execution.</a:t>
            </a:r>
          </a:p>
          <a:p>
            <a:pPr>
              <a:spcAft>
                <a:spcPts val="600"/>
              </a:spcAft>
            </a:pPr>
            <a:r>
              <a:rPr lang="en-US" altLang="zh-CN" dirty="0"/>
              <a:t>Symbolic </a:t>
            </a:r>
            <a:r>
              <a:rPr lang="en-US" altLang="zh-CN" dirty="0" smtClean="0"/>
              <a:t>execution is also useful in other forms of program analysis.</a:t>
            </a:r>
            <a:endParaRPr lang="zh-CN" altLang="en-US" dirty="0"/>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2020/11/29</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13</a:t>
            </a:fld>
            <a:endParaRPr kumimoji="1" lang="zh-CN" altLang="en-US">
              <a:solidFill>
                <a:prstClr val="black">
                  <a:lumMod val="65000"/>
                  <a:lumOff val="35000"/>
                </a:prstClr>
              </a:solidFill>
              <a:ea typeface="宋体"/>
            </a:endParaRPr>
          </a:p>
        </p:txBody>
      </p:sp>
    </p:spTree>
    <p:extLst>
      <p:ext uri="{BB962C8B-B14F-4D97-AF65-F5344CB8AC3E}">
        <p14:creationId xmlns:p14="http://schemas.microsoft.com/office/powerpoint/2010/main" val="1375915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403648" y="1844824"/>
            <a:ext cx="6316657" cy="2297011"/>
          </a:xfrm>
        </p:spPr>
        <p:txBody>
          <a:bodyPr>
            <a:noAutofit/>
          </a:bodyPr>
          <a:lstStyle/>
          <a:p>
            <a:pPr marL="109728" indent="0" algn="ctr">
              <a:lnSpc>
                <a:spcPct val="150000"/>
              </a:lnSpc>
              <a:buNone/>
            </a:pPr>
            <a:r>
              <a:rPr lang="en-US" altLang="zh-CN" sz="5400" b="1" dirty="0" smtClean="0">
                <a:latin typeface="Times New Roman" panose="02020603050405020304" pitchFamily="18" charset="0"/>
                <a:cs typeface="Times New Roman" panose="02020603050405020304" pitchFamily="18" charset="0"/>
              </a:rPr>
              <a:t>Thank </a:t>
            </a:r>
            <a:r>
              <a:rPr lang="en-US" altLang="zh-CN" sz="5400" b="1" dirty="0" smtClean="0">
                <a:latin typeface="Times New Roman" panose="02020603050405020304" pitchFamily="18" charset="0"/>
                <a:cs typeface="Times New Roman" panose="02020603050405020304" pitchFamily="18" charset="0"/>
              </a:rPr>
              <a:t>you</a:t>
            </a:r>
          </a:p>
          <a:p>
            <a:pPr marL="109728" indent="0" algn="ctr">
              <a:lnSpc>
                <a:spcPct val="150000"/>
              </a:lnSpc>
              <a:buNone/>
            </a:pPr>
            <a:r>
              <a:rPr lang="en-US" altLang="zh-CN" sz="5400" b="1" dirty="0" smtClean="0">
                <a:latin typeface="Times New Roman" panose="02020603050405020304" pitchFamily="18" charset="0"/>
                <a:cs typeface="Times New Roman" panose="02020603050405020304" pitchFamily="18" charset="0"/>
              </a:rPr>
              <a:t>Q &amp; A</a:t>
            </a:r>
            <a:endParaRPr lang="en-US" altLang="zh-CN" sz="5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2946656"/>
      </p:ext>
    </p:extLst>
  </p:cSld>
  <p:clrMapOvr>
    <a:masterClrMapping/>
  </p:clrMapOvr>
  <mc:AlternateContent xmlns:mc="http://schemas.openxmlformats.org/markup-compatibility/2006" xmlns:p14="http://schemas.microsoft.com/office/powerpoint/2010/main">
    <mc:Choice Requires="p14">
      <p:transition spd="slow" p14:dur="2000" advTm="1792"/>
    </mc:Choice>
    <mc:Fallback xmlns="">
      <p:transition spd="slow" advTm="1792"/>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Program is everywhere</a:t>
            </a:r>
          </a:p>
        </p:txBody>
      </p:sp>
      <p:sp>
        <p:nvSpPr>
          <p:cNvPr id="3" name="内容占位符 2"/>
          <p:cNvSpPr>
            <a:spLocks noGrp="1"/>
          </p:cNvSpPr>
          <p:nvPr>
            <p:ph idx="1"/>
          </p:nvPr>
        </p:nvSpPr>
        <p:spPr>
          <a:xfrm>
            <a:off x="457200" y="1719263"/>
            <a:ext cx="8229600" cy="1853753"/>
          </a:xfrm>
        </p:spPr>
        <p:txBody>
          <a:bodyPr/>
          <a:lstStyle/>
          <a:p>
            <a:r>
              <a:rPr lang="en-US" altLang="zh-CN" dirty="0"/>
              <a:t>In our daily </a:t>
            </a:r>
            <a:r>
              <a:rPr lang="en-US" altLang="zh-CN" dirty="0" smtClean="0"/>
              <a:t>life</a:t>
            </a:r>
            <a:endParaRPr lang="en-US" altLang="zh-CN" dirty="0"/>
          </a:p>
          <a:p>
            <a:pPr lvl="1"/>
            <a:endParaRPr lang="en-US" altLang="zh-CN" dirty="0" smtClean="0"/>
          </a:p>
          <a:p>
            <a:pPr lvl="1"/>
            <a:endParaRPr lang="en-US" altLang="zh-CN" dirty="0"/>
          </a:p>
          <a:p>
            <a:pPr lvl="1"/>
            <a:endParaRPr lang="en-US" altLang="zh-CN" dirty="0" smtClean="0"/>
          </a:p>
          <a:p>
            <a:pPr marL="344487" lvl="1" indent="0">
              <a:buNone/>
            </a:pPr>
            <a:endParaRPr lang="en-US" altLang="zh-CN" dirty="0" smtClean="0"/>
          </a:p>
          <a:p>
            <a:r>
              <a:rPr lang="en-US" altLang="zh-CN" dirty="0" smtClean="0"/>
              <a:t>Medical treatment, finance</a:t>
            </a:r>
            <a:r>
              <a:rPr lang="en-US" altLang="zh-CN" dirty="0"/>
              <a:t>, aerospace</a:t>
            </a:r>
            <a:endParaRPr lang="zh-CN" altLang="en-US" dirty="0"/>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2020/11/29</a:t>
            </a:fld>
            <a:endParaRPr kumimoji="1" lang="zh-CN" altLang="en-US" dirty="0">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2</a:t>
            </a:fld>
            <a:endParaRPr kumimoji="1" lang="zh-CN" altLang="en-US">
              <a:solidFill>
                <a:prstClr val="black">
                  <a:lumMod val="65000"/>
                  <a:lumOff val="35000"/>
                </a:prstClr>
              </a:solidFill>
              <a:ea typeface="宋体"/>
            </a:endParaRPr>
          </a:p>
        </p:txBody>
      </p:sp>
      <p:pic>
        <p:nvPicPr>
          <p:cNvPr id="7" name="图片 6"/>
          <p:cNvPicPr>
            <a:picLocks noChangeAspect="1"/>
          </p:cNvPicPr>
          <p:nvPr/>
        </p:nvPicPr>
        <p:blipFill>
          <a:blip r:embed="rId3" cstate="print"/>
          <a:stretch>
            <a:fillRect/>
          </a:stretch>
        </p:blipFill>
        <p:spPr>
          <a:xfrm>
            <a:off x="1004476" y="2276872"/>
            <a:ext cx="1918351" cy="1166599"/>
          </a:xfrm>
          <a:prstGeom prst="rect">
            <a:avLst/>
          </a:prstGeom>
        </p:spPr>
      </p:pic>
      <p:pic>
        <p:nvPicPr>
          <p:cNvPr id="8" name="图片 7"/>
          <p:cNvPicPr>
            <a:picLocks noChangeAspect="1"/>
          </p:cNvPicPr>
          <p:nvPr/>
        </p:nvPicPr>
        <p:blipFill>
          <a:blip r:embed="rId4" cstate="print"/>
          <a:stretch>
            <a:fillRect/>
          </a:stretch>
        </p:blipFill>
        <p:spPr>
          <a:xfrm>
            <a:off x="6516216" y="4221088"/>
            <a:ext cx="1458193" cy="1395409"/>
          </a:xfrm>
          <a:prstGeom prst="rect">
            <a:avLst/>
          </a:prstGeom>
        </p:spPr>
      </p:pic>
      <p:pic>
        <p:nvPicPr>
          <p:cNvPr id="9" name="图片 8"/>
          <p:cNvPicPr>
            <a:picLocks noChangeAspect="1"/>
          </p:cNvPicPr>
          <p:nvPr/>
        </p:nvPicPr>
        <p:blipFill>
          <a:blip r:embed="rId5" cstate="print"/>
          <a:stretch>
            <a:fillRect/>
          </a:stretch>
        </p:blipFill>
        <p:spPr>
          <a:xfrm>
            <a:off x="1004476" y="4255746"/>
            <a:ext cx="1804303" cy="1343449"/>
          </a:xfrm>
          <a:prstGeom prst="rect">
            <a:avLst/>
          </a:prstGeom>
        </p:spPr>
      </p:pic>
      <p:pic>
        <p:nvPicPr>
          <p:cNvPr id="1028" name="Picture 4" descr="Gamers compete in a Valve Corp. Counter-Strike: Global Offensive (CS:GO) esports tournament at the Gaming Stadium in Vancouver, British Columbia, Canada, on Sunday, July 14, 2019. Esports revenue, consisting of merchandise, event tickets, sponsorships, advertising, investment from publishers and media rights -- all beyond game sales -- is expected to rise at a 20% average annual rate in 2018-22 to $1.8 billion in 2022, according to Newzoo. Photographer: James MacDonald/Bloomber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56176" y="2297770"/>
            <a:ext cx="2088232" cy="117537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Office automation creative image_picture free download 401595147_lovepik.com"/>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635896" y="2288543"/>
            <a:ext cx="1774704" cy="1182448"/>
          </a:xfrm>
          <a:prstGeom prst="rect">
            <a:avLst/>
          </a:prstGeom>
          <a:noFill/>
          <a:extLst>
            <a:ext uri="{909E8E84-426E-40DD-AFC4-6F175D3DCCD1}">
              <a14:hiddenFill xmlns:a14="http://schemas.microsoft.com/office/drawing/2010/main">
                <a:solidFill>
                  <a:srgbClr val="FFFFFF"/>
                </a:solidFill>
              </a14:hiddenFill>
            </a:ext>
          </a:extLst>
        </p:spPr>
      </p:pic>
      <p:sp>
        <p:nvSpPr>
          <p:cNvPr id="11" name="右箭头 10"/>
          <p:cNvSpPr/>
          <p:nvPr/>
        </p:nvSpPr>
        <p:spPr>
          <a:xfrm>
            <a:off x="3002130" y="2788163"/>
            <a:ext cx="504056" cy="14401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7" name="右箭头 16"/>
          <p:cNvSpPr/>
          <p:nvPr/>
        </p:nvSpPr>
        <p:spPr>
          <a:xfrm>
            <a:off x="5531360" y="2831183"/>
            <a:ext cx="504056" cy="14401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pic>
        <p:nvPicPr>
          <p:cNvPr id="1032" name="Picture 8" descr="Financial solution - Fixstars Corporation"/>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654911" y="4255747"/>
            <a:ext cx="2015173" cy="1343448"/>
          </a:xfrm>
          <a:prstGeom prst="rect">
            <a:avLst/>
          </a:prstGeom>
          <a:noFill/>
          <a:extLst>
            <a:ext uri="{909E8E84-426E-40DD-AFC4-6F175D3DCCD1}">
              <a14:hiddenFill xmlns:a14="http://schemas.microsoft.com/office/drawing/2010/main">
                <a:solidFill>
                  <a:srgbClr val="FFFFFF"/>
                </a:solidFill>
              </a14:hiddenFill>
            </a:ext>
          </a:extLst>
        </p:spPr>
      </p:pic>
      <p:sp>
        <p:nvSpPr>
          <p:cNvPr id="20" name="右箭头 19"/>
          <p:cNvSpPr/>
          <p:nvPr/>
        </p:nvSpPr>
        <p:spPr>
          <a:xfrm>
            <a:off x="2939697" y="4855462"/>
            <a:ext cx="504056" cy="14401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1" name="右箭头 20"/>
          <p:cNvSpPr/>
          <p:nvPr/>
        </p:nvSpPr>
        <p:spPr>
          <a:xfrm>
            <a:off x="5841122" y="4857101"/>
            <a:ext cx="504056" cy="14401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58785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2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3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7" grpId="0" animBg="1"/>
      <p:bldP spid="20" grpId="0" animBg="1"/>
      <p:bldP spid="2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smtClean="0"/>
              <a:t>Unreliable programs </a:t>
            </a:r>
            <a:r>
              <a:rPr lang="en-US" altLang="zh-CN" sz="3600" dirty="0"/>
              <a:t>bring losses</a:t>
            </a:r>
          </a:p>
        </p:txBody>
      </p:sp>
      <p:sp>
        <p:nvSpPr>
          <p:cNvPr id="3" name="内容占位符 2"/>
          <p:cNvSpPr>
            <a:spLocks noGrp="1"/>
          </p:cNvSpPr>
          <p:nvPr>
            <p:ph idx="1"/>
          </p:nvPr>
        </p:nvSpPr>
        <p:spPr/>
        <p:txBody>
          <a:bodyPr/>
          <a:lstStyle/>
          <a:p>
            <a:pPr marL="342900" lvl="1" indent="-342900">
              <a:spcAft>
                <a:spcPts val="600"/>
              </a:spcAft>
            </a:pPr>
            <a:r>
              <a:rPr lang="en-US" altLang="zh-CN" sz="2200" dirty="0" smtClean="0"/>
              <a:t>The </a:t>
            </a:r>
            <a:r>
              <a:rPr lang="en-US" altLang="zh-CN" sz="2200" dirty="0"/>
              <a:t>destruction of NASA Mariner </a:t>
            </a:r>
            <a:r>
              <a:rPr lang="en-US" altLang="zh-CN" sz="2200" dirty="0" smtClean="0"/>
              <a:t>1</a:t>
            </a:r>
          </a:p>
          <a:p>
            <a:pPr marL="638175" lvl="2" indent="-342900">
              <a:spcAft>
                <a:spcPts val="0"/>
              </a:spcAft>
            </a:pPr>
            <a:r>
              <a:rPr lang="en-US" altLang="zh-CN" dirty="0"/>
              <a:t>Ignorance </a:t>
            </a:r>
            <a:r>
              <a:rPr lang="en-US" altLang="zh-CN" dirty="0" smtClean="0"/>
              <a:t>of </a:t>
            </a:r>
            <a:r>
              <a:rPr lang="en-US" altLang="zh-CN" dirty="0"/>
              <a:t>an overbar in a written </a:t>
            </a:r>
            <a:r>
              <a:rPr lang="en-US" altLang="zh-CN" dirty="0" smtClean="0"/>
              <a:t>resulting </a:t>
            </a:r>
            <a:r>
              <a:rPr lang="en-US" altLang="zh-CN" dirty="0"/>
              <a:t>in the coding of an incorrect formula in its </a:t>
            </a:r>
            <a:r>
              <a:rPr lang="en-US" altLang="zh-CN" cap="small" dirty="0" smtClean="0"/>
              <a:t>Fortran</a:t>
            </a:r>
            <a:r>
              <a:rPr lang="en-US" altLang="zh-CN" dirty="0" smtClean="0"/>
              <a:t> software</a:t>
            </a:r>
          </a:p>
          <a:p>
            <a:pPr marL="638175" lvl="2" indent="-342900">
              <a:spcAft>
                <a:spcPts val="0"/>
              </a:spcAft>
            </a:pPr>
            <a:r>
              <a:rPr lang="en-US" altLang="zh-CN" dirty="0"/>
              <a:t>Lost at least US$18.5 </a:t>
            </a:r>
            <a:r>
              <a:rPr lang="en-US" altLang="zh-CN" dirty="0" smtClean="0"/>
              <a:t>million</a:t>
            </a:r>
          </a:p>
          <a:p>
            <a:pPr marL="342900" lvl="1" indent="-342900">
              <a:spcBef>
                <a:spcPts val="2400"/>
              </a:spcBef>
              <a:spcAft>
                <a:spcPts val="600"/>
              </a:spcAft>
            </a:pPr>
            <a:r>
              <a:rPr lang="en-US" altLang="zh-CN" sz="2200" dirty="0" smtClean="0"/>
              <a:t>Therac-25 Accidents</a:t>
            </a:r>
          </a:p>
          <a:p>
            <a:pPr marL="638175" lvl="2" indent="-342900">
              <a:spcAft>
                <a:spcPts val="0"/>
              </a:spcAft>
            </a:pPr>
            <a:r>
              <a:rPr lang="en-US" altLang="zh-CN" dirty="0"/>
              <a:t>A bug in the code controlling the Therac-25 radiation therapy </a:t>
            </a:r>
            <a:r>
              <a:rPr lang="en-US" altLang="zh-CN" dirty="0" smtClean="0"/>
              <a:t>machine</a:t>
            </a:r>
          </a:p>
          <a:p>
            <a:pPr marL="638175" lvl="2" indent="-342900">
              <a:spcAft>
                <a:spcPts val="0"/>
              </a:spcAft>
            </a:pPr>
            <a:r>
              <a:rPr lang="en-US" altLang="zh-CN" dirty="0" smtClean="0"/>
              <a:t>Directly </a:t>
            </a:r>
            <a:r>
              <a:rPr lang="en-US" altLang="zh-CN" dirty="0"/>
              <a:t>responsible for at least five patient deaths</a:t>
            </a:r>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2020/11/29</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3</a:t>
            </a:fld>
            <a:endParaRPr kumimoji="1" lang="zh-CN" altLang="en-US">
              <a:solidFill>
                <a:prstClr val="black">
                  <a:lumMod val="65000"/>
                  <a:lumOff val="35000"/>
                </a:prstClr>
              </a:solidFill>
              <a:ea typeface="宋体"/>
            </a:endParaRPr>
          </a:p>
        </p:txBody>
      </p:sp>
      <p:sp>
        <p:nvSpPr>
          <p:cNvPr id="8" name="圆角矩形 7"/>
          <p:cNvSpPr/>
          <p:nvPr/>
        </p:nvSpPr>
        <p:spPr>
          <a:xfrm>
            <a:off x="1187624" y="4941168"/>
            <a:ext cx="6336704" cy="93610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3200" dirty="0" smtClean="0">
                <a:latin typeface="Bell MT" panose="02020503060305020303" pitchFamily="18" charset="0"/>
              </a:rPr>
              <a:t>We need reliable programs!</a:t>
            </a:r>
            <a:endParaRPr lang="zh-CN" altLang="en-US" sz="3200" dirty="0">
              <a:latin typeface="Bell MT" panose="02020503060305020303" pitchFamily="18" charset="0"/>
            </a:endParaRPr>
          </a:p>
        </p:txBody>
      </p:sp>
    </p:spTree>
    <p:extLst>
      <p:ext uri="{BB962C8B-B14F-4D97-AF65-F5344CB8AC3E}">
        <p14:creationId xmlns:p14="http://schemas.microsoft.com/office/powerpoint/2010/main" val="242703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Motivation</a:t>
            </a:r>
            <a:endParaRPr lang="zh-CN" altLang="en-US" dirty="0"/>
          </a:p>
        </p:txBody>
      </p:sp>
      <p:sp>
        <p:nvSpPr>
          <p:cNvPr id="3" name="内容占位符 2"/>
          <p:cNvSpPr>
            <a:spLocks noGrp="1"/>
          </p:cNvSpPr>
          <p:nvPr>
            <p:ph idx="1"/>
          </p:nvPr>
        </p:nvSpPr>
        <p:spPr/>
        <p:txBody>
          <a:bodyPr/>
          <a:lstStyle/>
          <a:p>
            <a:pPr>
              <a:spcAft>
                <a:spcPts val="1200"/>
              </a:spcAft>
            </a:pPr>
            <a:r>
              <a:rPr lang="en-US" altLang="zh-CN" dirty="0"/>
              <a:t>The large-scale production of reliable programs is </a:t>
            </a:r>
            <a:r>
              <a:rPr lang="en-US" altLang="zh-CN" dirty="0" smtClean="0"/>
              <a:t>a challenging problem in 1970s and even today.</a:t>
            </a:r>
          </a:p>
          <a:p>
            <a:pPr>
              <a:spcAft>
                <a:spcPts val="1200"/>
              </a:spcAft>
            </a:pPr>
            <a:r>
              <a:rPr lang="en-US" altLang="zh-CN" dirty="0" smtClean="0"/>
              <a:t>But it is difficult to verify the correctness of a program!</a:t>
            </a:r>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2020/11/29</a:t>
            </a:fld>
            <a:endParaRPr kumimoji="1" lang="zh-CN" altLang="en-US" dirty="0">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4</a:t>
            </a:fld>
            <a:endParaRPr kumimoji="1" lang="zh-CN" altLang="en-US">
              <a:solidFill>
                <a:prstClr val="black">
                  <a:lumMod val="65000"/>
                  <a:lumOff val="35000"/>
                </a:prstClr>
              </a:solidFill>
              <a:ea typeface="宋体"/>
            </a:endParaRPr>
          </a:p>
        </p:txBody>
      </p:sp>
      <p:pic>
        <p:nvPicPr>
          <p:cNvPr id="7" name="图片 6"/>
          <p:cNvPicPr>
            <a:picLocks noChangeAspect="1"/>
          </p:cNvPicPr>
          <p:nvPr/>
        </p:nvPicPr>
        <p:blipFill>
          <a:blip r:embed="rId2" cstate="print"/>
          <a:stretch>
            <a:fillRect/>
          </a:stretch>
        </p:blipFill>
        <p:spPr>
          <a:xfrm>
            <a:off x="971600" y="3284984"/>
            <a:ext cx="2772656" cy="2321049"/>
          </a:xfrm>
          <a:prstGeom prst="rect">
            <a:avLst/>
          </a:prstGeom>
        </p:spPr>
      </p:pic>
      <p:sp>
        <p:nvSpPr>
          <p:cNvPr id="8" name="文本框 7"/>
          <p:cNvSpPr txBox="1"/>
          <p:nvPr/>
        </p:nvSpPr>
        <p:spPr>
          <a:xfrm>
            <a:off x="983037" y="5722992"/>
            <a:ext cx="3096344" cy="369332"/>
          </a:xfrm>
          <a:prstGeom prst="rect">
            <a:avLst/>
          </a:prstGeom>
          <a:noFill/>
        </p:spPr>
        <p:txBody>
          <a:bodyPr wrap="square" rtlCol="0">
            <a:spAutoFit/>
          </a:bodyPr>
          <a:lstStyle/>
          <a:p>
            <a:r>
              <a:rPr lang="en-US" altLang="zh-CN" dirty="0" smtClean="0">
                <a:solidFill>
                  <a:srgbClr val="C00000"/>
                </a:solidFill>
                <a:latin typeface="Bell MT" panose="02020503060305020303" pitchFamily="18" charset="0"/>
              </a:rPr>
              <a:t>Is this bubble sort correct?</a:t>
            </a:r>
            <a:endParaRPr lang="zh-CN" altLang="en-US" dirty="0">
              <a:solidFill>
                <a:srgbClr val="C00000"/>
              </a:solidFill>
              <a:latin typeface="Bell MT" panose="02020503060305020303" pitchFamily="18" charset="0"/>
            </a:endParaRPr>
          </a:p>
        </p:txBody>
      </p:sp>
      <p:pic>
        <p:nvPicPr>
          <p:cNvPr id="9" name="图片 8"/>
          <p:cNvPicPr>
            <a:picLocks noChangeAspect="1"/>
          </p:cNvPicPr>
          <p:nvPr/>
        </p:nvPicPr>
        <p:blipFill>
          <a:blip r:embed="rId3" cstate="print"/>
          <a:stretch>
            <a:fillRect/>
          </a:stretch>
        </p:blipFill>
        <p:spPr>
          <a:xfrm>
            <a:off x="4644008" y="1836727"/>
            <a:ext cx="3487382" cy="3769306"/>
          </a:xfrm>
          <a:prstGeom prst="rect">
            <a:avLst/>
          </a:prstGeom>
        </p:spPr>
      </p:pic>
      <p:sp>
        <p:nvSpPr>
          <p:cNvPr id="10" name="文本框 9"/>
          <p:cNvSpPr txBox="1"/>
          <p:nvPr/>
        </p:nvSpPr>
        <p:spPr>
          <a:xfrm>
            <a:off x="4827750" y="5690874"/>
            <a:ext cx="3173250" cy="646331"/>
          </a:xfrm>
          <a:prstGeom prst="rect">
            <a:avLst/>
          </a:prstGeom>
          <a:noFill/>
        </p:spPr>
        <p:txBody>
          <a:bodyPr wrap="square" rtlCol="0">
            <a:spAutoFit/>
          </a:bodyPr>
          <a:lstStyle/>
          <a:p>
            <a:r>
              <a:rPr lang="en-US" altLang="zh-CN" dirty="0" smtClean="0">
                <a:solidFill>
                  <a:srgbClr val="C00000"/>
                </a:solidFill>
                <a:latin typeface="Bell MT" panose="02020503060305020303" pitchFamily="18" charset="0"/>
              </a:rPr>
              <a:t>Is </a:t>
            </a:r>
            <a:r>
              <a:rPr lang="en-US" altLang="zh-CN" dirty="0">
                <a:solidFill>
                  <a:srgbClr val="C00000"/>
                </a:solidFill>
                <a:latin typeface="Bell MT" panose="02020503060305020303" pitchFamily="18" charset="0"/>
              </a:rPr>
              <a:t>this </a:t>
            </a:r>
            <a:r>
              <a:rPr lang="en-US" altLang="zh-CN" dirty="0" smtClean="0">
                <a:solidFill>
                  <a:srgbClr val="C00000"/>
                </a:solidFill>
                <a:latin typeface="Bell MT" panose="02020503060305020303" pitchFamily="18" charset="0"/>
              </a:rPr>
              <a:t>red–black tree’s delete function correct?</a:t>
            </a:r>
            <a:endParaRPr lang="zh-CN" altLang="en-US" dirty="0">
              <a:solidFill>
                <a:srgbClr val="C00000"/>
              </a:solidFill>
              <a:latin typeface="Bell MT" panose="02020503060305020303" pitchFamily="18" charset="0"/>
            </a:endParaRPr>
          </a:p>
        </p:txBody>
      </p:sp>
    </p:spTree>
    <p:extLst>
      <p:ext uri="{BB962C8B-B14F-4D97-AF65-F5344CB8AC3E}">
        <p14:creationId xmlns:p14="http://schemas.microsoft.com/office/powerpoint/2010/main" val="11622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Existing technology</a:t>
            </a:r>
            <a:endParaRPr lang="zh-CN" altLang="en-US" dirty="0"/>
          </a:p>
        </p:txBody>
      </p:sp>
      <p:sp>
        <p:nvSpPr>
          <p:cNvPr id="3" name="内容占位符 2"/>
          <p:cNvSpPr>
            <a:spLocks noGrp="1"/>
          </p:cNvSpPr>
          <p:nvPr>
            <p:ph idx="1"/>
          </p:nvPr>
        </p:nvSpPr>
        <p:spPr>
          <a:xfrm>
            <a:off x="457200" y="1719263"/>
            <a:ext cx="8229600" cy="2429817"/>
          </a:xfrm>
        </p:spPr>
        <p:txBody>
          <a:bodyPr/>
          <a:lstStyle/>
          <a:p>
            <a:r>
              <a:rPr lang="en-US" altLang="zh-CN" sz="2800" dirty="0" smtClean="0"/>
              <a:t>Program </a:t>
            </a:r>
            <a:r>
              <a:rPr lang="en-US" altLang="zh-CN" sz="2800" dirty="0"/>
              <a:t>t</a:t>
            </a:r>
            <a:r>
              <a:rPr lang="en-US" altLang="zh-CN" sz="2800" dirty="0" smtClean="0"/>
              <a:t>esting</a:t>
            </a:r>
          </a:p>
          <a:p>
            <a:pPr lvl="1">
              <a:spcBef>
                <a:spcPts val="600"/>
              </a:spcBef>
              <a:spcAft>
                <a:spcPts val="600"/>
              </a:spcAft>
            </a:pPr>
            <a:r>
              <a:rPr lang="en-US" altLang="zh-CN" sz="2200" dirty="0" smtClean="0"/>
              <a:t>If the program is judged to produce correct results for some small sample data, it is assumed to be correct.</a:t>
            </a:r>
          </a:p>
          <a:p>
            <a:pPr lvl="1">
              <a:spcBef>
                <a:spcPts val="600"/>
              </a:spcBef>
              <a:spcAft>
                <a:spcPts val="600"/>
              </a:spcAft>
            </a:pPr>
            <a:r>
              <a:rPr lang="en-US" altLang="zh-CN" sz="2200" dirty="0" smtClean="0"/>
              <a:t>It is a big question of how to choose the sample. The sample data may not cover all executions.</a:t>
            </a:r>
          </a:p>
          <a:p>
            <a:pPr lvl="1">
              <a:spcAft>
                <a:spcPts val="600"/>
              </a:spcAft>
            </a:pPr>
            <a:endParaRPr lang="zh-CN" altLang="en-US" dirty="0"/>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2020/11/29</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5</a:t>
            </a:fld>
            <a:endParaRPr kumimoji="1" lang="zh-CN" altLang="en-US">
              <a:solidFill>
                <a:prstClr val="black">
                  <a:lumMod val="65000"/>
                  <a:lumOff val="35000"/>
                </a:prstClr>
              </a:solidFill>
              <a:ea typeface="宋体"/>
            </a:endParaRPr>
          </a:p>
        </p:txBody>
      </p:sp>
      <p:sp>
        <p:nvSpPr>
          <p:cNvPr id="8" name="文本框 7"/>
          <p:cNvSpPr txBox="1"/>
          <p:nvPr/>
        </p:nvSpPr>
        <p:spPr>
          <a:xfrm>
            <a:off x="971600" y="4254768"/>
            <a:ext cx="7272808" cy="1046440"/>
          </a:xfrm>
          <a:prstGeom prst="rect">
            <a:avLst/>
          </a:prstGeom>
          <a:noFill/>
        </p:spPr>
        <p:txBody>
          <a:bodyPr wrap="square" rtlCol="0">
            <a:spAutoFit/>
          </a:bodyPr>
          <a:lstStyle/>
          <a:p>
            <a:pPr marL="0" lvl="1"/>
            <a:r>
              <a:rPr lang="en-US" altLang="zh-CN" sz="2200" smtClean="0">
                <a:solidFill>
                  <a:srgbClr val="800000"/>
                </a:solidFill>
                <a:latin typeface="Bodoni MT" panose="02070603080606020203" pitchFamily="18" charset="0"/>
              </a:rPr>
              <a:t>“Program </a:t>
            </a:r>
            <a:r>
              <a:rPr lang="en-US" altLang="zh-CN" sz="2200" dirty="0">
                <a:solidFill>
                  <a:srgbClr val="800000"/>
                </a:solidFill>
                <a:latin typeface="Bodoni MT" panose="02070603080606020203" pitchFamily="18" charset="0"/>
              </a:rPr>
              <a:t>testing can be used to show the presence of bugs, but never to show their </a:t>
            </a:r>
            <a:r>
              <a:rPr lang="en-US" altLang="zh-CN" sz="2200">
                <a:solidFill>
                  <a:srgbClr val="800000"/>
                </a:solidFill>
                <a:latin typeface="Bodoni MT" panose="02070603080606020203" pitchFamily="18" charset="0"/>
              </a:rPr>
              <a:t>absence</a:t>
            </a:r>
            <a:r>
              <a:rPr lang="en-US" altLang="zh-CN" sz="2200" smtClean="0">
                <a:solidFill>
                  <a:srgbClr val="800000"/>
                </a:solidFill>
                <a:latin typeface="Bodoni MT" panose="02070603080606020203" pitchFamily="18" charset="0"/>
              </a:rPr>
              <a:t>!” </a:t>
            </a:r>
            <a:r>
              <a:rPr lang="en-US" altLang="zh-CN" sz="2200" dirty="0">
                <a:solidFill>
                  <a:srgbClr val="800000"/>
                </a:solidFill>
                <a:latin typeface="Bodoni MT" panose="02070603080606020203" pitchFamily="18" charset="0"/>
              </a:rPr>
              <a:t>— </a:t>
            </a:r>
            <a:r>
              <a:rPr lang="en-US" altLang="zh-CN" sz="2200" i="1" dirty="0" err="1">
                <a:solidFill>
                  <a:srgbClr val="800000"/>
                </a:solidFill>
                <a:latin typeface="Bodoni MT" panose="02070603080606020203" pitchFamily="18" charset="0"/>
              </a:rPr>
              <a:t>Edsger</a:t>
            </a:r>
            <a:r>
              <a:rPr lang="en-US" altLang="zh-CN" sz="2200" i="1" dirty="0">
                <a:solidFill>
                  <a:srgbClr val="800000"/>
                </a:solidFill>
                <a:latin typeface="Bodoni MT" panose="02070603080606020203" pitchFamily="18" charset="0"/>
              </a:rPr>
              <a:t> W. </a:t>
            </a:r>
            <a:r>
              <a:rPr lang="en-US" altLang="zh-CN" sz="2200" i="1" dirty="0" err="1">
                <a:solidFill>
                  <a:srgbClr val="800000"/>
                </a:solidFill>
                <a:latin typeface="Bodoni MT" panose="02070603080606020203" pitchFamily="18" charset="0"/>
              </a:rPr>
              <a:t>Dijkstra</a:t>
            </a:r>
            <a:endParaRPr lang="en-US" altLang="zh-CN" sz="2200" i="1" dirty="0">
              <a:solidFill>
                <a:srgbClr val="800000"/>
              </a:solidFill>
              <a:latin typeface="Bodoni MT" panose="02070603080606020203" pitchFamily="18" charset="0"/>
            </a:endParaRPr>
          </a:p>
          <a:p>
            <a:endParaRPr lang="zh-CN" altLang="en-US" dirty="0">
              <a:solidFill>
                <a:srgbClr val="800000"/>
              </a:solidFill>
              <a:latin typeface="Bodoni MT" panose="02070603080606020203" pitchFamily="18" charset="0"/>
            </a:endParaRPr>
          </a:p>
        </p:txBody>
      </p:sp>
    </p:spTree>
    <p:extLst>
      <p:ext uri="{BB962C8B-B14F-4D97-AF65-F5344CB8AC3E}">
        <p14:creationId xmlns:p14="http://schemas.microsoft.com/office/powerpoint/2010/main" val="2204431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Existing technology</a:t>
            </a:r>
            <a:endParaRPr lang="zh-CN" altLang="en-US" dirty="0"/>
          </a:p>
        </p:txBody>
      </p:sp>
      <p:sp>
        <p:nvSpPr>
          <p:cNvPr id="3" name="内容占位符 2"/>
          <p:cNvSpPr>
            <a:spLocks noGrp="1"/>
          </p:cNvSpPr>
          <p:nvPr>
            <p:ph idx="1"/>
          </p:nvPr>
        </p:nvSpPr>
        <p:spPr/>
        <p:txBody>
          <a:bodyPr/>
          <a:lstStyle/>
          <a:p>
            <a:r>
              <a:rPr lang="en-US" altLang="zh-CN" sz="2800" dirty="0" smtClean="0"/>
              <a:t>Program proving</a:t>
            </a:r>
          </a:p>
          <a:p>
            <a:pPr lvl="1">
              <a:spcBef>
                <a:spcPts val="600"/>
              </a:spcBef>
              <a:spcAft>
                <a:spcPts val="600"/>
              </a:spcAft>
            </a:pPr>
            <a:r>
              <a:rPr lang="en-US" altLang="zh-CN" dirty="0" smtClean="0"/>
              <a:t>The programmer formally proves that the program meets its specification for all executions.</a:t>
            </a:r>
          </a:p>
          <a:p>
            <a:pPr lvl="1">
              <a:spcBef>
                <a:spcPts val="600"/>
              </a:spcBef>
              <a:spcAft>
                <a:spcPts val="600"/>
              </a:spcAft>
            </a:pPr>
            <a:r>
              <a:rPr lang="en-US" altLang="zh-CN" dirty="0" smtClean="0"/>
              <a:t>The practical accomplishments fall short of a tool for routine use. </a:t>
            </a:r>
          </a:p>
          <a:p>
            <a:pPr lvl="2">
              <a:spcBef>
                <a:spcPts val="600"/>
              </a:spcBef>
              <a:spcAft>
                <a:spcPts val="600"/>
              </a:spcAft>
            </a:pPr>
            <a:r>
              <a:rPr lang="en-US" altLang="zh-CN" sz="1600" dirty="0" smtClean="0">
                <a:solidFill>
                  <a:schemeClr val="bg1">
                    <a:lumMod val="50000"/>
                  </a:schemeClr>
                </a:solidFill>
              </a:rPr>
              <a:t>There is no proof assistant in 1970s. </a:t>
            </a:r>
            <a:r>
              <a:rPr lang="en-US" altLang="zh-CN" sz="1600" i="1" dirty="0" smtClean="0">
                <a:solidFill>
                  <a:schemeClr val="bg1">
                    <a:lumMod val="50000"/>
                  </a:schemeClr>
                </a:solidFill>
              </a:rPr>
              <a:t>Coq</a:t>
            </a:r>
            <a:r>
              <a:rPr lang="en-US" altLang="zh-CN" sz="1600" dirty="0" smtClean="0">
                <a:solidFill>
                  <a:schemeClr val="bg1">
                    <a:lumMod val="50000"/>
                  </a:schemeClr>
                </a:solidFill>
              </a:rPr>
              <a:t> was first release in 1989 and </a:t>
            </a:r>
            <a:r>
              <a:rPr lang="en-US" altLang="zh-CN" sz="1600" i="1" dirty="0" smtClean="0">
                <a:solidFill>
                  <a:schemeClr val="bg1">
                    <a:lumMod val="50000"/>
                  </a:schemeClr>
                </a:solidFill>
              </a:rPr>
              <a:t>TLA+</a:t>
            </a:r>
            <a:r>
              <a:rPr lang="en-US" altLang="zh-CN" sz="1600" dirty="0" smtClean="0">
                <a:solidFill>
                  <a:schemeClr val="bg1">
                    <a:lumMod val="50000"/>
                  </a:schemeClr>
                </a:solidFill>
              </a:rPr>
              <a:t> was introduced in 1999.</a:t>
            </a:r>
            <a:endParaRPr lang="en-US" altLang="zh-CN" sz="1600" i="1" dirty="0" smtClean="0">
              <a:solidFill>
                <a:schemeClr val="bg1">
                  <a:lumMod val="50000"/>
                </a:schemeClr>
              </a:solidFill>
            </a:endParaRPr>
          </a:p>
          <a:p>
            <a:pPr lvl="1">
              <a:spcAft>
                <a:spcPts val="600"/>
              </a:spcAft>
            </a:pPr>
            <a:r>
              <a:rPr lang="en-US" altLang="zh-CN" dirty="0" smtClean="0"/>
              <a:t>The confidence depends on the creation of the specification and the construction of proof steps</a:t>
            </a:r>
            <a:r>
              <a:rPr lang="en-US" altLang="zh-CN" dirty="0"/>
              <a:t>, which </a:t>
            </a:r>
            <a:r>
              <a:rPr lang="en-US" altLang="zh-CN" dirty="0" smtClean="0"/>
              <a:t>are both error-prone.</a:t>
            </a:r>
            <a:endParaRPr lang="zh-CN" altLang="en-US" dirty="0"/>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2020/11/29</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6</a:t>
            </a:fld>
            <a:endParaRPr kumimoji="1" lang="zh-CN" altLang="en-US">
              <a:solidFill>
                <a:prstClr val="black">
                  <a:lumMod val="65000"/>
                  <a:lumOff val="35000"/>
                </a:prstClr>
              </a:solidFill>
              <a:ea typeface="宋体"/>
            </a:endParaRPr>
          </a:p>
        </p:txBody>
      </p:sp>
    </p:spTree>
    <p:extLst>
      <p:ext uri="{BB962C8B-B14F-4D97-AF65-F5344CB8AC3E}">
        <p14:creationId xmlns:p14="http://schemas.microsoft.com/office/powerpoint/2010/main" val="21665994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Existing technology</a:t>
            </a:r>
            <a:endParaRPr lang="zh-CN" altLang="en-US" dirty="0"/>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2020/11/29</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7</a:t>
            </a:fld>
            <a:endParaRPr kumimoji="1" lang="zh-CN" altLang="en-US">
              <a:solidFill>
                <a:prstClr val="black">
                  <a:lumMod val="65000"/>
                  <a:lumOff val="35000"/>
                </a:prstClr>
              </a:solidFill>
              <a:ea typeface="宋体"/>
            </a:endParaRPr>
          </a:p>
        </p:txBody>
      </p:sp>
      <p:graphicFrame>
        <p:nvGraphicFramePr>
          <p:cNvPr id="8" name="图示 7"/>
          <p:cNvGraphicFramePr/>
          <p:nvPr>
            <p:extLst>
              <p:ext uri="{D42A27DB-BD31-4B8C-83A1-F6EECF244321}">
                <p14:modId xmlns:p14="http://schemas.microsoft.com/office/powerpoint/2010/main" val="4252105673"/>
              </p:ext>
            </p:extLst>
          </p:nvPr>
        </p:nvGraphicFramePr>
        <p:xfrm>
          <a:off x="467544" y="1628800"/>
          <a:ext cx="8352928" cy="41764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087074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Symbolic execution</a:t>
            </a:r>
            <a:endParaRPr lang="zh-CN" altLang="en-US"/>
          </a:p>
        </p:txBody>
      </p:sp>
      <p:sp>
        <p:nvSpPr>
          <p:cNvPr id="3" name="内容占位符 2"/>
          <p:cNvSpPr>
            <a:spLocks noGrp="1"/>
          </p:cNvSpPr>
          <p:nvPr>
            <p:ph idx="1"/>
          </p:nvPr>
        </p:nvSpPr>
        <p:spPr/>
        <p:txBody>
          <a:bodyPr/>
          <a:lstStyle/>
          <a:p>
            <a:pPr>
              <a:spcAft>
                <a:spcPts val="600"/>
              </a:spcAft>
            </a:pPr>
            <a:r>
              <a:rPr lang="en-US" altLang="zh-CN" smtClean="0"/>
              <a:t>This paper describes a practical approach between two extremes which is an enhanced testing technique.</a:t>
            </a:r>
          </a:p>
          <a:p>
            <a:pPr lvl="1">
              <a:spcAft>
                <a:spcPts val="600"/>
              </a:spcAft>
            </a:pPr>
            <a:r>
              <a:rPr lang="en-US" altLang="zh-CN" smtClean="0"/>
              <a:t>Instead of executing programs on a set of sample inputs</a:t>
            </a:r>
          </a:p>
          <a:p>
            <a:pPr lvl="1">
              <a:spcAft>
                <a:spcPts val="600"/>
              </a:spcAft>
            </a:pPr>
            <a:r>
              <a:rPr lang="en-US" altLang="zh-CN" smtClean="0"/>
              <a:t>A program is “symbolically” executed for a set of </a:t>
            </a:r>
            <a:r>
              <a:rPr lang="en-US" altLang="zh-CN" b="1" i="1" smtClean="0"/>
              <a:t>classes</a:t>
            </a:r>
            <a:r>
              <a:rPr lang="en-US" altLang="zh-CN" smtClean="0"/>
              <a:t> of inputs</a:t>
            </a:r>
          </a:p>
          <a:p>
            <a:pPr lvl="1">
              <a:spcAft>
                <a:spcPts val="600"/>
              </a:spcAft>
            </a:pPr>
            <a:r>
              <a:rPr lang="en-US" altLang="zh-CN" smtClean="0"/>
              <a:t>Each symbolic execution result may be equivalent to a large number of normal test cases</a:t>
            </a:r>
            <a:endParaRPr lang="zh-CN" altLang="en-US"/>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2020/11/29</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8</a:t>
            </a:fld>
            <a:endParaRPr kumimoji="1" lang="zh-CN" altLang="en-US">
              <a:solidFill>
                <a:prstClr val="black">
                  <a:lumMod val="65000"/>
                  <a:lumOff val="35000"/>
                </a:prstClr>
              </a:solidFill>
              <a:ea typeface="宋体"/>
            </a:endParaRPr>
          </a:p>
        </p:txBody>
      </p:sp>
      <p:sp>
        <p:nvSpPr>
          <p:cNvPr id="7" name="矩形 6"/>
          <p:cNvSpPr/>
          <p:nvPr/>
        </p:nvSpPr>
        <p:spPr>
          <a:xfrm>
            <a:off x="1571604" y="4572008"/>
            <a:ext cx="2000264" cy="17145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rot="5400000" flipH="1" flipV="1">
            <a:off x="3071802" y="5214950"/>
            <a:ext cx="500066" cy="5000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rot="16200000" flipV="1">
            <a:off x="2964645" y="4607727"/>
            <a:ext cx="642942" cy="5715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16200000" flipV="1">
            <a:off x="1464447" y="4679165"/>
            <a:ext cx="785818" cy="5715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rot="5400000">
            <a:off x="1571604" y="5357826"/>
            <a:ext cx="571504" cy="5715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16200000" flipV="1">
            <a:off x="1714480" y="5786454"/>
            <a:ext cx="714380" cy="2857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2714612" y="5929330"/>
            <a:ext cx="857256" cy="3571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rot="16200000" flipV="1">
            <a:off x="2643174" y="5500702"/>
            <a:ext cx="857256" cy="2857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rot="5400000" flipH="1" flipV="1">
            <a:off x="2214546" y="5072074"/>
            <a:ext cx="1285884" cy="4286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rot="16200000" flipV="1">
            <a:off x="2143108" y="5715016"/>
            <a:ext cx="928694" cy="21431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rot="10800000">
            <a:off x="2143108" y="5357826"/>
            <a:ext cx="71438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rot="16200000" flipV="1">
            <a:off x="2143108" y="4714884"/>
            <a:ext cx="785818" cy="5000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椭圆 49"/>
          <p:cNvSpPr/>
          <p:nvPr/>
        </p:nvSpPr>
        <p:spPr>
          <a:xfrm flipV="1">
            <a:off x="2000232" y="4689166"/>
            <a:ext cx="142876" cy="14287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2" name="椭圆 51"/>
          <p:cNvSpPr/>
          <p:nvPr/>
        </p:nvSpPr>
        <p:spPr>
          <a:xfrm flipV="1">
            <a:off x="1714480" y="5072074"/>
            <a:ext cx="142876" cy="14287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3" name="椭圆 52"/>
          <p:cNvSpPr/>
          <p:nvPr/>
        </p:nvSpPr>
        <p:spPr>
          <a:xfrm flipV="1">
            <a:off x="1714480" y="5500702"/>
            <a:ext cx="142876" cy="14287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4" name="椭圆 53"/>
          <p:cNvSpPr/>
          <p:nvPr/>
        </p:nvSpPr>
        <p:spPr>
          <a:xfrm flipV="1">
            <a:off x="1785918" y="6000768"/>
            <a:ext cx="142876" cy="14287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5" name="椭圆 54"/>
          <p:cNvSpPr/>
          <p:nvPr/>
        </p:nvSpPr>
        <p:spPr>
          <a:xfrm flipV="1">
            <a:off x="2285984" y="5500702"/>
            <a:ext cx="142876" cy="14287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6" name="椭圆 55"/>
          <p:cNvSpPr/>
          <p:nvPr/>
        </p:nvSpPr>
        <p:spPr>
          <a:xfrm flipV="1">
            <a:off x="2214546" y="6000768"/>
            <a:ext cx="142876" cy="14287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7" name="椭圆 56"/>
          <p:cNvSpPr/>
          <p:nvPr/>
        </p:nvSpPr>
        <p:spPr>
          <a:xfrm flipV="1">
            <a:off x="2285984" y="5072074"/>
            <a:ext cx="142876" cy="14287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8" name="椭圆 57"/>
          <p:cNvSpPr/>
          <p:nvPr/>
        </p:nvSpPr>
        <p:spPr>
          <a:xfrm flipV="1">
            <a:off x="2500298" y="4643446"/>
            <a:ext cx="142876" cy="14287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9" name="椭圆 58"/>
          <p:cNvSpPr/>
          <p:nvPr/>
        </p:nvSpPr>
        <p:spPr>
          <a:xfrm flipV="1">
            <a:off x="2643174" y="4929198"/>
            <a:ext cx="142876" cy="14287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0" name="椭圆 59"/>
          <p:cNvSpPr/>
          <p:nvPr/>
        </p:nvSpPr>
        <p:spPr>
          <a:xfrm flipV="1">
            <a:off x="3071802" y="4857760"/>
            <a:ext cx="142876" cy="14287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1" name="椭圆 60"/>
          <p:cNvSpPr/>
          <p:nvPr/>
        </p:nvSpPr>
        <p:spPr>
          <a:xfrm flipV="1">
            <a:off x="3071802" y="5286388"/>
            <a:ext cx="142876" cy="14287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2" name="椭圆 61"/>
          <p:cNvSpPr/>
          <p:nvPr/>
        </p:nvSpPr>
        <p:spPr>
          <a:xfrm flipV="1">
            <a:off x="2857488" y="5572140"/>
            <a:ext cx="142876" cy="14287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3" name="椭圆 62"/>
          <p:cNvSpPr/>
          <p:nvPr/>
        </p:nvSpPr>
        <p:spPr>
          <a:xfrm flipV="1">
            <a:off x="3286116" y="5572140"/>
            <a:ext cx="142876" cy="14287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4" name="椭圆 63"/>
          <p:cNvSpPr/>
          <p:nvPr/>
        </p:nvSpPr>
        <p:spPr>
          <a:xfrm flipV="1">
            <a:off x="2857488" y="5929330"/>
            <a:ext cx="142876" cy="14287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6" name="矩形 65"/>
          <p:cNvSpPr/>
          <p:nvPr/>
        </p:nvSpPr>
        <p:spPr>
          <a:xfrm>
            <a:off x="5286380" y="4572009"/>
            <a:ext cx="2000264" cy="17145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7" name="直接连接符 66"/>
          <p:cNvCxnSpPr/>
          <p:nvPr/>
        </p:nvCxnSpPr>
        <p:spPr>
          <a:xfrm rot="5400000" flipH="1" flipV="1">
            <a:off x="6786578" y="5214951"/>
            <a:ext cx="500066" cy="5000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rot="16200000" flipV="1">
            <a:off x="6679421" y="4607728"/>
            <a:ext cx="642942" cy="5715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rot="16200000" flipV="1">
            <a:off x="5179223" y="4679166"/>
            <a:ext cx="785818" cy="5715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rot="5400000">
            <a:off x="5286380" y="5357827"/>
            <a:ext cx="571504" cy="5715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rot="16200000" flipV="1">
            <a:off x="5429256" y="5786455"/>
            <a:ext cx="714380" cy="2857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V="1">
            <a:off x="6429388" y="5929331"/>
            <a:ext cx="857256" cy="3571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rot="16200000" flipV="1">
            <a:off x="6357950" y="5500703"/>
            <a:ext cx="857256" cy="2857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rot="5400000" flipH="1" flipV="1">
            <a:off x="5929322" y="5072075"/>
            <a:ext cx="1285884" cy="4286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rot="16200000" flipV="1">
            <a:off x="5857884" y="5715017"/>
            <a:ext cx="928694" cy="21431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rot="10800000">
            <a:off x="5857884" y="5357827"/>
            <a:ext cx="71438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rot="16200000" flipV="1">
            <a:off x="5857884" y="4714885"/>
            <a:ext cx="785818" cy="5000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椭圆 77"/>
          <p:cNvSpPr/>
          <p:nvPr/>
        </p:nvSpPr>
        <p:spPr>
          <a:xfrm flipV="1">
            <a:off x="5786446" y="4857761"/>
            <a:ext cx="142876" cy="142876"/>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9" name="椭圆 78"/>
          <p:cNvSpPr/>
          <p:nvPr/>
        </p:nvSpPr>
        <p:spPr>
          <a:xfrm flipV="1">
            <a:off x="5429256" y="5214951"/>
            <a:ext cx="142876" cy="142876"/>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1" name="椭圆 80"/>
          <p:cNvSpPr/>
          <p:nvPr/>
        </p:nvSpPr>
        <p:spPr>
          <a:xfrm flipV="1">
            <a:off x="5500694" y="5929331"/>
            <a:ext cx="142876" cy="142876"/>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2" name="椭圆 81"/>
          <p:cNvSpPr/>
          <p:nvPr/>
        </p:nvSpPr>
        <p:spPr>
          <a:xfrm flipV="1">
            <a:off x="5929322" y="5715017"/>
            <a:ext cx="142876" cy="142876"/>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3" name="椭圆 82"/>
          <p:cNvSpPr/>
          <p:nvPr/>
        </p:nvSpPr>
        <p:spPr>
          <a:xfrm flipV="1">
            <a:off x="6286512" y="5500703"/>
            <a:ext cx="142876" cy="142876"/>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6" name="椭圆 85"/>
          <p:cNvSpPr/>
          <p:nvPr/>
        </p:nvSpPr>
        <p:spPr>
          <a:xfrm flipV="1">
            <a:off x="6357950" y="4786323"/>
            <a:ext cx="142876" cy="142876"/>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7" name="椭圆 86"/>
          <p:cNvSpPr/>
          <p:nvPr/>
        </p:nvSpPr>
        <p:spPr>
          <a:xfrm flipV="1">
            <a:off x="7000892" y="4643447"/>
            <a:ext cx="142876" cy="142876"/>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8" name="椭圆 87"/>
          <p:cNvSpPr/>
          <p:nvPr/>
        </p:nvSpPr>
        <p:spPr>
          <a:xfrm flipV="1">
            <a:off x="6858016" y="5143513"/>
            <a:ext cx="142876" cy="142876"/>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9" name="椭圆 88"/>
          <p:cNvSpPr/>
          <p:nvPr/>
        </p:nvSpPr>
        <p:spPr>
          <a:xfrm flipV="1">
            <a:off x="7000892" y="6072207"/>
            <a:ext cx="142876" cy="142876"/>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90" name="椭圆 89"/>
          <p:cNvSpPr/>
          <p:nvPr/>
        </p:nvSpPr>
        <p:spPr>
          <a:xfrm flipV="1">
            <a:off x="7000892" y="5643579"/>
            <a:ext cx="142876" cy="142876"/>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91" name="椭圆 90"/>
          <p:cNvSpPr/>
          <p:nvPr/>
        </p:nvSpPr>
        <p:spPr>
          <a:xfrm flipV="1">
            <a:off x="6500826" y="5786455"/>
            <a:ext cx="142876" cy="142876"/>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cxnSp>
        <p:nvCxnSpPr>
          <p:cNvPr id="100" name="曲线连接符 99"/>
          <p:cNvCxnSpPr>
            <a:stCxn id="86" idx="4"/>
            <a:endCxn id="58" idx="5"/>
          </p:cNvCxnSpPr>
          <p:nvPr/>
        </p:nvCxnSpPr>
        <p:spPr>
          <a:xfrm rot="16200000" flipV="1">
            <a:off x="4464843" y="2821778"/>
            <a:ext cx="121953" cy="3807138"/>
          </a:xfrm>
          <a:prstGeom prst="curvedConnector3">
            <a:avLst>
              <a:gd name="adj1" fmla="val 298357"/>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02" name="曲线连接符 101"/>
          <p:cNvCxnSpPr>
            <a:stCxn id="86" idx="4"/>
            <a:endCxn id="59" idx="5"/>
          </p:cNvCxnSpPr>
          <p:nvPr/>
        </p:nvCxnSpPr>
        <p:spPr>
          <a:xfrm rot="16200000" flipH="1" flipV="1">
            <a:off x="4515357" y="3036091"/>
            <a:ext cx="163799" cy="3664262"/>
          </a:xfrm>
          <a:prstGeom prst="curvedConnector3">
            <a:avLst>
              <a:gd name="adj1" fmla="val -139561"/>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6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8"/>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72"/>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7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77"/>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6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76"/>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75"/>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71"/>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70"/>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67"/>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78"/>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79"/>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81"/>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82"/>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83"/>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91"/>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86"/>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87"/>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88"/>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90"/>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89"/>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102"/>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0"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6" grpId="0" animBg="1"/>
      <p:bldP spid="78" grpId="0" animBg="1"/>
      <p:bldP spid="79" grpId="0" animBg="1"/>
      <p:bldP spid="81" grpId="0" animBg="1"/>
      <p:bldP spid="82" grpId="0" animBg="1"/>
      <p:bldP spid="83" grpId="0" animBg="1"/>
      <p:bldP spid="86" grpId="0" animBg="1"/>
      <p:bldP spid="87" grpId="0" animBg="1"/>
      <p:bldP spid="88" grpId="0" animBg="1"/>
      <p:bldP spid="89" grpId="0" animBg="1"/>
      <p:bldP spid="90" grpId="0" animBg="1"/>
      <p:bldP spid="9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Symbolic execution</a:t>
            </a:r>
            <a:endParaRPr lang="zh-CN" altLang="en-US"/>
          </a:p>
        </p:txBody>
      </p:sp>
      <p:sp>
        <p:nvSpPr>
          <p:cNvPr id="3" name="内容占位符 2"/>
          <p:cNvSpPr>
            <a:spLocks noGrp="1"/>
          </p:cNvSpPr>
          <p:nvPr>
            <p:ph idx="1"/>
          </p:nvPr>
        </p:nvSpPr>
        <p:spPr/>
        <p:txBody>
          <a:bodyPr/>
          <a:lstStyle/>
          <a:p>
            <a:pPr>
              <a:spcAft>
                <a:spcPts val="600"/>
              </a:spcAft>
            </a:pPr>
            <a:r>
              <a:rPr lang="en-US" altLang="zh-CN" smtClean="0"/>
              <a:t>This paper describes a practical approach between two extremes which is an enhanced testing technique.</a:t>
            </a:r>
          </a:p>
          <a:p>
            <a:pPr lvl="1">
              <a:spcAft>
                <a:spcPts val="600"/>
              </a:spcAft>
            </a:pPr>
            <a:r>
              <a:rPr lang="en-US" altLang="zh-CN" smtClean="0"/>
              <a:t>Instead of executing programs on a set of sample inputs</a:t>
            </a:r>
          </a:p>
          <a:p>
            <a:pPr lvl="1">
              <a:spcAft>
                <a:spcPts val="600"/>
              </a:spcAft>
            </a:pPr>
            <a:r>
              <a:rPr lang="en-US" altLang="zh-CN" smtClean="0"/>
              <a:t>A program is “symbolically” executed for a set of </a:t>
            </a:r>
            <a:r>
              <a:rPr lang="en-US" altLang="zh-CN" b="1" i="1" smtClean="0"/>
              <a:t>classes</a:t>
            </a:r>
            <a:r>
              <a:rPr lang="en-US" altLang="zh-CN" smtClean="0"/>
              <a:t> of inputs</a:t>
            </a:r>
          </a:p>
          <a:p>
            <a:pPr lvl="1">
              <a:spcAft>
                <a:spcPts val="600"/>
              </a:spcAft>
            </a:pPr>
            <a:r>
              <a:rPr lang="en-US" altLang="zh-CN" smtClean="0"/>
              <a:t>Each symbolic execution result may be equivalent to a large number of normal test cases</a:t>
            </a:r>
            <a:endParaRPr lang="zh-CN" altLang="en-US"/>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2020/11/29</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9</a:t>
            </a:fld>
            <a:endParaRPr kumimoji="1" lang="zh-CN" altLang="en-US">
              <a:solidFill>
                <a:prstClr val="black">
                  <a:lumMod val="65000"/>
                  <a:lumOff val="35000"/>
                </a:prstClr>
              </a:solidFill>
              <a:ea typeface="宋体"/>
            </a:endParaRPr>
          </a:p>
        </p:txBody>
      </p:sp>
      <p:sp>
        <p:nvSpPr>
          <p:cNvPr id="7" name="矩形 6"/>
          <p:cNvSpPr/>
          <p:nvPr/>
        </p:nvSpPr>
        <p:spPr>
          <a:xfrm>
            <a:off x="1571604" y="4572008"/>
            <a:ext cx="2000264" cy="17145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rot="5400000" flipH="1" flipV="1">
            <a:off x="3071802" y="5214950"/>
            <a:ext cx="500066" cy="5000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rot="16200000" flipV="1">
            <a:off x="2964645" y="4607727"/>
            <a:ext cx="642942" cy="5715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16200000" flipV="1">
            <a:off x="1464447" y="4679165"/>
            <a:ext cx="785818" cy="5715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rot="5400000">
            <a:off x="1571604" y="5357826"/>
            <a:ext cx="571504" cy="5715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16200000" flipV="1">
            <a:off x="1714480" y="5786454"/>
            <a:ext cx="714380" cy="2857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2714612" y="5929330"/>
            <a:ext cx="857256" cy="3571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rot="16200000" flipV="1">
            <a:off x="2643174" y="5500702"/>
            <a:ext cx="857256" cy="2857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rot="5400000" flipH="1" flipV="1">
            <a:off x="2214546" y="5072074"/>
            <a:ext cx="1285884" cy="4286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rot="16200000" flipV="1">
            <a:off x="2143108" y="5715016"/>
            <a:ext cx="928694" cy="21431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rot="10800000">
            <a:off x="2143108" y="5357826"/>
            <a:ext cx="71438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rot="16200000" flipV="1">
            <a:off x="2143108" y="4714884"/>
            <a:ext cx="785818" cy="5000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椭圆 49"/>
          <p:cNvSpPr/>
          <p:nvPr/>
        </p:nvSpPr>
        <p:spPr>
          <a:xfrm flipV="1">
            <a:off x="2000232" y="4689166"/>
            <a:ext cx="142876" cy="14287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2" name="椭圆 51"/>
          <p:cNvSpPr/>
          <p:nvPr/>
        </p:nvSpPr>
        <p:spPr>
          <a:xfrm flipV="1">
            <a:off x="1714480" y="5072074"/>
            <a:ext cx="142876" cy="14287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3" name="椭圆 52"/>
          <p:cNvSpPr/>
          <p:nvPr/>
        </p:nvSpPr>
        <p:spPr>
          <a:xfrm flipV="1">
            <a:off x="1714480" y="5500702"/>
            <a:ext cx="142876" cy="14287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4" name="椭圆 53"/>
          <p:cNvSpPr/>
          <p:nvPr/>
        </p:nvSpPr>
        <p:spPr>
          <a:xfrm flipV="1">
            <a:off x="1785918" y="6000768"/>
            <a:ext cx="142876" cy="14287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5" name="椭圆 54"/>
          <p:cNvSpPr/>
          <p:nvPr/>
        </p:nvSpPr>
        <p:spPr>
          <a:xfrm flipV="1">
            <a:off x="2285984" y="5500702"/>
            <a:ext cx="142876" cy="14287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6" name="椭圆 55"/>
          <p:cNvSpPr/>
          <p:nvPr/>
        </p:nvSpPr>
        <p:spPr>
          <a:xfrm flipV="1">
            <a:off x="2214546" y="6000768"/>
            <a:ext cx="142876" cy="14287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7" name="椭圆 56"/>
          <p:cNvSpPr/>
          <p:nvPr/>
        </p:nvSpPr>
        <p:spPr>
          <a:xfrm flipV="1">
            <a:off x="2285984" y="5072074"/>
            <a:ext cx="142876" cy="14287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8" name="椭圆 57"/>
          <p:cNvSpPr/>
          <p:nvPr/>
        </p:nvSpPr>
        <p:spPr>
          <a:xfrm flipV="1">
            <a:off x="2500298" y="4643446"/>
            <a:ext cx="142876" cy="14287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9" name="椭圆 58"/>
          <p:cNvSpPr/>
          <p:nvPr/>
        </p:nvSpPr>
        <p:spPr>
          <a:xfrm flipV="1">
            <a:off x="2643174" y="4929198"/>
            <a:ext cx="142876" cy="14287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0" name="椭圆 59"/>
          <p:cNvSpPr/>
          <p:nvPr/>
        </p:nvSpPr>
        <p:spPr>
          <a:xfrm flipV="1">
            <a:off x="3071802" y="4857760"/>
            <a:ext cx="142876" cy="14287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1" name="椭圆 60"/>
          <p:cNvSpPr/>
          <p:nvPr/>
        </p:nvSpPr>
        <p:spPr>
          <a:xfrm flipV="1">
            <a:off x="3071802" y="5286388"/>
            <a:ext cx="142876" cy="14287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2" name="椭圆 61"/>
          <p:cNvSpPr/>
          <p:nvPr/>
        </p:nvSpPr>
        <p:spPr>
          <a:xfrm flipV="1">
            <a:off x="2857488" y="5572140"/>
            <a:ext cx="142876" cy="14287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3" name="椭圆 62"/>
          <p:cNvSpPr/>
          <p:nvPr/>
        </p:nvSpPr>
        <p:spPr>
          <a:xfrm flipV="1">
            <a:off x="3286116" y="5572140"/>
            <a:ext cx="142876" cy="14287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4" name="椭圆 63"/>
          <p:cNvSpPr/>
          <p:nvPr/>
        </p:nvSpPr>
        <p:spPr>
          <a:xfrm flipV="1">
            <a:off x="2857488" y="5929330"/>
            <a:ext cx="142876" cy="14287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6" name="矩形 65"/>
          <p:cNvSpPr/>
          <p:nvPr/>
        </p:nvSpPr>
        <p:spPr>
          <a:xfrm>
            <a:off x="5286380" y="4572009"/>
            <a:ext cx="2000264" cy="17145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7" name="直接连接符 66"/>
          <p:cNvCxnSpPr/>
          <p:nvPr/>
        </p:nvCxnSpPr>
        <p:spPr>
          <a:xfrm rot="5400000" flipH="1" flipV="1">
            <a:off x="6786578" y="5214951"/>
            <a:ext cx="500066" cy="5000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rot="16200000" flipV="1">
            <a:off x="6679421" y="4607728"/>
            <a:ext cx="642942" cy="5715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rot="16200000" flipV="1">
            <a:off x="5179223" y="4679166"/>
            <a:ext cx="785818" cy="5715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rot="5400000">
            <a:off x="5286380" y="5357827"/>
            <a:ext cx="571504" cy="5715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rot="16200000" flipV="1">
            <a:off x="5429256" y="5786455"/>
            <a:ext cx="714380" cy="2857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V="1">
            <a:off x="6429388" y="5929331"/>
            <a:ext cx="857256" cy="3571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rot="16200000" flipV="1">
            <a:off x="6357950" y="5500703"/>
            <a:ext cx="857256" cy="2857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rot="5400000" flipH="1" flipV="1">
            <a:off x="5929322" y="5072075"/>
            <a:ext cx="1285884" cy="4286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rot="16200000" flipV="1">
            <a:off x="5857884" y="5715017"/>
            <a:ext cx="928694" cy="21431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rot="10800000">
            <a:off x="5857884" y="5357827"/>
            <a:ext cx="71438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rot="16200000" flipV="1">
            <a:off x="5857884" y="4714885"/>
            <a:ext cx="785818" cy="5000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椭圆 77"/>
          <p:cNvSpPr/>
          <p:nvPr/>
        </p:nvSpPr>
        <p:spPr>
          <a:xfrm flipV="1">
            <a:off x="5786446" y="4857761"/>
            <a:ext cx="142876" cy="142876"/>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9" name="椭圆 78"/>
          <p:cNvSpPr/>
          <p:nvPr/>
        </p:nvSpPr>
        <p:spPr>
          <a:xfrm flipV="1">
            <a:off x="5429256" y="5214951"/>
            <a:ext cx="142876" cy="142876"/>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1" name="椭圆 80"/>
          <p:cNvSpPr/>
          <p:nvPr/>
        </p:nvSpPr>
        <p:spPr>
          <a:xfrm flipV="1">
            <a:off x="5500694" y="5929331"/>
            <a:ext cx="142876" cy="142876"/>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2" name="椭圆 81"/>
          <p:cNvSpPr/>
          <p:nvPr/>
        </p:nvSpPr>
        <p:spPr>
          <a:xfrm flipV="1">
            <a:off x="5929322" y="5715017"/>
            <a:ext cx="142876" cy="142876"/>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3" name="椭圆 82"/>
          <p:cNvSpPr/>
          <p:nvPr/>
        </p:nvSpPr>
        <p:spPr>
          <a:xfrm flipV="1">
            <a:off x="6286512" y="5500703"/>
            <a:ext cx="142876" cy="142876"/>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6" name="椭圆 85"/>
          <p:cNvSpPr/>
          <p:nvPr/>
        </p:nvSpPr>
        <p:spPr>
          <a:xfrm flipV="1">
            <a:off x="6357950" y="4786323"/>
            <a:ext cx="142876" cy="142876"/>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7" name="椭圆 86"/>
          <p:cNvSpPr/>
          <p:nvPr/>
        </p:nvSpPr>
        <p:spPr>
          <a:xfrm flipV="1">
            <a:off x="7000892" y="4643447"/>
            <a:ext cx="142876" cy="142876"/>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8" name="椭圆 87"/>
          <p:cNvSpPr/>
          <p:nvPr/>
        </p:nvSpPr>
        <p:spPr>
          <a:xfrm flipV="1">
            <a:off x="6858016" y="5143513"/>
            <a:ext cx="142876" cy="142876"/>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9" name="椭圆 88"/>
          <p:cNvSpPr/>
          <p:nvPr/>
        </p:nvSpPr>
        <p:spPr>
          <a:xfrm flipV="1">
            <a:off x="7000892" y="6072207"/>
            <a:ext cx="142876" cy="142876"/>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90" name="椭圆 89"/>
          <p:cNvSpPr/>
          <p:nvPr/>
        </p:nvSpPr>
        <p:spPr>
          <a:xfrm flipV="1">
            <a:off x="7000892" y="5643579"/>
            <a:ext cx="142876" cy="142876"/>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91" name="椭圆 90"/>
          <p:cNvSpPr/>
          <p:nvPr/>
        </p:nvSpPr>
        <p:spPr>
          <a:xfrm flipV="1">
            <a:off x="6500826" y="5786455"/>
            <a:ext cx="142876" cy="142876"/>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cxnSp>
        <p:nvCxnSpPr>
          <p:cNvPr id="100" name="曲线连接符 99"/>
          <p:cNvCxnSpPr>
            <a:stCxn id="86" idx="4"/>
            <a:endCxn id="58" idx="5"/>
          </p:cNvCxnSpPr>
          <p:nvPr/>
        </p:nvCxnSpPr>
        <p:spPr>
          <a:xfrm rot="16200000" flipV="1">
            <a:off x="4464843" y="2821778"/>
            <a:ext cx="121953" cy="3807138"/>
          </a:xfrm>
          <a:prstGeom prst="curvedConnector3">
            <a:avLst>
              <a:gd name="adj1" fmla="val 298357"/>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02" name="曲线连接符 101"/>
          <p:cNvCxnSpPr>
            <a:stCxn id="86" idx="4"/>
            <a:endCxn id="59" idx="5"/>
          </p:cNvCxnSpPr>
          <p:nvPr/>
        </p:nvCxnSpPr>
        <p:spPr>
          <a:xfrm rot="16200000" flipH="1" flipV="1">
            <a:off x="4515357" y="3036091"/>
            <a:ext cx="163799" cy="3664262"/>
          </a:xfrm>
          <a:prstGeom prst="curvedConnector3">
            <a:avLst>
              <a:gd name="adj1" fmla="val -139561"/>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6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8"/>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72"/>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7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77"/>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6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76"/>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75"/>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71"/>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70"/>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67"/>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78"/>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79"/>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81"/>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82"/>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83"/>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91"/>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86"/>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87"/>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88"/>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90"/>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89"/>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102"/>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0"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6" grpId="0" animBg="1"/>
      <p:bldP spid="78" grpId="0" animBg="1"/>
      <p:bldP spid="79" grpId="0" animBg="1"/>
      <p:bldP spid="81" grpId="0" animBg="1"/>
      <p:bldP spid="82" grpId="0" animBg="1"/>
      <p:bldP spid="83" grpId="0" animBg="1"/>
      <p:bldP spid="86" grpId="0" animBg="1"/>
      <p:bldP spid="87" grpId="0" animBg="1"/>
      <p:bldP spid="88" grpId="0" animBg="1"/>
      <p:bldP spid="89" grpId="0" animBg="1"/>
      <p:bldP spid="90" grpId="0" animBg="1"/>
      <p:bldP spid="91" grpId="0" animBg="1"/>
    </p:bldLst>
  </p:timing>
</p:sld>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2_Network">
  <a:themeElements>
    <a:clrScheme name="2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2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2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2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2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2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2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2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2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2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mopec-2">
  <a:themeElements>
    <a:clrScheme name="主管人员">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自定义 1">
      <a:majorFont>
        <a:latin typeface="Candara"/>
        <a:ea typeface="黑体"/>
        <a:cs typeface=""/>
      </a:majorFont>
      <a:minorFont>
        <a:latin typeface="Candara"/>
        <a:ea typeface="华文细黑"/>
        <a:cs typeface=""/>
      </a:minorFont>
    </a:fontScheme>
    <a:fmtScheme name="主管人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mopec-2" id="{442E6DD8-1CC8-4C4A-8647-4236B82D6D6F}" vid="{4E193ED8-E17B-496B-9396-AD9A068E6CE7}"/>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41533</TotalTime>
  <Words>578</Words>
  <Application>Microsoft Office PowerPoint</Application>
  <PresentationFormat>全屏显示(4:3)</PresentationFormat>
  <Paragraphs>102</Paragraphs>
  <Slides>14</Slides>
  <Notes>3</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14</vt:i4>
      </vt:variant>
    </vt:vector>
  </HeadingPairs>
  <TitlesOfParts>
    <vt:vector size="30" baseType="lpstr">
      <vt:lpstr>仿宋</vt:lpstr>
      <vt:lpstr>黑体</vt:lpstr>
      <vt:lpstr>华文细黑</vt:lpstr>
      <vt:lpstr>宋体</vt:lpstr>
      <vt:lpstr>Arial</vt:lpstr>
      <vt:lpstr>Bell MT</vt:lpstr>
      <vt:lpstr>Bodoni MT</vt:lpstr>
      <vt:lpstr>Calibri</vt:lpstr>
      <vt:lpstr>Candara</vt:lpstr>
      <vt:lpstr>Courier New</vt:lpstr>
      <vt:lpstr>Rockwell</vt:lpstr>
      <vt:lpstr>Times New Roman</vt:lpstr>
      <vt:lpstr>Wingdings</vt:lpstr>
      <vt:lpstr>Wingdings 2</vt:lpstr>
      <vt:lpstr>2_Network</vt:lpstr>
      <vt:lpstr>mopec-2</vt:lpstr>
      <vt:lpstr>PowerPoint 演示文稿</vt:lpstr>
      <vt:lpstr>Program is everywhere</vt:lpstr>
      <vt:lpstr>Unreliable programs bring losses</vt:lpstr>
      <vt:lpstr>Motivation</vt:lpstr>
      <vt:lpstr>Existing technology</vt:lpstr>
      <vt:lpstr>Existing technology</vt:lpstr>
      <vt:lpstr>Existing technology</vt:lpstr>
      <vt:lpstr>Symbolic execution</vt:lpstr>
      <vt:lpstr>Symbolic execution</vt:lpstr>
      <vt:lpstr>Symbolic execution</vt:lpstr>
      <vt:lpstr>PowerPoint 演示文稿</vt:lpstr>
      <vt:lpstr>Effigy</vt:lpstr>
      <vt:lpstr>Conclusion</vt:lpstr>
      <vt:lpstr>PowerPoint 演示文稿</vt:lpstr>
    </vt:vector>
  </TitlesOfParts>
  <Company>Nanjing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网构软件模型、技术与平台</dc:title>
  <dc:creator>Xiaoxing Ma</dc:creator>
  <cp:lastModifiedBy>dell</cp:lastModifiedBy>
  <cp:revision>1260</cp:revision>
  <cp:lastPrinted>2014-03-24T00:35:37Z</cp:lastPrinted>
  <dcterms:created xsi:type="dcterms:W3CDTF">2012-02-01T01:23:27Z</dcterms:created>
  <dcterms:modified xsi:type="dcterms:W3CDTF">2020-11-29T13:05:21Z</dcterms:modified>
</cp:coreProperties>
</file>