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50D10-3B62-4691-B921-4295AA3C4E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28A5FD-4F4F-4358-92CE-0FA8A04D8F8E}">
      <dgm:prSet/>
      <dgm:spPr/>
      <dgm:t>
        <a:bodyPr/>
        <a:lstStyle/>
        <a:p>
          <a:r>
            <a:rPr lang="en-US"/>
            <a:t>Inițializare hardware: Configurarea pinii de ieșire pentru LED-uri și comunicarea serială în funcția setup().</a:t>
          </a:r>
        </a:p>
      </dgm:t>
    </dgm:pt>
    <dgm:pt modelId="{741BA28C-B8C5-49C0-B65B-C3D516A53CCD}" type="parTrans" cxnId="{5C2AA709-96C2-4590-9343-728EFF6E715E}">
      <dgm:prSet/>
      <dgm:spPr/>
      <dgm:t>
        <a:bodyPr/>
        <a:lstStyle/>
        <a:p>
          <a:endParaRPr lang="en-US"/>
        </a:p>
      </dgm:t>
    </dgm:pt>
    <dgm:pt modelId="{DF65E110-06EE-4303-8048-3CDCD7F79285}" type="sibTrans" cxnId="{5C2AA709-96C2-4590-9343-728EFF6E715E}">
      <dgm:prSet/>
      <dgm:spPr/>
      <dgm:t>
        <a:bodyPr/>
        <a:lstStyle/>
        <a:p>
          <a:endParaRPr lang="en-US"/>
        </a:p>
      </dgm:t>
    </dgm:pt>
    <dgm:pt modelId="{294CA683-746E-4B5B-A88F-CE0A12AFFA55}">
      <dgm:prSet/>
      <dgm:spPr/>
      <dgm:t>
        <a:bodyPr/>
        <a:lstStyle/>
        <a:p>
          <a:r>
            <a:rPr lang="en-US"/>
            <a:t>Ciclul principal de control: Implementarea buclei principale în loop(), care se repetă continuu pentru a citi valorile de la monitorul serial și a ajusta stările semaforului.</a:t>
          </a:r>
        </a:p>
      </dgm:t>
    </dgm:pt>
    <dgm:pt modelId="{120B65E3-77C7-44DA-9A35-81D63788028A}" type="parTrans" cxnId="{CC04BB9F-EEF0-4AFA-B5A2-9777EC1BCB50}">
      <dgm:prSet/>
      <dgm:spPr/>
      <dgm:t>
        <a:bodyPr/>
        <a:lstStyle/>
        <a:p>
          <a:endParaRPr lang="en-US"/>
        </a:p>
      </dgm:t>
    </dgm:pt>
    <dgm:pt modelId="{99725357-7B76-4C9A-99A6-E9A0B3DBECC1}" type="sibTrans" cxnId="{CC04BB9F-EEF0-4AFA-B5A2-9777EC1BCB50}">
      <dgm:prSet/>
      <dgm:spPr/>
      <dgm:t>
        <a:bodyPr/>
        <a:lstStyle/>
        <a:p>
          <a:endParaRPr lang="en-US"/>
        </a:p>
      </dgm:t>
    </dgm:pt>
    <dgm:pt modelId="{A78B67EF-6DB0-493C-AE94-54580DF537DA}">
      <dgm:prSet/>
      <dgm:spPr/>
      <dgm:t>
        <a:bodyPr/>
        <a:lstStyle/>
        <a:p>
          <a:r>
            <a:rPr lang="en-US"/>
            <a:t>Controlul stărilor: Utilizarea funcției adjust_logic_action() pentru a controla stările și sub-stările semaforului.</a:t>
          </a:r>
        </a:p>
      </dgm:t>
    </dgm:pt>
    <dgm:pt modelId="{16E4FF95-A530-4E29-9B0F-58A7A1248608}" type="parTrans" cxnId="{04EA6CCA-2897-467A-A506-30F088F62FC1}">
      <dgm:prSet/>
      <dgm:spPr/>
      <dgm:t>
        <a:bodyPr/>
        <a:lstStyle/>
        <a:p>
          <a:endParaRPr lang="en-US"/>
        </a:p>
      </dgm:t>
    </dgm:pt>
    <dgm:pt modelId="{5B85A7CD-BD58-4C81-AB74-AF624FF0C03B}" type="sibTrans" cxnId="{04EA6CCA-2897-467A-A506-30F088F62FC1}">
      <dgm:prSet/>
      <dgm:spPr/>
      <dgm:t>
        <a:bodyPr/>
        <a:lstStyle/>
        <a:p>
          <a:endParaRPr lang="en-US"/>
        </a:p>
      </dgm:t>
    </dgm:pt>
    <dgm:pt modelId="{C8B5B2A4-7601-411A-A2A3-DE45C3B3D44B}">
      <dgm:prSet/>
      <dgm:spPr/>
      <dgm:t>
        <a:bodyPr/>
        <a:lstStyle/>
        <a:p>
          <a:r>
            <a:rPr lang="en-US"/>
            <a:t>Gestionarea culorilor: Utilizarea funcțiilor setColorPietoni() și setColorMasini() pentru a seta culorile LED-urilor în funcție de starea curentă.</a:t>
          </a:r>
        </a:p>
      </dgm:t>
    </dgm:pt>
    <dgm:pt modelId="{B77E0977-0DE6-4ABF-84F7-549DDD540B9E}" type="parTrans" cxnId="{D8A31A70-DFDB-47BA-9843-21AC4607699E}">
      <dgm:prSet/>
      <dgm:spPr/>
      <dgm:t>
        <a:bodyPr/>
        <a:lstStyle/>
        <a:p>
          <a:endParaRPr lang="en-US"/>
        </a:p>
      </dgm:t>
    </dgm:pt>
    <dgm:pt modelId="{79966809-15EE-4463-8CF8-6A7233B2A9D8}" type="sibTrans" cxnId="{D8A31A70-DFDB-47BA-9843-21AC4607699E}">
      <dgm:prSet/>
      <dgm:spPr/>
      <dgm:t>
        <a:bodyPr/>
        <a:lstStyle/>
        <a:p>
          <a:endParaRPr lang="en-US"/>
        </a:p>
      </dgm:t>
    </dgm:pt>
    <dgm:pt modelId="{A3D7D117-DB7B-4FC0-A20E-5F86523EB40B}">
      <dgm:prSet/>
      <dgm:spPr/>
      <dgm:t>
        <a:bodyPr/>
        <a:lstStyle/>
        <a:p>
          <a:r>
            <a:rPr lang="en-US"/>
            <a:t>Gestionarea sub-stărilor: Adăugarea logicii pentru sub-stările din modul de diagnoză în funcția adjust_logic_action().</a:t>
          </a:r>
        </a:p>
      </dgm:t>
    </dgm:pt>
    <dgm:pt modelId="{67D4A63E-54B7-4DAB-830C-ABE9C00EB925}" type="parTrans" cxnId="{4F958811-DFF6-4FA1-AC1B-6271F8E8C3C1}">
      <dgm:prSet/>
      <dgm:spPr/>
      <dgm:t>
        <a:bodyPr/>
        <a:lstStyle/>
        <a:p>
          <a:endParaRPr lang="en-US"/>
        </a:p>
      </dgm:t>
    </dgm:pt>
    <dgm:pt modelId="{4002F25F-38A6-4455-A14C-E74B4693FFA3}" type="sibTrans" cxnId="{4F958811-DFF6-4FA1-AC1B-6271F8E8C3C1}">
      <dgm:prSet/>
      <dgm:spPr/>
      <dgm:t>
        <a:bodyPr/>
        <a:lstStyle/>
        <a:p>
          <a:endParaRPr lang="en-US"/>
        </a:p>
      </dgm:t>
    </dgm:pt>
    <dgm:pt modelId="{C90FF935-3321-4FA9-8B0D-199686902A37}" type="pres">
      <dgm:prSet presAssocID="{ED850D10-3B62-4691-B921-4295AA3C4EF9}" presName="linear" presStyleCnt="0">
        <dgm:presLayoutVars>
          <dgm:animLvl val="lvl"/>
          <dgm:resizeHandles val="exact"/>
        </dgm:presLayoutVars>
      </dgm:prSet>
      <dgm:spPr/>
    </dgm:pt>
    <dgm:pt modelId="{153A8776-CAE9-4BB1-ACFE-20E628F06134}" type="pres">
      <dgm:prSet presAssocID="{FD28A5FD-4F4F-4358-92CE-0FA8A04D8F8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0D19B3-1389-417E-9932-29AA2B8E20E6}" type="pres">
      <dgm:prSet presAssocID="{DF65E110-06EE-4303-8048-3CDCD7F79285}" presName="spacer" presStyleCnt="0"/>
      <dgm:spPr/>
    </dgm:pt>
    <dgm:pt modelId="{66C38EB5-4BCE-4F92-B520-E77F7B845455}" type="pres">
      <dgm:prSet presAssocID="{294CA683-746E-4B5B-A88F-CE0A12AFFA5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21CBE1-CE91-4161-80EB-8BDC794E77A0}" type="pres">
      <dgm:prSet presAssocID="{99725357-7B76-4C9A-99A6-E9A0B3DBECC1}" presName="spacer" presStyleCnt="0"/>
      <dgm:spPr/>
    </dgm:pt>
    <dgm:pt modelId="{015DEEED-7B28-4E67-9483-8344C0EDD60E}" type="pres">
      <dgm:prSet presAssocID="{A78B67EF-6DB0-493C-AE94-54580DF537D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CC40AD-018B-4C5D-940C-95A7C24AFD56}" type="pres">
      <dgm:prSet presAssocID="{5B85A7CD-BD58-4C81-AB74-AF624FF0C03B}" presName="spacer" presStyleCnt="0"/>
      <dgm:spPr/>
    </dgm:pt>
    <dgm:pt modelId="{9C8069C3-B1EB-46E1-AA16-482AED21365D}" type="pres">
      <dgm:prSet presAssocID="{C8B5B2A4-7601-411A-A2A3-DE45C3B3D44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8799A4-19FB-4D51-999F-547BDD6BD85E}" type="pres">
      <dgm:prSet presAssocID="{79966809-15EE-4463-8CF8-6A7233B2A9D8}" presName="spacer" presStyleCnt="0"/>
      <dgm:spPr/>
    </dgm:pt>
    <dgm:pt modelId="{884F0AC4-A794-4DD5-ACD7-DA6B85B5C809}" type="pres">
      <dgm:prSet presAssocID="{A3D7D117-DB7B-4FC0-A20E-5F86523EB4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C2AA709-96C2-4590-9343-728EFF6E715E}" srcId="{ED850D10-3B62-4691-B921-4295AA3C4EF9}" destId="{FD28A5FD-4F4F-4358-92CE-0FA8A04D8F8E}" srcOrd="0" destOrd="0" parTransId="{741BA28C-B8C5-49C0-B65B-C3D516A53CCD}" sibTransId="{DF65E110-06EE-4303-8048-3CDCD7F79285}"/>
    <dgm:cxn modelId="{4F958811-DFF6-4FA1-AC1B-6271F8E8C3C1}" srcId="{ED850D10-3B62-4691-B921-4295AA3C4EF9}" destId="{A3D7D117-DB7B-4FC0-A20E-5F86523EB40B}" srcOrd="4" destOrd="0" parTransId="{67D4A63E-54B7-4DAB-830C-ABE9C00EB925}" sibTransId="{4002F25F-38A6-4455-A14C-E74B4693FFA3}"/>
    <dgm:cxn modelId="{9A8E3C32-432D-413D-919E-FC3D7B83D74E}" type="presOf" srcId="{ED850D10-3B62-4691-B921-4295AA3C4EF9}" destId="{C90FF935-3321-4FA9-8B0D-199686902A37}" srcOrd="0" destOrd="0" presId="urn:microsoft.com/office/officeart/2005/8/layout/vList2"/>
    <dgm:cxn modelId="{BC46333F-0A18-44F6-8A99-005DCFA7A541}" type="presOf" srcId="{A3D7D117-DB7B-4FC0-A20E-5F86523EB40B}" destId="{884F0AC4-A794-4DD5-ACD7-DA6B85B5C809}" srcOrd="0" destOrd="0" presId="urn:microsoft.com/office/officeart/2005/8/layout/vList2"/>
    <dgm:cxn modelId="{F8DC6E49-D747-49E1-9226-A6226BE8D837}" type="presOf" srcId="{C8B5B2A4-7601-411A-A2A3-DE45C3B3D44B}" destId="{9C8069C3-B1EB-46E1-AA16-482AED21365D}" srcOrd="0" destOrd="0" presId="urn:microsoft.com/office/officeart/2005/8/layout/vList2"/>
    <dgm:cxn modelId="{D8A31A70-DFDB-47BA-9843-21AC4607699E}" srcId="{ED850D10-3B62-4691-B921-4295AA3C4EF9}" destId="{C8B5B2A4-7601-411A-A2A3-DE45C3B3D44B}" srcOrd="3" destOrd="0" parTransId="{B77E0977-0DE6-4ABF-84F7-549DDD540B9E}" sibTransId="{79966809-15EE-4463-8CF8-6A7233B2A9D8}"/>
    <dgm:cxn modelId="{CC04BB9F-EEF0-4AFA-B5A2-9777EC1BCB50}" srcId="{ED850D10-3B62-4691-B921-4295AA3C4EF9}" destId="{294CA683-746E-4B5B-A88F-CE0A12AFFA55}" srcOrd="1" destOrd="0" parTransId="{120B65E3-77C7-44DA-9A35-81D63788028A}" sibTransId="{99725357-7B76-4C9A-99A6-E9A0B3DBECC1}"/>
    <dgm:cxn modelId="{F4FFC6A9-E138-4ECD-87AB-6D0EDB265AE1}" type="presOf" srcId="{A78B67EF-6DB0-493C-AE94-54580DF537DA}" destId="{015DEEED-7B28-4E67-9483-8344C0EDD60E}" srcOrd="0" destOrd="0" presId="urn:microsoft.com/office/officeart/2005/8/layout/vList2"/>
    <dgm:cxn modelId="{04EA6CCA-2897-467A-A506-30F088F62FC1}" srcId="{ED850D10-3B62-4691-B921-4295AA3C4EF9}" destId="{A78B67EF-6DB0-493C-AE94-54580DF537DA}" srcOrd="2" destOrd="0" parTransId="{16E4FF95-A530-4E29-9B0F-58A7A1248608}" sibTransId="{5B85A7CD-BD58-4C81-AB74-AF624FF0C03B}"/>
    <dgm:cxn modelId="{3249E7E1-3C63-4EE9-8FBD-7A3E94E1F1C9}" type="presOf" srcId="{294CA683-746E-4B5B-A88F-CE0A12AFFA55}" destId="{66C38EB5-4BCE-4F92-B520-E77F7B845455}" srcOrd="0" destOrd="0" presId="urn:microsoft.com/office/officeart/2005/8/layout/vList2"/>
    <dgm:cxn modelId="{D19136EB-F0A4-4809-93E0-38DAAE918183}" type="presOf" srcId="{FD28A5FD-4F4F-4358-92CE-0FA8A04D8F8E}" destId="{153A8776-CAE9-4BB1-ACFE-20E628F06134}" srcOrd="0" destOrd="0" presId="urn:microsoft.com/office/officeart/2005/8/layout/vList2"/>
    <dgm:cxn modelId="{6ADF4067-15AB-4F3D-9952-05F18BABE23E}" type="presParOf" srcId="{C90FF935-3321-4FA9-8B0D-199686902A37}" destId="{153A8776-CAE9-4BB1-ACFE-20E628F06134}" srcOrd="0" destOrd="0" presId="urn:microsoft.com/office/officeart/2005/8/layout/vList2"/>
    <dgm:cxn modelId="{8B1CABA3-507B-40E9-A521-94F6B4E55E7A}" type="presParOf" srcId="{C90FF935-3321-4FA9-8B0D-199686902A37}" destId="{2E0D19B3-1389-417E-9932-29AA2B8E20E6}" srcOrd="1" destOrd="0" presId="urn:microsoft.com/office/officeart/2005/8/layout/vList2"/>
    <dgm:cxn modelId="{10F1DFD0-9996-4CAF-8BFD-23F9BD7ECFC7}" type="presParOf" srcId="{C90FF935-3321-4FA9-8B0D-199686902A37}" destId="{66C38EB5-4BCE-4F92-B520-E77F7B845455}" srcOrd="2" destOrd="0" presId="urn:microsoft.com/office/officeart/2005/8/layout/vList2"/>
    <dgm:cxn modelId="{F620F26A-D235-4FE4-AB5A-F3AF70237DA0}" type="presParOf" srcId="{C90FF935-3321-4FA9-8B0D-199686902A37}" destId="{CF21CBE1-CE91-4161-80EB-8BDC794E77A0}" srcOrd="3" destOrd="0" presId="urn:microsoft.com/office/officeart/2005/8/layout/vList2"/>
    <dgm:cxn modelId="{5A3A6802-27E6-4F89-8834-1BEBC91A5720}" type="presParOf" srcId="{C90FF935-3321-4FA9-8B0D-199686902A37}" destId="{015DEEED-7B28-4E67-9483-8344C0EDD60E}" srcOrd="4" destOrd="0" presId="urn:microsoft.com/office/officeart/2005/8/layout/vList2"/>
    <dgm:cxn modelId="{7EE46D7C-AE0A-406D-84CE-C3FB5F395AE7}" type="presParOf" srcId="{C90FF935-3321-4FA9-8B0D-199686902A37}" destId="{11CC40AD-018B-4C5D-940C-95A7C24AFD56}" srcOrd="5" destOrd="0" presId="urn:microsoft.com/office/officeart/2005/8/layout/vList2"/>
    <dgm:cxn modelId="{913E01E5-C55F-4C8D-BDDC-E56329CD857B}" type="presParOf" srcId="{C90FF935-3321-4FA9-8B0D-199686902A37}" destId="{9C8069C3-B1EB-46E1-AA16-482AED21365D}" srcOrd="6" destOrd="0" presId="urn:microsoft.com/office/officeart/2005/8/layout/vList2"/>
    <dgm:cxn modelId="{BAB98234-1FF4-4346-9A8D-AEA5EE9D449B}" type="presParOf" srcId="{C90FF935-3321-4FA9-8B0D-199686902A37}" destId="{348799A4-19FB-4D51-999F-547BDD6BD85E}" srcOrd="7" destOrd="0" presId="urn:microsoft.com/office/officeart/2005/8/layout/vList2"/>
    <dgm:cxn modelId="{28E7C6DD-D41E-47AD-8425-2F1E6FAD318D}" type="presParOf" srcId="{C90FF935-3321-4FA9-8B0D-199686902A37}" destId="{884F0AC4-A794-4DD5-ACD7-DA6B85B5C8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32A3F-2D01-42F8-AD5B-A5CAFF5932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DABD11-E31B-41F3-BB88-1D8D6AF120D6}">
      <dgm:prSet/>
      <dgm:spPr/>
      <dgm:t>
        <a:bodyPr/>
        <a:lstStyle/>
        <a:p>
          <a:r>
            <a:rPr lang="en-US"/>
            <a:t>Implementarea modului de diagnoză a fost complexă datorită necesității de a gestiona multiple stări și comenzi.</a:t>
          </a:r>
        </a:p>
      </dgm:t>
    </dgm:pt>
    <dgm:pt modelId="{612E663F-2CA2-4A8A-814F-45C3D5FAE9D6}" type="parTrans" cxnId="{B302A5C5-400F-4F19-AB37-8762A51EAC7B}">
      <dgm:prSet/>
      <dgm:spPr/>
      <dgm:t>
        <a:bodyPr/>
        <a:lstStyle/>
        <a:p>
          <a:endParaRPr lang="en-US"/>
        </a:p>
      </dgm:t>
    </dgm:pt>
    <dgm:pt modelId="{240EC071-DB25-4E19-8456-3A3EE64828B8}" type="sibTrans" cxnId="{B302A5C5-400F-4F19-AB37-8762A51EAC7B}">
      <dgm:prSet/>
      <dgm:spPr/>
      <dgm:t>
        <a:bodyPr/>
        <a:lstStyle/>
        <a:p>
          <a:endParaRPr lang="en-US"/>
        </a:p>
      </dgm:t>
    </dgm:pt>
    <dgm:pt modelId="{3DF362FF-8544-4F60-8B41-58ED4AE22AED}">
      <dgm:prSet/>
      <dgm:spPr/>
      <dgm:t>
        <a:bodyPr/>
        <a:lstStyle/>
        <a:p>
          <a:r>
            <a:rPr lang="en-US"/>
            <a:t>La finalul proiectului am descoperit un bug: dacă starea curentă este starea 1 (Normal) sau starea 2 (Blinking) și se introduce direct o sub-stare a stării 3 (Diagnoză), toate LED-urile se opreau. Ar fi trebuit ca LED-urile să rămână în starea curentă. Acesta a fost rezolvat .</a:t>
          </a:r>
        </a:p>
      </dgm:t>
    </dgm:pt>
    <dgm:pt modelId="{E5E6DA5A-0C2C-4FAA-9A22-5EDBFA6401D5}" type="parTrans" cxnId="{56839B8E-0CF6-40C7-902A-2F52013246DC}">
      <dgm:prSet/>
      <dgm:spPr/>
      <dgm:t>
        <a:bodyPr/>
        <a:lstStyle/>
        <a:p>
          <a:endParaRPr lang="en-US"/>
        </a:p>
      </dgm:t>
    </dgm:pt>
    <dgm:pt modelId="{64356109-FDE3-4A0C-AC90-CFD6FA495602}" type="sibTrans" cxnId="{56839B8E-0CF6-40C7-902A-2F52013246DC}">
      <dgm:prSet/>
      <dgm:spPr/>
      <dgm:t>
        <a:bodyPr/>
        <a:lstStyle/>
        <a:p>
          <a:endParaRPr lang="en-US"/>
        </a:p>
      </dgm:t>
    </dgm:pt>
    <dgm:pt modelId="{BBAD096B-E01A-4D29-8E9F-1BDD18F2D46E}" type="pres">
      <dgm:prSet presAssocID="{2C432A3F-2D01-42F8-AD5B-A5CAFF5932BA}" presName="linear" presStyleCnt="0">
        <dgm:presLayoutVars>
          <dgm:animLvl val="lvl"/>
          <dgm:resizeHandles val="exact"/>
        </dgm:presLayoutVars>
      </dgm:prSet>
      <dgm:spPr/>
    </dgm:pt>
    <dgm:pt modelId="{926ED3A9-9890-47F4-B84D-F82A19FF1925}" type="pres">
      <dgm:prSet presAssocID="{BFDABD11-E31B-41F3-BB88-1D8D6AF120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6C9A9B-0732-49B0-83FE-1A895DD92014}" type="pres">
      <dgm:prSet presAssocID="{240EC071-DB25-4E19-8456-3A3EE64828B8}" presName="spacer" presStyleCnt="0"/>
      <dgm:spPr/>
    </dgm:pt>
    <dgm:pt modelId="{F03C4CD8-9727-4FAA-B08C-A29C3511B710}" type="pres">
      <dgm:prSet presAssocID="{3DF362FF-8544-4F60-8B41-58ED4AE22A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4CE1E51-C15C-4F45-B455-DBF1B04D899F}" type="presOf" srcId="{3DF362FF-8544-4F60-8B41-58ED4AE22AED}" destId="{F03C4CD8-9727-4FAA-B08C-A29C3511B710}" srcOrd="0" destOrd="0" presId="urn:microsoft.com/office/officeart/2005/8/layout/vList2"/>
    <dgm:cxn modelId="{4554C37C-9987-42E9-9F60-50203B121BB5}" type="presOf" srcId="{2C432A3F-2D01-42F8-AD5B-A5CAFF5932BA}" destId="{BBAD096B-E01A-4D29-8E9F-1BDD18F2D46E}" srcOrd="0" destOrd="0" presId="urn:microsoft.com/office/officeart/2005/8/layout/vList2"/>
    <dgm:cxn modelId="{56839B8E-0CF6-40C7-902A-2F52013246DC}" srcId="{2C432A3F-2D01-42F8-AD5B-A5CAFF5932BA}" destId="{3DF362FF-8544-4F60-8B41-58ED4AE22AED}" srcOrd="1" destOrd="0" parTransId="{E5E6DA5A-0C2C-4FAA-9A22-5EDBFA6401D5}" sibTransId="{64356109-FDE3-4A0C-AC90-CFD6FA495602}"/>
    <dgm:cxn modelId="{29F8D09C-31C7-4F77-A5EE-CE78563AA7C0}" type="presOf" srcId="{BFDABD11-E31B-41F3-BB88-1D8D6AF120D6}" destId="{926ED3A9-9890-47F4-B84D-F82A19FF1925}" srcOrd="0" destOrd="0" presId="urn:microsoft.com/office/officeart/2005/8/layout/vList2"/>
    <dgm:cxn modelId="{B302A5C5-400F-4F19-AB37-8762A51EAC7B}" srcId="{2C432A3F-2D01-42F8-AD5B-A5CAFF5932BA}" destId="{BFDABD11-E31B-41F3-BB88-1D8D6AF120D6}" srcOrd="0" destOrd="0" parTransId="{612E663F-2CA2-4A8A-814F-45C3D5FAE9D6}" sibTransId="{240EC071-DB25-4E19-8456-3A3EE64828B8}"/>
    <dgm:cxn modelId="{097DBFA0-B14B-4B53-A19B-4D6C5E4AF0CA}" type="presParOf" srcId="{BBAD096B-E01A-4D29-8E9F-1BDD18F2D46E}" destId="{926ED3A9-9890-47F4-B84D-F82A19FF1925}" srcOrd="0" destOrd="0" presId="urn:microsoft.com/office/officeart/2005/8/layout/vList2"/>
    <dgm:cxn modelId="{4E43F31A-3165-4CD0-B63D-9F918B37E703}" type="presParOf" srcId="{BBAD096B-E01A-4D29-8E9F-1BDD18F2D46E}" destId="{A56C9A9B-0732-49B0-83FE-1A895DD92014}" srcOrd="1" destOrd="0" presId="urn:microsoft.com/office/officeart/2005/8/layout/vList2"/>
    <dgm:cxn modelId="{4F238F26-183F-4D2C-B6A7-2E0DB4CB1C4B}" type="presParOf" srcId="{BBAD096B-E01A-4D29-8E9F-1BDD18F2D46E}" destId="{F03C4CD8-9727-4FAA-B08C-A29C3511B7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A8776-CAE9-4BB1-ACFE-20E628F06134}">
      <dsp:nvSpPr>
        <dsp:cNvPr id="0" name=""/>
        <dsp:cNvSpPr/>
      </dsp:nvSpPr>
      <dsp:spPr>
        <a:xfrm>
          <a:off x="0" y="72072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Inițializare hardware: Configurarea pinii de ieșire pentru LED-uri și comunicarea serială în funcția setup().</a:t>
          </a:r>
        </a:p>
      </dsp:txBody>
      <dsp:txXfrm>
        <a:off x="38838" y="110910"/>
        <a:ext cx="10437924" cy="717924"/>
      </dsp:txXfrm>
    </dsp:sp>
    <dsp:sp modelId="{66C38EB5-4BCE-4F92-B520-E77F7B845455}">
      <dsp:nvSpPr>
        <dsp:cNvPr id="0" name=""/>
        <dsp:cNvSpPr/>
      </dsp:nvSpPr>
      <dsp:spPr>
        <a:xfrm>
          <a:off x="0" y="925272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Ciclul principal de control: Implementarea buclei principale în loop(), care se repetă continuu pentru a citi valorile de la monitorul serial și a ajusta stările semaforului.</a:t>
          </a:r>
        </a:p>
      </dsp:txBody>
      <dsp:txXfrm>
        <a:off x="38838" y="964110"/>
        <a:ext cx="10437924" cy="717924"/>
      </dsp:txXfrm>
    </dsp:sp>
    <dsp:sp modelId="{015DEEED-7B28-4E67-9483-8344C0EDD60E}">
      <dsp:nvSpPr>
        <dsp:cNvPr id="0" name=""/>
        <dsp:cNvSpPr/>
      </dsp:nvSpPr>
      <dsp:spPr>
        <a:xfrm>
          <a:off x="0" y="1778472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Controlul stărilor: Utilizarea funcției adjust_logic_action() pentru a controla stările și sub-stările semaforului.</a:t>
          </a:r>
        </a:p>
      </dsp:txBody>
      <dsp:txXfrm>
        <a:off x="38838" y="1817310"/>
        <a:ext cx="10437924" cy="717924"/>
      </dsp:txXfrm>
    </dsp:sp>
    <dsp:sp modelId="{9C8069C3-B1EB-46E1-AA16-482AED21365D}">
      <dsp:nvSpPr>
        <dsp:cNvPr id="0" name=""/>
        <dsp:cNvSpPr/>
      </dsp:nvSpPr>
      <dsp:spPr>
        <a:xfrm>
          <a:off x="0" y="2631672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Gestionarea culorilor: Utilizarea funcțiilor setColorPietoni() și setColorMasini() pentru a seta culorile LED-urilor în funcție de starea curentă.</a:t>
          </a:r>
        </a:p>
      </dsp:txBody>
      <dsp:txXfrm>
        <a:off x="38838" y="2670510"/>
        <a:ext cx="10437924" cy="717924"/>
      </dsp:txXfrm>
    </dsp:sp>
    <dsp:sp modelId="{884F0AC4-A794-4DD5-ACD7-DA6B85B5C809}">
      <dsp:nvSpPr>
        <dsp:cNvPr id="0" name=""/>
        <dsp:cNvSpPr/>
      </dsp:nvSpPr>
      <dsp:spPr>
        <a:xfrm>
          <a:off x="0" y="3484872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Gestionarea sub-stărilor: Adăugarea logicii pentru sub-stările din modul de diagnoză în funcția adjust_logic_action().</a:t>
          </a:r>
        </a:p>
      </dsp:txBody>
      <dsp:txXfrm>
        <a:off x="38838" y="3523710"/>
        <a:ext cx="104379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ED3A9-9890-47F4-B84D-F82A19FF1925}">
      <dsp:nvSpPr>
        <dsp:cNvPr id="0" name=""/>
        <dsp:cNvSpPr/>
      </dsp:nvSpPr>
      <dsp:spPr>
        <a:xfrm>
          <a:off x="0" y="223619"/>
          <a:ext cx="10515600" cy="1913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Implementarea modului de diagnoză a fost complexă datorită necesității de a gestiona multiple stări și comenzi.</a:t>
          </a:r>
        </a:p>
      </dsp:txBody>
      <dsp:txXfrm>
        <a:off x="93393" y="317012"/>
        <a:ext cx="10328814" cy="1726383"/>
      </dsp:txXfrm>
    </dsp:sp>
    <dsp:sp modelId="{F03C4CD8-9727-4FAA-B08C-A29C3511B710}">
      <dsp:nvSpPr>
        <dsp:cNvPr id="0" name=""/>
        <dsp:cNvSpPr/>
      </dsp:nvSpPr>
      <dsp:spPr>
        <a:xfrm>
          <a:off x="0" y="2214549"/>
          <a:ext cx="10515600" cy="1913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 finalul proiectului am descoperit un bug: dacă starea curentă este starea 1 (Normal) sau starea 2 (Blinking) și se introduce direct o sub-stare a stării 3 (Diagnoză), toate LED-urile se opreau. Ar fi trebuit ca LED-urile să rămână în starea curentă. Acesta a fost rezolvat .</a:t>
          </a:r>
        </a:p>
      </dsp:txBody>
      <dsp:txXfrm>
        <a:off x="93393" y="2307942"/>
        <a:ext cx="10328814" cy="1726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61A9-84AB-43ED-A804-2F1AD7EE651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35DE1-20DE-4FD1-A979-57625B2F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35DE1-20DE-4FD1-A979-57625B2FA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146A-A1D8-5C5D-754A-2C788190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2A3F0-7CFF-B251-C1A8-5B33C10E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2917-2775-CD9E-7245-D77CA212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CEFD-AF02-5BC6-18F6-A25E6E8B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5E8D-4066-1EED-53F2-4F54B9AD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8335-30D4-CB0D-F72A-63F31D25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6200F-3DC0-27F5-7C95-528E33F1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5A43-0237-A8A0-8F82-34BA1E71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AAB5-843A-6D6F-A624-889FDDAA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AB5C-6F0E-BA0C-73B3-154224E0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DAF91-F830-22EC-4544-25DA276CB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928A3-7D70-C3BD-58B1-63608482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0008-DF25-01E8-4C6C-D90B6C38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F0DF-4CD0-2E9D-3736-A175A1F3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465E-B1E7-94A5-56FA-F75B2D61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3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2AAF-5A56-54DE-6C12-E8ACE9BF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5774-1B6C-DA16-ADF3-2591DB90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5A26-5456-DEDE-8558-CE88B8A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58035-2889-2095-22FF-CF49256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57EC-8E3F-BF17-C141-47525351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0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82FA-71F8-4F70-E4E3-E0FBEBDA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DC024-7AC4-C04C-1771-645E09E5B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B8F7-FB18-80B0-A089-FA167E0C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9D5B-3205-32F7-0B79-7016B23D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DA0C-6410-A261-FC6D-88595C4A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2B09-C4A9-9DE5-E35C-4DD98F76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F2D5-532C-D940-97BD-2C7A127D7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54591-22BC-D3E4-C576-DFD5FDB26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9EC8-ACD7-7BF6-FBC4-136D048B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2F537-1761-BEDD-C8FD-E6161AF6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5D3F8-C557-2C3F-B955-9DBF16D6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32D1-4E6D-8D69-6F29-F6212DDA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F15F-A382-DADC-CF4D-FF07A88B2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CD377-8D60-5893-938B-0B825623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BA840-746A-54DE-EB31-1DBC34803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0F66A-50D0-459C-C9CD-9A2703D24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3857C-907D-E43E-86B7-3FC19E1A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45A8D-B51B-9948-B98D-71C9B587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492DB-C632-DA48-8ACB-CF77977F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9A1C-1802-7A8A-89B4-8D5AE756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D934C-39BB-2904-5CD8-96764B5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2EABA-4DE8-F5AF-3242-E4208222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03A97-A1E5-B7AE-7402-A6A6FBFA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90FBE-F623-A2F5-EF37-CAB1EEFA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4B08F-6C82-1775-5870-9B3621DF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D007D-BAC4-958C-D65B-146F78C3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4816-FE10-CE3E-9B4F-B6668E5A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9F69-E60E-CBA3-C89E-13037915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82BDB-3A7D-4988-D79E-8F660974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DE187-9D56-6444-7D55-956F729A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A7D4-BE50-E438-DD7D-58E1F1BF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DB230-5A7E-F2DE-01F9-FBD2A7CD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5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9284-A0CA-2D02-1880-4F2476C6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45CBC-66A0-B523-088B-F758BC4C7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5D119-620B-D1B2-ED96-D7919E08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AD9AE-2C67-0847-8E20-65D56F4A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6BAD6-576A-291E-8135-AF4298BA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C654F-10BF-BE99-032D-8F6691FA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E26F-8A8D-3192-3B28-7A0AF69F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96D4D-30FE-077F-AF1A-0081BE060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46E2-0862-9B77-5C4A-1AC48CEFF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9A02B-79EE-454D-BE95-22B37C16D74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5955-2147-7E71-87C9-F59D504C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C3EA-D4D8-39BB-CE6F-88B58694F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2047B-6CAB-4F44-9206-C7EB4BFD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2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59F13-8616-2F4C-45B6-93E0E0590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Intersectie semaforizata [Strada 20 Decembrie]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286EB-D708-A8B1-FD20-82870EB37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Nume studenți: Popescu Adelin Petrișor, Păsăran Răzvan</a:t>
            </a:r>
          </a:p>
        </p:txBody>
      </p:sp>
    </p:spTree>
    <p:extLst>
      <p:ext uri="{BB962C8B-B14F-4D97-AF65-F5344CB8AC3E}">
        <p14:creationId xmlns:p14="http://schemas.microsoft.com/office/powerpoint/2010/main" val="97346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4E499-0AA6-FC00-751E-DF0B215C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stare</a:t>
            </a:r>
          </a:p>
        </p:txBody>
      </p:sp>
      <p:pic>
        <p:nvPicPr>
          <p:cNvPr id="8" name="Content Placeholder 7" descr="A diagram of a structure&#10;&#10;Description automatically generated">
            <a:extLst>
              <a:ext uri="{FF2B5EF4-FFF2-40B4-BE49-F238E27FC236}">
                <a16:creationId xmlns:a16="http://schemas.microsoft.com/office/drawing/2014/main" id="{3711F75A-14F1-54E9-27DC-25F1AD780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0500" y="1086521"/>
            <a:ext cx="8191500" cy="50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67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11CB-B253-112B-2E1E-F277EDED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Dificultăți</a:t>
            </a:r>
            <a:r>
              <a:rPr lang="en-US" dirty="0"/>
              <a:t> </a:t>
            </a:r>
            <a:r>
              <a:rPr lang="en-US" dirty="0" err="1"/>
              <a:t>întâmpinate</a:t>
            </a:r>
            <a:r>
              <a:rPr lang="en-US" dirty="0"/>
              <a:t>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E75EA2-F74A-DC51-2B05-5801B2A081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00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7A14A-CC5A-DF6D-D016-D6DF0515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Optimizarea codului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C8E562C-F998-8BF0-E5D4-3F2E733A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Utilizarea funcțiilor pentru setarea culorilor: Am definit funcții separate pentru setarea culorilor pentru pietoni și mașini, ceea ce face codul mai ușor de citit și de întreținut. Această abordare ajută și la reducerea redundanței în cod.</a:t>
            </a:r>
          </a:p>
          <a:p>
            <a:endParaRPr lang="en-US" sz="1700"/>
          </a:p>
          <a:p>
            <a:r>
              <a:rPr lang="en-US" sz="1700"/>
              <a:t>Folosirea unei structuri logice clare: Am organizat codul în funcții clare și corespunzătoare, cum ar fi citeste_val() și adjust_logic_action(), care se ocupă de citirea valorilor de la monitorul serial și de ajustarea stărilor, respectiv.</a:t>
            </a:r>
          </a:p>
          <a:p>
            <a:endParaRPr lang="en-US" sz="1700"/>
          </a:p>
          <a:p>
            <a:r>
              <a:rPr lang="en-US" sz="1700"/>
              <a:t>Evitarea repetiției de cod: Am evitat repetarea secțiunilor de cod similare prin intermediul funcțiilor și a structurilor logice bine definite. De exemplu, nu ai repetat codul de setare a culorilor în mai multe locuri, ci l-ai encapsulat în funcții adecvate.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Aceste optimizări contribuie la o structură mai clară a codului și la o mai bună gestionare a complexității, ceea ce facilitează înțelegerea, întreținerea și dezvoltarea ulterioară a proiectului.</a:t>
            </a:r>
          </a:p>
        </p:txBody>
      </p:sp>
    </p:spTree>
    <p:extLst>
      <p:ext uri="{BB962C8B-B14F-4D97-AF65-F5344CB8AC3E}">
        <p14:creationId xmlns:p14="http://schemas.microsoft.com/office/powerpoint/2010/main" val="415263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7915E-DBD1-DE56-92EF-480112C3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 hardware a sistemului</a:t>
            </a:r>
          </a:p>
        </p:txBody>
      </p:sp>
      <p:pic>
        <p:nvPicPr>
          <p:cNvPr id="9" name="Content Placeholder 8" descr="A circuit board with wires&#10;&#10;Description automatically generated">
            <a:extLst>
              <a:ext uri="{FF2B5EF4-FFF2-40B4-BE49-F238E27FC236}">
                <a16:creationId xmlns:a16="http://schemas.microsoft.com/office/drawing/2014/main" id="{888AC66E-E20A-5737-BC3A-4E68E911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55474"/>
            <a:ext cx="7225748" cy="53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F6B86-DB01-8102-34B0-458E4838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 logică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56D88-B07F-ACAA-6815-FCAB36947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74184"/>
            <a:ext cx="7225748" cy="55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9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18380-B221-CE70-0FBE-F81DB1C01CF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Lista componentelor utilizate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7F50F46-DE0D-78EF-E98F-3CD39FB1B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892111"/>
              </p:ext>
            </p:extLst>
          </p:nvPr>
        </p:nvGraphicFramePr>
        <p:xfrm>
          <a:off x="432225" y="2249161"/>
          <a:ext cx="11327551" cy="388642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4239950">
                  <a:extLst>
                    <a:ext uri="{9D8B030D-6E8A-4147-A177-3AD203B41FA5}">
                      <a16:colId xmlns:a16="http://schemas.microsoft.com/office/drawing/2014/main" val="928358127"/>
                    </a:ext>
                  </a:extLst>
                </a:gridCol>
                <a:gridCol w="1024517">
                  <a:extLst>
                    <a:ext uri="{9D8B030D-6E8A-4147-A177-3AD203B41FA5}">
                      <a16:colId xmlns:a16="http://schemas.microsoft.com/office/drawing/2014/main" val="3598592031"/>
                    </a:ext>
                  </a:extLst>
                </a:gridCol>
                <a:gridCol w="1422872">
                  <a:extLst>
                    <a:ext uri="{9D8B030D-6E8A-4147-A177-3AD203B41FA5}">
                      <a16:colId xmlns:a16="http://schemas.microsoft.com/office/drawing/2014/main" val="4037330835"/>
                    </a:ext>
                  </a:extLst>
                </a:gridCol>
                <a:gridCol w="4640212">
                  <a:extLst>
                    <a:ext uri="{9D8B030D-6E8A-4147-A177-3AD203B41FA5}">
                      <a16:colId xmlns:a16="http://schemas.microsoft.com/office/drawing/2014/main" val="3213303989"/>
                    </a:ext>
                  </a:extLst>
                </a:gridCol>
              </a:tblGrid>
              <a:tr h="51965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Quantity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Component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Specificații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48550"/>
                  </a:ext>
                </a:extLst>
              </a:tr>
              <a:tr h="77582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U1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Arduino Uno R3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Tensiune de alimentare: 7-12V, 14 pini digitali I/O, 6 pini analogici</a:t>
                      </a:r>
                      <a:endParaRPr lang="it-IT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254437"/>
                  </a:ext>
                </a:extLst>
              </a:tr>
              <a:tr h="51965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Yellow LED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Tensiune</a:t>
                      </a: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de </a:t>
                      </a:r>
                      <a:r>
                        <a:rPr lang="en-US" sz="17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alimentare</a:t>
                      </a: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: 2V, </a:t>
                      </a:r>
                      <a:r>
                        <a:rPr lang="en-US" sz="17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Curent</a:t>
                      </a: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: 20mA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74261"/>
                  </a:ext>
                </a:extLst>
              </a:tr>
              <a:tr h="51965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200 Ω </a:t>
                      </a: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Resistor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Tensiune maximă: 250V, Putere: 0.25W</a:t>
                      </a:r>
                      <a:endParaRPr lang="pl-PL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682972"/>
                  </a:ext>
                </a:extLst>
              </a:tr>
              <a:tr h="77582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D2, D3, D4, D5, D6, D7, D8, D9, D10, D11, D12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LED RGB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Tensiune de alimentare: 2V (roșu), 3.3V (verde și albastru), Curent: 20mA per culoare</a:t>
                      </a:r>
                      <a:endParaRPr lang="it-IT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26364"/>
                  </a:ext>
                </a:extLst>
              </a:tr>
              <a:tr h="77582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R2, R3, R4, R5, R6, R7, R8, R9, R10, R11, R12, R13, R14, R15, R16, R17, R18, R19</a:t>
                      </a:r>
                      <a:endParaRPr lang="pt-BR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 k</a:t>
                      </a:r>
                      <a:r>
                        <a:rPr lang="el-GR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Ω </a:t>
                      </a: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Resistor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Tensiune maximă: 250V, Putere: 0.25W</a:t>
                      </a:r>
                      <a:endParaRPr lang="pl-PL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722" marR="14181" marT="109786" marB="10978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21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73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6ABEB-4D01-5FC6-25F5-7EDECD13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Testarea componentelor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CE93-3E81-6C05-8EE2-C3BBD053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300" dirty="0"/>
              <a:t>LED </a:t>
            </a:r>
            <a:r>
              <a:rPr lang="en-US" sz="1300" dirty="0" err="1"/>
              <a:t>Galben</a:t>
            </a:r>
            <a:r>
              <a:rPr lang="en-US" sz="1300" dirty="0"/>
              <a:t> (D1)</a:t>
            </a:r>
          </a:p>
          <a:p>
            <a:pPr marL="0" indent="0">
              <a:buNone/>
            </a:pPr>
            <a:r>
              <a:rPr lang="en-US" sz="1300" dirty="0" err="1"/>
              <a:t>Testare</a:t>
            </a:r>
            <a:r>
              <a:rPr lang="en-US" sz="1300" dirty="0"/>
              <a:t>: </a:t>
            </a:r>
            <a:r>
              <a:rPr lang="en-US" sz="1300" dirty="0" err="1"/>
              <a:t>Conectat</a:t>
            </a:r>
            <a:r>
              <a:rPr lang="en-US" sz="1300" dirty="0"/>
              <a:t> la un pin digital (pin 8) </a:t>
            </a:r>
            <a:r>
              <a:rPr lang="en-US" sz="1300" dirty="0" err="1"/>
              <a:t>și</a:t>
            </a:r>
            <a:r>
              <a:rPr lang="en-US" sz="1300" dirty="0"/>
              <a:t> la </a:t>
            </a:r>
            <a:r>
              <a:rPr lang="en-US" sz="1300" dirty="0" err="1"/>
              <a:t>masă</a:t>
            </a:r>
            <a:r>
              <a:rPr lang="en-US" sz="1300" dirty="0"/>
              <a:t> </a:t>
            </a:r>
            <a:r>
              <a:rPr lang="en-US" sz="1300" dirty="0" err="1"/>
              <a:t>printr</a:t>
            </a:r>
            <a:r>
              <a:rPr lang="en-US" sz="1300" dirty="0"/>
              <a:t>-un </a:t>
            </a:r>
            <a:r>
              <a:rPr lang="en-US" sz="1300" dirty="0" err="1"/>
              <a:t>rezistor</a:t>
            </a:r>
            <a:r>
              <a:rPr lang="en-US" sz="1300" dirty="0"/>
              <a:t> de 200 </a:t>
            </a:r>
            <a:r>
              <a:rPr lang="el-GR" sz="1300" dirty="0"/>
              <a:t>Ω. </a:t>
            </a:r>
            <a:r>
              <a:rPr lang="en-US" sz="1300" dirty="0" err="1"/>
              <a:t>Testat</a:t>
            </a:r>
            <a:r>
              <a:rPr lang="en-US" sz="1300" dirty="0"/>
              <a:t> </a:t>
            </a:r>
            <a:r>
              <a:rPr lang="en-US" sz="1300" dirty="0" err="1"/>
              <a:t>aprinderea</a:t>
            </a:r>
            <a:r>
              <a:rPr lang="en-US" sz="1300" dirty="0"/>
              <a:t> </a:t>
            </a:r>
            <a:r>
              <a:rPr lang="en-US" sz="1300" dirty="0" err="1"/>
              <a:t>și</a:t>
            </a:r>
            <a:r>
              <a:rPr lang="en-US" sz="1300" dirty="0"/>
              <a:t> </a:t>
            </a:r>
            <a:r>
              <a:rPr lang="en-US" sz="1300" dirty="0" err="1"/>
              <a:t>stingerea</a:t>
            </a:r>
            <a:r>
              <a:rPr lang="en-US" sz="1300" dirty="0"/>
              <a:t> </a:t>
            </a:r>
            <a:r>
              <a:rPr lang="en-US" sz="1300" dirty="0" err="1"/>
              <a:t>printr</a:t>
            </a:r>
            <a:r>
              <a:rPr lang="en-US" sz="1300" dirty="0"/>
              <a:t>-un script </a:t>
            </a:r>
            <a:r>
              <a:rPr lang="en-US" sz="1300" dirty="0" err="1"/>
              <a:t>simplu</a:t>
            </a:r>
            <a:r>
              <a:rPr lang="en-US" sz="1300" dirty="0"/>
              <a:t> care </a:t>
            </a:r>
            <a:r>
              <a:rPr lang="en-US" sz="1300" dirty="0" err="1"/>
              <a:t>activează</a:t>
            </a:r>
            <a:r>
              <a:rPr lang="en-US" sz="1300" dirty="0"/>
              <a:t> </a:t>
            </a:r>
            <a:r>
              <a:rPr lang="en-US" sz="1300" dirty="0" err="1"/>
              <a:t>pinul</a:t>
            </a:r>
            <a:r>
              <a:rPr lang="en-US" sz="1300" dirty="0"/>
              <a:t> digital.</a:t>
            </a:r>
          </a:p>
          <a:p>
            <a:pPr marL="0" indent="0">
              <a:buNone/>
            </a:pPr>
            <a:r>
              <a:rPr lang="en-US" sz="1300" dirty="0" err="1"/>
              <a:t>Pini</a:t>
            </a:r>
            <a:r>
              <a:rPr lang="en-US" sz="1300" dirty="0"/>
              <a:t>: </a:t>
            </a:r>
            <a:r>
              <a:rPr lang="en-US" sz="1300" dirty="0" err="1"/>
              <a:t>Conectat</a:t>
            </a:r>
            <a:r>
              <a:rPr lang="en-US" sz="1300" dirty="0"/>
              <a:t> la </a:t>
            </a:r>
            <a:r>
              <a:rPr lang="en-US" sz="1300" dirty="0" err="1"/>
              <a:t>pinul</a:t>
            </a:r>
            <a:r>
              <a:rPr lang="en-US" sz="1300" dirty="0"/>
              <a:t> digital 8.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LED-</a:t>
            </a:r>
            <a:r>
              <a:rPr lang="en-US" sz="1300" dirty="0" err="1"/>
              <a:t>uri</a:t>
            </a:r>
            <a:r>
              <a:rPr lang="en-US" sz="1300" dirty="0"/>
              <a:t> RGB (D2 - D12)</a:t>
            </a:r>
          </a:p>
          <a:p>
            <a:pPr marL="0" indent="0">
              <a:buNone/>
            </a:pPr>
            <a:r>
              <a:rPr lang="en-US" sz="1300" dirty="0" err="1"/>
              <a:t>Testare</a:t>
            </a:r>
            <a:r>
              <a:rPr lang="en-US" sz="1300" dirty="0"/>
              <a:t>: </a:t>
            </a:r>
            <a:r>
              <a:rPr lang="en-US" sz="1300" dirty="0" err="1"/>
              <a:t>Conectat</a:t>
            </a:r>
            <a:r>
              <a:rPr lang="en-US" sz="1300" dirty="0"/>
              <a:t> la </a:t>
            </a:r>
            <a:r>
              <a:rPr lang="en-US" sz="1300" dirty="0" err="1"/>
              <a:t>trei</a:t>
            </a:r>
            <a:r>
              <a:rPr lang="en-US" sz="1300" dirty="0"/>
              <a:t> </a:t>
            </a:r>
            <a:r>
              <a:rPr lang="en-US" sz="1300" dirty="0" err="1"/>
              <a:t>pini</a:t>
            </a:r>
            <a:r>
              <a:rPr lang="en-US" sz="1300" dirty="0"/>
              <a:t> </a:t>
            </a:r>
            <a:r>
              <a:rPr lang="en-US" sz="1300" dirty="0" err="1"/>
              <a:t>digitali</a:t>
            </a:r>
            <a:r>
              <a:rPr lang="en-US" sz="1300" dirty="0"/>
              <a:t> (pin 3 </a:t>
            </a:r>
            <a:r>
              <a:rPr lang="en-US" sz="1300" dirty="0" err="1"/>
              <a:t>pentru</a:t>
            </a:r>
            <a:r>
              <a:rPr lang="en-US" sz="1300" dirty="0"/>
              <a:t> </a:t>
            </a:r>
            <a:r>
              <a:rPr lang="en-US" sz="1300" dirty="0" err="1"/>
              <a:t>roșu</a:t>
            </a:r>
            <a:r>
              <a:rPr lang="en-US" sz="1300" dirty="0"/>
              <a:t>, pin 5 </a:t>
            </a:r>
            <a:r>
              <a:rPr lang="en-US" sz="1300" dirty="0" err="1"/>
              <a:t>pentru</a:t>
            </a:r>
            <a:r>
              <a:rPr lang="en-US" sz="1300" dirty="0"/>
              <a:t> </a:t>
            </a:r>
            <a:r>
              <a:rPr lang="en-US" sz="1300" dirty="0" err="1"/>
              <a:t>verde</a:t>
            </a:r>
            <a:r>
              <a:rPr lang="en-US" sz="1300" dirty="0"/>
              <a:t>, pin 6 </a:t>
            </a:r>
            <a:r>
              <a:rPr lang="en-US" sz="1300" dirty="0" err="1"/>
              <a:t>pentru</a:t>
            </a:r>
            <a:r>
              <a:rPr lang="en-US" sz="1300" dirty="0"/>
              <a:t> </a:t>
            </a:r>
            <a:r>
              <a:rPr lang="en-US" sz="1300" dirty="0" err="1"/>
              <a:t>albastru</a:t>
            </a:r>
            <a:r>
              <a:rPr lang="en-US" sz="1300" dirty="0"/>
              <a:t>) </a:t>
            </a:r>
            <a:r>
              <a:rPr lang="en-US" sz="1300" dirty="0" err="1"/>
              <a:t>și</a:t>
            </a:r>
            <a:r>
              <a:rPr lang="en-US" sz="1300" dirty="0"/>
              <a:t> la </a:t>
            </a:r>
            <a:r>
              <a:rPr lang="en-US" sz="1300" dirty="0" err="1"/>
              <a:t>masă</a:t>
            </a:r>
            <a:r>
              <a:rPr lang="en-US" sz="1300" dirty="0"/>
              <a:t> </a:t>
            </a:r>
            <a:r>
              <a:rPr lang="en-US" sz="1300" dirty="0" err="1"/>
              <a:t>printr</a:t>
            </a:r>
            <a:r>
              <a:rPr lang="en-US" sz="1300" dirty="0"/>
              <a:t>-un </a:t>
            </a:r>
            <a:r>
              <a:rPr lang="en-US" sz="1300" dirty="0" err="1"/>
              <a:t>rezistor</a:t>
            </a:r>
            <a:r>
              <a:rPr lang="en-US" sz="1300" dirty="0"/>
              <a:t> de 1 k</a:t>
            </a:r>
            <a:r>
              <a:rPr lang="el-GR" sz="1300" dirty="0"/>
              <a:t>Ω </a:t>
            </a:r>
            <a:r>
              <a:rPr lang="en-US" sz="1300" dirty="0" err="1"/>
              <a:t>pentru</a:t>
            </a:r>
            <a:r>
              <a:rPr lang="en-US" sz="1300" dirty="0"/>
              <a:t> </a:t>
            </a:r>
            <a:r>
              <a:rPr lang="en-US" sz="1300" dirty="0" err="1"/>
              <a:t>fiecare</a:t>
            </a:r>
            <a:r>
              <a:rPr lang="en-US" sz="1300" dirty="0"/>
              <a:t> </a:t>
            </a:r>
            <a:r>
              <a:rPr lang="en-US" sz="1300" dirty="0" err="1"/>
              <a:t>culoare</a:t>
            </a:r>
            <a:r>
              <a:rPr lang="en-US" sz="1300" dirty="0"/>
              <a:t>. </a:t>
            </a:r>
            <a:r>
              <a:rPr lang="en-US" sz="1300" dirty="0" err="1"/>
              <a:t>Testat</a:t>
            </a:r>
            <a:r>
              <a:rPr lang="en-US" sz="1300" dirty="0"/>
              <a:t> individual </a:t>
            </a:r>
            <a:r>
              <a:rPr lang="en-US" sz="1300" dirty="0" err="1"/>
              <a:t>fiecare</a:t>
            </a:r>
            <a:r>
              <a:rPr lang="en-US" sz="1300" dirty="0"/>
              <a:t> </a:t>
            </a:r>
            <a:r>
              <a:rPr lang="en-US" sz="1300" dirty="0" err="1"/>
              <a:t>culoare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r>
              <a:rPr lang="en-US" sz="1300" dirty="0" err="1"/>
              <a:t>Pini</a:t>
            </a:r>
            <a:r>
              <a:rPr lang="en-US" sz="1300" dirty="0"/>
              <a:t>: </a:t>
            </a:r>
            <a:r>
              <a:rPr lang="en-US" sz="1300" dirty="0" err="1"/>
              <a:t>Conectat</a:t>
            </a:r>
            <a:r>
              <a:rPr lang="en-US" sz="1300" dirty="0"/>
              <a:t> la </a:t>
            </a:r>
            <a:r>
              <a:rPr lang="en-US" sz="1300" dirty="0" err="1"/>
              <a:t>pinii</a:t>
            </a:r>
            <a:r>
              <a:rPr lang="en-US" sz="1300" dirty="0"/>
              <a:t> </a:t>
            </a:r>
            <a:r>
              <a:rPr lang="en-US" sz="1300" dirty="0" err="1"/>
              <a:t>digitali</a:t>
            </a:r>
            <a:r>
              <a:rPr lang="en-US" sz="1300" dirty="0"/>
              <a:t> 3, 5, </a:t>
            </a:r>
            <a:r>
              <a:rPr lang="en-US" sz="1300" dirty="0" err="1"/>
              <a:t>și</a:t>
            </a:r>
            <a:r>
              <a:rPr lang="en-US" sz="1300" dirty="0"/>
              <a:t> 6.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 err="1"/>
              <a:t>Rezistoare</a:t>
            </a:r>
            <a:r>
              <a:rPr lang="en-US" sz="1300" dirty="0"/>
              <a:t> (R1 - R19)</a:t>
            </a:r>
          </a:p>
          <a:p>
            <a:pPr marL="0" indent="0">
              <a:buNone/>
            </a:pPr>
            <a:r>
              <a:rPr lang="en-US" sz="1300" dirty="0" err="1"/>
              <a:t>Testare</a:t>
            </a:r>
            <a:r>
              <a:rPr lang="en-US" sz="1300" dirty="0"/>
              <a:t>: </a:t>
            </a:r>
            <a:r>
              <a:rPr lang="en-US" sz="1300" dirty="0" err="1"/>
              <a:t>Verificat</a:t>
            </a:r>
            <a:r>
              <a:rPr lang="en-US" sz="1300" dirty="0"/>
              <a:t> </a:t>
            </a:r>
            <a:r>
              <a:rPr lang="en-US" sz="1300" dirty="0" err="1"/>
              <a:t>valoarea</a:t>
            </a:r>
            <a:r>
              <a:rPr lang="en-US" sz="1300" dirty="0"/>
              <a:t> </a:t>
            </a:r>
            <a:r>
              <a:rPr lang="en-US" sz="1300" dirty="0" err="1"/>
              <a:t>rezistenței</a:t>
            </a:r>
            <a:r>
              <a:rPr lang="en-US" sz="1300" dirty="0"/>
              <a:t> cu un </a:t>
            </a:r>
            <a:r>
              <a:rPr lang="en-US" sz="1300" dirty="0" err="1"/>
              <a:t>multimetru</a:t>
            </a:r>
            <a:r>
              <a:rPr lang="en-US" sz="1300" dirty="0"/>
              <a:t> </a:t>
            </a:r>
            <a:r>
              <a:rPr lang="en-US" sz="1300" dirty="0" err="1"/>
              <a:t>pentru</a:t>
            </a:r>
            <a:r>
              <a:rPr lang="en-US" sz="1300" dirty="0"/>
              <a:t> a </a:t>
            </a:r>
            <a:r>
              <a:rPr lang="en-US" sz="1300" dirty="0" err="1"/>
              <a:t>asigura</a:t>
            </a:r>
            <a:r>
              <a:rPr lang="en-US" sz="1300" dirty="0"/>
              <a:t> </a:t>
            </a:r>
            <a:r>
              <a:rPr lang="en-US" sz="1300" dirty="0" err="1"/>
              <a:t>că</a:t>
            </a:r>
            <a:r>
              <a:rPr lang="en-US" sz="1300" dirty="0"/>
              <a:t> se </a:t>
            </a:r>
            <a:r>
              <a:rPr lang="en-US" sz="1300" dirty="0" err="1"/>
              <a:t>încadrează</a:t>
            </a:r>
            <a:r>
              <a:rPr lang="en-US" sz="1300" dirty="0"/>
              <a:t> </a:t>
            </a:r>
            <a:r>
              <a:rPr lang="en-US" sz="1300" dirty="0" err="1"/>
              <a:t>în</a:t>
            </a:r>
            <a:r>
              <a:rPr lang="en-US" sz="1300" dirty="0"/>
              <a:t> </a:t>
            </a:r>
            <a:r>
              <a:rPr lang="en-US" sz="1300" dirty="0" err="1"/>
              <a:t>specificații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r>
              <a:rPr lang="en-US" sz="1300" dirty="0" err="1"/>
              <a:t>Pini</a:t>
            </a:r>
            <a:r>
              <a:rPr lang="en-US" sz="1300" dirty="0"/>
              <a:t>: </a:t>
            </a:r>
            <a:r>
              <a:rPr lang="en-US" sz="1300" dirty="0" err="1"/>
              <a:t>Conectate</a:t>
            </a:r>
            <a:r>
              <a:rPr lang="en-US" sz="1300" dirty="0"/>
              <a:t> </a:t>
            </a:r>
            <a:r>
              <a:rPr lang="en-US" sz="1300" dirty="0" err="1"/>
              <a:t>în</a:t>
            </a:r>
            <a:r>
              <a:rPr lang="en-US" sz="1300" dirty="0"/>
              <a:t> </a:t>
            </a:r>
            <a:r>
              <a:rPr lang="en-US" sz="1300" dirty="0" err="1"/>
              <a:t>serie</a:t>
            </a:r>
            <a:r>
              <a:rPr lang="en-US" sz="1300" dirty="0"/>
              <a:t> cu LED-urile respective.</a:t>
            </a:r>
          </a:p>
        </p:txBody>
      </p:sp>
    </p:spTree>
    <p:extLst>
      <p:ext uri="{BB962C8B-B14F-4D97-AF65-F5344CB8AC3E}">
        <p14:creationId xmlns:p14="http://schemas.microsoft.com/office/powerpoint/2010/main" val="53690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F6A8E8-78BE-18A5-50E0-2F3F3385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Arhitectura</a:t>
            </a:r>
            <a:r>
              <a:rPr lang="en-US" sz="4000" dirty="0">
                <a:solidFill>
                  <a:srgbClr val="FFFFFF"/>
                </a:solidFill>
              </a:rPr>
              <a:t> hardware a </a:t>
            </a:r>
            <a:r>
              <a:rPr lang="en-US" sz="4000" dirty="0" err="1">
                <a:solidFill>
                  <a:srgbClr val="FFFFFF"/>
                </a:solidFill>
              </a:rPr>
              <a:t>sistemului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A7F1-0323-41E2-6238-243DEE6D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Descriere</a:t>
            </a:r>
            <a:r>
              <a:rPr lang="en-US" sz="1600" dirty="0"/>
              <a:t> </a:t>
            </a:r>
            <a:r>
              <a:rPr lang="en-US" sz="1600" dirty="0" err="1"/>
              <a:t>generală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Arduino Uno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inima</a:t>
            </a:r>
            <a:r>
              <a:rPr lang="en-US" sz="1600" dirty="0"/>
              <a:t> </a:t>
            </a:r>
            <a:r>
              <a:rPr lang="en-US" sz="1600" dirty="0" err="1"/>
              <a:t>sistemului</a:t>
            </a:r>
            <a:r>
              <a:rPr lang="en-US" sz="1600" dirty="0"/>
              <a:t>.</a:t>
            </a:r>
          </a:p>
          <a:p>
            <a:r>
              <a:rPr lang="en-US" sz="1600" dirty="0"/>
              <a:t>LED-urile </a:t>
            </a:r>
            <a:r>
              <a:rPr lang="en-US" sz="1600" dirty="0" err="1"/>
              <a:t>galben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RGB sunt </a:t>
            </a:r>
            <a:r>
              <a:rPr lang="en-US" sz="1600" dirty="0" err="1"/>
              <a:t>conectate</a:t>
            </a:r>
            <a:r>
              <a:rPr lang="en-US" sz="1600" dirty="0"/>
              <a:t> la </a:t>
            </a:r>
            <a:r>
              <a:rPr lang="en-US" sz="1600" dirty="0" err="1"/>
              <a:t>pinii</a:t>
            </a:r>
            <a:r>
              <a:rPr lang="en-US" sz="1600" dirty="0"/>
              <a:t> </a:t>
            </a:r>
            <a:r>
              <a:rPr lang="en-US" sz="1600" dirty="0" err="1"/>
              <a:t>digitali</a:t>
            </a:r>
            <a:r>
              <a:rPr lang="en-US" sz="1600" dirty="0"/>
              <a:t> ai Arduino-</a:t>
            </a:r>
            <a:r>
              <a:rPr lang="en-US" sz="1600" dirty="0" err="1"/>
              <a:t>ului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Fiecare</a:t>
            </a:r>
            <a:r>
              <a:rPr lang="en-US" sz="1600" dirty="0"/>
              <a:t> LED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conectat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serie</a:t>
            </a:r>
            <a:r>
              <a:rPr lang="en-US" sz="1600" dirty="0"/>
              <a:t> cu un </a:t>
            </a:r>
            <a:r>
              <a:rPr lang="en-US" sz="1600" dirty="0" err="1"/>
              <a:t>rezistor</a:t>
            </a:r>
            <a:r>
              <a:rPr lang="en-US" sz="1600" dirty="0"/>
              <a:t> </a:t>
            </a:r>
            <a:r>
              <a:rPr lang="en-US" sz="1600" dirty="0" err="1"/>
              <a:t>corespunzător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limita</a:t>
            </a:r>
            <a:r>
              <a:rPr lang="en-US" sz="1600" dirty="0"/>
              <a:t> </a:t>
            </a:r>
            <a:r>
              <a:rPr lang="en-US" sz="1600" dirty="0" err="1"/>
              <a:t>curentul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Conexiuni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LED </a:t>
            </a:r>
            <a:r>
              <a:rPr lang="en-US" sz="1600" dirty="0" err="1"/>
              <a:t>Galben</a:t>
            </a:r>
            <a:r>
              <a:rPr lang="en-US" sz="1600" dirty="0"/>
              <a:t> (D1): </a:t>
            </a:r>
            <a:r>
              <a:rPr lang="en-US" sz="1600" dirty="0" err="1"/>
              <a:t>Conectat</a:t>
            </a:r>
            <a:r>
              <a:rPr lang="en-US" sz="1600" dirty="0"/>
              <a:t> la </a:t>
            </a:r>
            <a:r>
              <a:rPr lang="en-US" sz="1600" dirty="0" err="1"/>
              <a:t>pinul</a:t>
            </a:r>
            <a:r>
              <a:rPr lang="en-US" sz="1600" dirty="0"/>
              <a:t> 8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rezistorul</a:t>
            </a:r>
            <a:r>
              <a:rPr lang="en-US" sz="1600" dirty="0"/>
              <a:t> R1 (200 </a:t>
            </a:r>
            <a:r>
              <a:rPr lang="el-GR" sz="1600" dirty="0"/>
              <a:t>Ω).</a:t>
            </a:r>
          </a:p>
          <a:p>
            <a:r>
              <a:rPr lang="en-US" sz="1600" dirty="0"/>
              <a:t>LED-</a:t>
            </a:r>
            <a:r>
              <a:rPr lang="en-US" sz="1600" dirty="0" err="1"/>
              <a:t>uri</a:t>
            </a:r>
            <a:r>
              <a:rPr lang="en-US" sz="1600" dirty="0"/>
              <a:t> RGB (D2 - D12): </a:t>
            </a:r>
            <a:r>
              <a:rPr lang="en-US" sz="1600" dirty="0" err="1"/>
              <a:t>Conectate</a:t>
            </a:r>
            <a:r>
              <a:rPr lang="en-US" sz="1600" dirty="0"/>
              <a:t> la </a:t>
            </a:r>
            <a:r>
              <a:rPr lang="en-US" sz="1600" dirty="0" err="1"/>
              <a:t>pinii</a:t>
            </a:r>
            <a:r>
              <a:rPr lang="en-US" sz="1600" dirty="0"/>
              <a:t> </a:t>
            </a:r>
            <a:r>
              <a:rPr lang="en-US" sz="1600" dirty="0" err="1"/>
              <a:t>digitali</a:t>
            </a:r>
            <a:r>
              <a:rPr lang="en-US" sz="1600" dirty="0"/>
              <a:t> </a:t>
            </a:r>
            <a:r>
              <a:rPr lang="en-US" sz="1600" dirty="0" err="1"/>
              <a:t>specificați</a:t>
            </a:r>
            <a:r>
              <a:rPr lang="en-US" sz="1600" dirty="0"/>
              <a:t> (ex: pin 3, 5, 6 </a:t>
            </a:r>
            <a:r>
              <a:rPr lang="en-US" sz="1600" dirty="0" err="1"/>
              <a:t>pentru</a:t>
            </a:r>
            <a:r>
              <a:rPr lang="en-US" sz="1600" dirty="0"/>
              <a:t> D2)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rezistoarele</a:t>
            </a:r>
            <a:r>
              <a:rPr lang="en-US" sz="1600" dirty="0"/>
              <a:t> R2 - R19 (1 k</a:t>
            </a:r>
            <a:r>
              <a:rPr lang="el-GR" sz="1600" dirty="0"/>
              <a:t>Ω).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68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E5072-4271-F11C-D265-EBB06A2E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Arhitectura software a sistemului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11B95-9443-AA7B-597B-454B66BBD7E4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Codul este structurat pentru a controla o intersecție semaforizată utilizând un Arduino Uno și LED-uri RGB pentru a reprezenta semafoarele. Sistemul are trei stări principale și sub-stări pentru modul de diagnoză. Codul gestionează schimbările de stare prin intermediul monitorului serial și controlează LED-urile pentru a simula comportamentul semafoarelor.</a:t>
            </a:r>
            <a:br>
              <a:rPr lang="en-US" sz="2000"/>
            </a:b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035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ECC0E-2DC4-333C-94E1-2BD28FB4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Arhitectura</a:t>
            </a:r>
            <a:r>
              <a:rPr lang="en-US" sz="4000" dirty="0">
                <a:solidFill>
                  <a:srgbClr val="FFFFFF"/>
                </a:solidFill>
              </a:rPr>
              <a:t> software a </a:t>
            </a:r>
            <a:r>
              <a:rPr lang="en-US" sz="4000" dirty="0" err="1">
                <a:solidFill>
                  <a:srgbClr val="FFFFFF"/>
                </a:solidFill>
              </a:rPr>
              <a:t>sistemului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Funcții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și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librării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folosite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7F33-43BA-43DE-424F-C9A4DE7E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622745"/>
            <a:ext cx="12096745" cy="5311455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100" b="1" i="1" dirty="0" err="1"/>
              <a:t>Funcțiile</a:t>
            </a:r>
            <a:r>
              <a:rPr lang="en-US" sz="2100" b="1" i="1" dirty="0"/>
              <a:t> </a:t>
            </a:r>
            <a:r>
              <a:rPr lang="en-US" sz="2100" b="1" i="1" dirty="0" err="1"/>
              <a:t>folosite</a:t>
            </a:r>
            <a:endParaRPr lang="en-US" sz="2100" b="1" i="1" dirty="0"/>
          </a:p>
          <a:p>
            <a:r>
              <a:rPr lang="en-US" sz="1900" i="1" dirty="0"/>
              <a:t>void setup(): </a:t>
            </a:r>
            <a:r>
              <a:rPr lang="en-US" sz="1900" dirty="0" err="1"/>
              <a:t>Aceasta</a:t>
            </a:r>
            <a:r>
              <a:rPr lang="en-US" sz="1900" dirty="0"/>
              <a:t> </a:t>
            </a:r>
            <a:r>
              <a:rPr lang="en-US" sz="1900" dirty="0" err="1"/>
              <a:t>funcție</a:t>
            </a:r>
            <a:r>
              <a:rPr lang="en-US" sz="1900" dirty="0"/>
              <a:t> </a:t>
            </a:r>
            <a:r>
              <a:rPr lang="en-US" sz="1900" dirty="0" err="1"/>
              <a:t>rulează</a:t>
            </a:r>
            <a:r>
              <a:rPr lang="en-US" sz="1900" dirty="0"/>
              <a:t> o </a:t>
            </a:r>
            <a:r>
              <a:rPr lang="en-US" sz="1900" dirty="0" err="1"/>
              <a:t>singură</a:t>
            </a:r>
            <a:r>
              <a:rPr lang="en-US" sz="1900" dirty="0"/>
              <a:t> </a:t>
            </a:r>
            <a:r>
              <a:rPr lang="en-US" sz="1900" dirty="0" err="1"/>
              <a:t>dată</a:t>
            </a:r>
            <a:r>
              <a:rPr lang="en-US" sz="1900" dirty="0"/>
              <a:t> la </a:t>
            </a:r>
            <a:r>
              <a:rPr lang="en-US" sz="1900" dirty="0" err="1"/>
              <a:t>pornirea</a:t>
            </a:r>
            <a:r>
              <a:rPr lang="en-US" sz="1900" dirty="0"/>
              <a:t> Arduino-</a:t>
            </a:r>
            <a:r>
              <a:rPr lang="en-US" sz="1900" dirty="0" err="1"/>
              <a:t>ului</a:t>
            </a:r>
            <a:r>
              <a:rPr lang="en-US" sz="1900" dirty="0"/>
              <a:t>. </a:t>
            </a:r>
            <a:r>
              <a:rPr lang="en-US" sz="1900" dirty="0" err="1"/>
              <a:t>Inițializează</a:t>
            </a:r>
            <a:r>
              <a:rPr lang="en-US" sz="1900" dirty="0"/>
              <a:t> </a:t>
            </a:r>
            <a:r>
              <a:rPr lang="en-US" sz="1900" dirty="0" err="1"/>
              <a:t>pinii</a:t>
            </a:r>
            <a:r>
              <a:rPr lang="en-US" sz="1900" dirty="0"/>
              <a:t> de </a:t>
            </a:r>
            <a:r>
              <a:rPr lang="en-US" sz="1900" dirty="0" err="1"/>
              <a:t>ieșire</a:t>
            </a:r>
            <a:r>
              <a:rPr lang="en-US" sz="1900" dirty="0"/>
              <a:t> </a:t>
            </a:r>
            <a:r>
              <a:rPr lang="en-US" sz="1900" dirty="0" err="1"/>
              <a:t>pentru</a:t>
            </a:r>
            <a:r>
              <a:rPr lang="en-US" sz="1900" dirty="0"/>
              <a:t> LED-</a:t>
            </a:r>
            <a:r>
              <a:rPr lang="en-US" sz="1900" dirty="0" err="1"/>
              <a:t>uri</a:t>
            </a:r>
            <a:r>
              <a:rPr lang="en-US" sz="1900" dirty="0"/>
              <a:t> </a:t>
            </a:r>
            <a:r>
              <a:rPr lang="en-US" sz="1900" dirty="0" err="1"/>
              <a:t>și</a:t>
            </a:r>
            <a:r>
              <a:rPr lang="en-US" sz="1900" dirty="0"/>
              <a:t> </a:t>
            </a:r>
            <a:r>
              <a:rPr lang="en-US" sz="1900" dirty="0" err="1"/>
              <a:t>începe</a:t>
            </a:r>
            <a:r>
              <a:rPr lang="en-US" sz="1900" dirty="0"/>
              <a:t> </a:t>
            </a:r>
            <a:r>
              <a:rPr lang="en-US" sz="1900" dirty="0" err="1"/>
              <a:t>comunicația</a:t>
            </a:r>
            <a:r>
              <a:rPr lang="en-US" sz="1900" dirty="0"/>
              <a:t> </a:t>
            </a:r>
            <a:r>
              <a:rPr lang="en-US" sz="1900" dirty="0" err="1"/>
              <a:t>serială</a:t>
            </a:r>
            <a:r>
              <a:rPr lang="en-US" sz="1900" dirty="0"/>
              <a:t>.</a:t>
            </a:r>
          </a:p>
          <a:p>
            <a:r>
              <a:rPr lang="en-US" sz="1900" i="1" dirty="0"/>
              <a:t>void loop(): </a:t>
            </a:r>
            <a:r>
              <a:rPr lang="en-US" sz="1900" dirty="0" err="1"/>
              <a:t>Aceasta</a:t>
            </a:r>
            <a:r>
              <a:rPr lang="en-US" sz="1900" dirty="0"/>
              <a:t> </a:t>
            </a:r>
            <a:r>
              <a:rPr lang="en-US" sz="1900" dirty="0" err="1"/>
              <a:t>funcție</a:t>
            </a:r>
            <a:r>
              <a:rPr lang="en-US" sz="1900" dirty="0"/>
              <a:t> </a:t>
            </a:r>
            <a:r>
              <a:rPr lang="en-US" sz="1900" dirty="0" err="1"/>
              <a:t>rulează</a:t>
            </a:r>
            <a:r>
              <a:rPr lang="en-US" sz="1900" dirty="0"/>
              <a:t> </a:t>
            </a:r>
            <a:r>
              <a:rPr lang="en-US" sz="1900" dirty="0" err="1"/>
              <a:t>continuu</a:t>
            </a:r>
            <a:r>
              <a:rPr lang="en-US" sz="1900" dirty="0"/>
              <a:t> </a:t>
            </a:r>
            <a:r>
              <a:rPr lang="en-US" sz="1900" dirty="0" err="1"/>
              <a:t>și</a:t>
            </a:r>
            <a:r>
              <a:rPr lang="en-US" sz="1900" dirty="0"/>
              <a:t> </a:t>
            </a:r>
            <a:r>
              <a:rPr lang="en-US" sz="1900" dirty="0" err="1"/>
              <a:t>este</a:t>
            </a:r>
            <a:r>
              <a:rPr lang="en-US" sz="1900" dirty="0"/>
              <a:t> </a:t>
            </a:r>
            <a:r>
              <a:rPr lang="en-US" sz="1900" dirty="0" err="1"/>
              <a:t>folosită</a:t>
            </a:r>
            <a:r>
              <a:rPr lang="en-US" sz="1900" dirty="0"/>
              <a:t> </a:t>
            </a:r>
            <a:r>
              <a:rPr lang="en-US" sz="1900" dirty="0" err="1"/>
              <a:t>pentru</a:t>
            </a:r>
            <a:r>
              <a:rPr lang="en-US" sz="1900" dirty="0"/>
              <a:t> a </a:t>
            </a:r>
            <a:r>
              <a:rPr lang="en-US" sz="1900" dirty="0" err="1"/>
              <a:t>citi</a:t>
            </a:r>
            <a:r>
              <a:rPr lang="en-US" sz="1900" dirty="0"/>
              <a:t> </a:t>
            </a:r>
            <a:r>
              <a:rPr lang="en-US" sz="1900" dirty="0" err="1"/>
              <a:t>valorile</a:t>
            </a:r>
            <a:r>
              <a:rPr lang="en-US" sz="1900" dirty="0"/>
              <a:t> de la </a:t>
            </a:r>
            <a:r>
              <a:rPr lang="en-US" sz="1900" dirty="0" err="1"/>
              <a:t>monitorul</a:t>
            </a:r>
            <a:r>
              <a:rPr lang="en-US" sz="1900" dirty="0"/>
              <a:t> serial </a:t>
            </a:r>
            <a:r>
              <a:rPr lang="en-US" sz="1900" dirty="0" err="1"/>
              <a:t>și</a:t>
            </a:r>
            <a:r>
              <a:rPr lang="en-US" sz="1900" dirty="0"/>
              <a:t> </a:t>
            </a:r>
            <a:r>
              <a:rPr lang="en-US" sz="1900" dirty="0" err="1"/>
              <a:t>pentru</a:t>
            </a:r>
            <a:r>
              <a:rPr lang="en-US" sz="1900" dirty="0"/>
              <a:t> a </a:t>
            </a:r>
            <a:r>
              <a:rPr lang="en-US" sz="1900" dirty="0" err="1"/>
              <a:t>ajusta</a:t>
            </a:r>
            <a:r>
              <a:rPr lang="en-US" sz="1900" dirty="0"/>
              <a:t> </a:t>
            </a:r>
            <a:r>
              <a:rPr lang="en-US" sz="1900" dirty="0" err="1"/>
              <a:t>acțiunile</a:t>
            </a:r>
            <a:r>
              <a:rPr lang="en-US" sz="1900" dirty="0"/>
              <a:t> </a:t>
            </a:r>
            <a:r>
              <a:rPr lang="en-US" sz="1900" dirty="0" err="1"/>
              <a:t>logice</a:t>
            </a:r>
            <a:r>
              <a:rPr lang="en-US" sz="1900" dirty="0"/>
              <a:t> ale </a:t>
            </a:r>
            <a:r>
              <a:rPr lang="en-US" sz="1900" dirty="0" err="1"/>
              <a:t>sistemului</a:t>
            </a:r>
            <a:r>
              <a:rPr lang="en-US" sz="1900" dirty="0"/>
              <a:t>.</a:t>
            </a:r>
          </a:p>
          <a:p>
            <a:r>
              <a:rPr lang="en-US" sz="1900" i="1" dirty="0"/>
              <a:t>void </a:t>
            </a:r>
            <a:r>
              <a:rPr lang="en-US" sz="1900" i="1" dirty="0" err="1"/>
              <a:t>setColorPietoni</a:t>
            </a:r>
            <a:r>
              <a:rPr lang="en-US" sz="1900" i="1" dirty="0"/>
              <a:t>(int </a:t>
            </a:r>
            <a:r>
              <a:rPr lang="en-US" sz="1900" i="1" dirty="0" err="1"/>
              <a:t>redValue</a:t>
            </a:r>
            <a:r>
              <a:rPr lang="en-US" sz="1900" i="1" dirty="0"/>
              <a:t>, int </a:t>
            </a:r>
            <a:r>
              <a:rPr lang="en-US" sz="1900" i="1" dirty="0" err="1"/>
              <a:t>greenValue</a:t>
            </a:r>
            <a:r>
              <a:rPr lang="en-US" sz="1900" i="1" dirty="0"/>
              <a:t>, int </a:t>
            </a:r>
            <a:r>
              <a:rPr lang="en-US" sz="1900" i="1" dirty="0" err="1"/>
              <a:t>blueValue</a:t>
            </a:r>
            <a:r>
              <a:rPr lang="en-US" sz="1900" i="1" dirty="0"/>
              <a:t>):</a:t>
            </a:r>
            <a:r>
              <a:rPr lang="en-US" sz="1900" dirty="0"/>
              <a:t> </a:t>
            </a:r>
            <a:r>
              <a:rPr lang="en-US" sz="1900" dirty="0" err="1"/>
              <a:t>Setează</a:t>
            </a:r>
            <a:r>
              <a:rPr lang="en-US" sz="1900" dirty="0"/>
              <a:t> </a:t>
            </a:r>
            <a:r>
              <a:rPr lang="en-US" sz="1900" dirty="0" err="1"/>
              <a:t>culoarea</a:t>
            </a:r>
            <a:r>
              <a:rPr lang="en-US" sz="1900" dirty="0"/>
              <a:t> LED-</a:t>
            </a:r>
            <a:r>
              <a:rPr lang="en-US" sz="1900" dirty="0" err="1"/>
              <a:t>urilor</a:t>
            </a:r>
            <a:r>
              <a:rPr lang="en-US" sz="1900" dirty="0"/>
              <a:t> RGB </a:t>
            </a:r>
            <a:r>
              <a:rPr lang="en-US" sz="1900" dirty="0" err="1"/>
              <a:t>pentru</a:t>
            </a:r>
            <a:r>
              <a:rPr lang="en-US" sz="1900" dirty="0"/>
              <a:t> </a:t>
            </a:r>
            <a:r>
              <a:rPr lang="en-US" sz="1900" dirty="0" err="1"/>
              <a:t>pietoni</a:t>
            </a:r>
            <a:r>
              <a:rPr lang="en-US" sz="1900" dirty="0"/>
              <a:t> </a:t>
            </a:r>
            <a:r>
              <a:rPr lang="en-US" sz="1900" dirty="0" err="1"/>
              <a:t>prin</a:t>
            </a:r>
            <a:r>
              <a:rPr lang="en-US" sz="1900" dirty="0"/>
              <a:t> </a:t>
            </a:r>
            <a:r>
              <a:rPr lang="en-US" sz="1900" dirty="0" err="1"/>
              <a:t>ajustarea</a:t>
            </a:r>
            <a:r>
              <a:rPr lang="en-US" sz="1900" dirty="0"/>
              <a:t> </a:t>
            </a:r>
            <a:r>
              <a:rPr lang="en-US" sz="1900" dirty="0" err="1"/>
              <a:t>intensității</a:t>
            </a:r>
            <a:r>
              <a:rPr lang="en-US" sz="1900" dirty="0"/>
              <a:t> </a:t>
            </a:r>
            <a:r>
              <a:rPr lang="en-US" sz="1900" dirty="0" err="1"/>
              <a:t>fiecărei</a:t>
            </a:r>
            <a:r>
              <a:rPr lang="en-US" sz="1900" dirty="0"/>
              <a:t> </a:t>
            </a:r>
            <a:r>
              <a:rPr lang="en-US" sz="1900" dirty="0" err="1"/>
              <a:t>culori</a:t>
            </a:r>
            <a:r>
              <a:rPr lang="en-US" sz="1900" dirty="0"/>
              <a:t>.	</a:t>
            </a:r>
          </a:p>
          <a:p>
            <a:r>
              <a:rPr lang="en-US" sz="1900" i="1" dirty="0"/>
              <a:t>void </a:t>
            </a:r>
            <a:r>
              <a:rPr lang="en-US" sz="1900" i="1" dirty="0" err="1"/>
              <a:t>setColorMasini</a:t>
            </a:r>
            <a:r>
              <a:rPr lang="en-US" sz="1900" i="1" dirty="0"/>
              <a:t>(int </a:t>
            </a:r>
            <a:r>
              <a:rPr lang="en-US" sz="1900" i="1" dirty="0" err="1"/>
              <a:t>redValue</a:t>
            </a:r>
            <a:r>
              <a:rPr lang="en-US" sz="1900" i="1" dirty="0"/>
              <a:t>, int </a:t>
            </a:r>
            <a:r>
              <a:rPr lang="en-US" sz="1900" i="1" dirty="0" err="1"/>
              <a:t>greenValue</a:t>
            </a:r>
            <a:r>
              <a:rPr lang="en-US" sz="1900" i="1" dirty="0"/>
              <a:t>, int </a:t>
            </a:r>
            <a:r>
              <a:rPr lang="en-US" sz="1900" i="1" dirty="0" err="1"/>
              <a:t>blueValue</a:t>
            </a:r>
            <a:r>
              <a:rPr lang="en-US" sz="1900" i="1" dirty="0"/>
              <a:t>):</a:t>
            </a:r>
            <a:r>
              <a:rPr lang="en-US" sz="1900" dirty="0"/>
              <a:t> Similar cu </a:t>
            </a:r>
            <a:r>
              <a:rPr lang="en-US" sz="1900" dirty="0" err="1"/>
              <a:t>funcția</a:t>
            </a:r>
            <a:r>
              <a:rPr lang="en-US" sz="1900" dirty="0"/>
              <a:t> </a:t>
            </a:r>
            <a:r>
              <a:rPr lang="en-US" sz="1900" dirty="0" err="1"/>
              <a:t>anterioară</a:t>
            </a:r>
            <a:r>
              <a:rPr lang="en-US" sz="1900" dirty="0"/>
              <a:t>, </a:t>
            </a:r>
            <a:r>
              <a:rPr lang="en-US" sz="1900" dirty="0" err="1"/>
              <a:t>dar</a:t>
            </a:r>
            <a:r>
              <a:rPr lang="en-US" sz="1900" dirty="0"/>
              <a:t> </a:t>
            </a:r>
            <a:r>
              <a:rPr lang="en-US" sz="1900" dirty="0" err="1"/>
              <a:t>pentru</a:t>
            </a:r>
            <a:r>
              <a:rPr lang="en-US" sz="1900" dirty="0"/>
              <a:t> LED-urile RGB destinate </a:t>
            </a:r>
            <a:r>
              <a:rPr lang="en-US" sz="1900" dirty="0" err="1"/>
              <a:t>mașinilor</a:t>
            </a:r>
            <a:r>
              <a:rPr lang="en-US" sz="1900" dirty="0"/>
              <a:t>.</a:t>
            </a:r>
          </a:p>
          <a:p>
            <a:r>
              <a:rPr lang="en-US" sz="1900" i="1" dirty="0"/>
              <a:t>void </a:t>
            </a:r>
            <a:r>
              <a:rPr lang="en-US" sz="1900" i="1" dirty="0" err="1"/>
              <a:t>opresteStareaPietoni</a:t>
            </a:r>
            <a:r>
              <a:rPr lang="en-US" sz="1900" i="1" dirty="0"/>
              <a:t>(): </a:t>
            </a:r>
            <a:r>
              <a:rPr lang="en-US" sz="1900" dirty="0" err="1"/>
              <a:t>Oprește</a:t>
            </a:r>
            <a:r>
              <a:rPr lang="en-US" sz="1900" dirty="0"/>
              <a:t> </a:t>
            </a:r>
            <a:r>
              <a:rPr lang="en-US" sz="1900" dirty="0" err="1"/>
              <a:t>toate</a:t>
            </a:r>
            <a:r>
              <a:rPr lang="en-US" sz="1900" dirty="0"/>
              <a:t> LED-urile </a:t>
            </a:r>
            <a:r>
              <a:rPr lang="en-US" sz="1900" dirty="0" err="1"/>
              <a:t>pentru</a:t>
            </a:r>
            <a:r>
              <a:rPr lang="en-US" sz="1900" dirty="0"/>
              <a:t> </a:t>
            </a:r>
            <a:r>
              <a:rPr lang="en-US" sz="1900" dirty="0" err="1"/>
              <a:t>pietoni</a:t>
            </a:r>
            <a:r>
              <a:rPr lang="en-US" sz="1900" dirty="0"/>
              <a:t>.</a:t>
            </a:r>
          </a:p>
          <a:p>
            <a:r>
              <a:rPr lang="en-US" sz="1900" i="1" dirty="0"/>
              <a:t>void </a:t>
            </a:r>
            <a:r>
              <a:rPr lang="en-US" sz="1900" i="1" dirty="0" err="1"/>
              <a:t>opresteStareaMasini</a:t>
            </a:r>
            <a:r>
              <a:rPr lang="en-US" sz="1900" i="1" dirty="0"/>
              <a:t>(): </a:t>
            </a:r>
            <a:r>
              <a:rPr lang="en-US" sz="1900" dirty="0" err="1"/>
              <a:t>Oprește</a:t>
            </a:r>
            <a:r>
              <a:rPr lang="en-US" sz="1900" dirty="0"/>
              <a:t> </a:t>
            </a:r>
            <a:r>
              <a:rPr lang="en-US" sz="1900" dirty="0" err="1"/>
              <a:t>toate</a:t>
            </a:r>
            <a:r>
              <a:rPr lang="en-US" sz="1900" dirty="0"/>
              <a:t> LED-urile </a:t>
            </a:r>
            <a:r>
              <a:rPr lang="en-US" sz="1900" dirty="0" err="1"/>
              <a:t>pentru</a:t>
            </a:r>
            <a:r>
              <a:rPr lang="en-US" sz="1900" dirty="0"/>
              <a:t> </a:t>
            </a:r>
            <a:r>
              <a:rPr lang="en-US" sz="1900" dirty="0" err="1"/>
              <a:t>mașini</a:t>
            </a:r>
            <a:r>
              <a:rPr lang="en-US" sz="1900" dirty="0"/>
              <a:t>.</a:t>
            </a:r>
          </a:p>
          <a:p>
            <a:r>
              <a:rPr lang="en-US" sz="1900" i="1" dirty="0"/>
              <a:t>void </a:t>
            </a:r>
            <a:r>
              <a:rPr lang="en-US" sz="1900" i="1" dirty="0" err="1"/>
              <a:t>citeste_val</a:t>
            </a:r>
            <a:r>
              <a:rPr lang="en-US" sz="1900" i="1" dirty="0"/>
              <a:t>(): </a:t>
            </a:r>
            <a:r>
              <a:rPr lang="en-US" sz="1900" dirty="0" err="1"/>
              <a:t>Citește</a:t>
            </a:r>
            <a:r>
              <a:rPr lang="en-US" sz="1900" dirty="0"/>
              <a:t> </a:t>
            </a:r>
            <a:r>
              <a:rPr lang="en-US" sz="1900" dirty="0" err="1"/>
              <a:t>caracterele</a:t>
            </a:r>
            <a:r>
              <a:rPr lang="en-US" sz="1900" dirty="0"/>
              <a:t> de la </a:t>
            </a:r>
            <a:r>
              <a:rPr lang="en-US" sz="1900" dirty="0" err="1"/>
              <a:t>monitorul</a:t>
            </a:r>
            <a:r>
              <a:rPr lang="en-US" sz="1900" dirty="0"/>
              <a:t> serial </a:t>
            </a:r>
            <a:r>
              <a:rPr lang="en-US" sz="1900" dirty="0" err="1"/>
              <a:t>și</a:t>
            </a:r>
            <a:r>
              <a:rPr lang="en-US" sz="1900" dirty="0"/>
              <a:t> </a:t>
            </a:r>
            <a:r>
              <a:rPr lang="en-US" sz="1900" dirty="0" err="1"/>
              <a:t>actualizează</a:t>
            </a:r>
            <a:r>
              <a:rPr lang="en-US" sz="1900" dirty="0"/>
              <a:t> </a:t>
            </a:r>
            <a:r>
              <a:rPr lang="en-US" sz="1900" dirty="0" err="1"/>
              <a:t>starea</a:t>
            </a:r>
            <a:r>
              <a:rPr lang="en-US" sz="1900" dirty="0"/>
              <a:t> </a:t>
            </a:r>
            <a:r>
              <a:rPr lang="en-US" sz="1900" dirty="0" err="1"/>
              <a:t>sistemului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funcție</a:t>
            </a:r>
            <a:r>
              <a:rPr lang="en-US" sz="1900" dirty="0"/>
              <a:t> de input.</a:t>
            </a:r>
          </a:p>
          <a:p>
            <a:r>
              <a:rPr lang="en-US" sz="1900" i="1" dirty="0"/>
              <a:t>void </a:t>
            </a:r>
            <a:r>
              <a:rPr lang="en-US" sz="1900" i="1" dirty="0" err="1"/>
              <a:t>adjust_logic_action</a:t>
            </a:r>
            <a:r>
              <a:rPr lang="en-US" sz="1900" i="1" dirty="0"/>
              <a:t>(): </a:t>
            </a:r>
            <a:r>
              <a:rPr lang="en-US" sz="1900" dirty="0" err="1"/>
              <a:t>Ajustează</a:t>
            </a:r>
            <a:r>
              <a:rPr lang="en-US" sz="1900" dirty="0"/>
              <a:t> </a:t>
            </a:r>
            <a:r>
              <a:rPr lang="en-US" sz="1900" dirty="0" err="1"/>
              <a:t>acțiunile</a:t>
            </a:r>
            <a:r>
              <a:rPr lang="en-US" sz="1900" dirty="0"/>
              <a:t> </a:t>
            </a:r>
            <a:r>
              <a:rPr lang="en-US" sz="1900" dirty="0" err="1"/>
              <a:t>logice</a:t>
            </a:r>
            <a:r>
              <a:rPr lang="en-US" sz="1900" dirty="0"/>
              <a:t> ale </a:t>
            </a:r>
            <a:r>
              <a:rPr lang="en-US" sz="1900" dirty="0" err="1"/>
              <a:t>sistemului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funcție</a:t>
            </a:r>
            <a:r>
              <a:rPr lang="en-US" sz="1900" dirty="0"/>
              <a:t> de </a:t>
            </a:r>
            <a:r>
              <a:rPr lang="en-US" sz="1900" dirty="0" err="1"/>
              <a:t>starea</a:t>
            </a:r>
            <a:r>
              <a:rPr lang="en-US" sz="1900" dirty="0"/>
              <a:t> </a:t>
            </a:r>
            <a:r>
              <a:rPr lang="en-US" sz="1900" dirty="0" err="1"/>
              <a:t>curentă</a:t>
            </a:r>
            <a:r>
              <a:rPr lang="en-US" sz="1900" dirty="0"/>
              <a:t> </a:t>
            </a:r>
            <a:r>
              <a:rPr lang="en-US" sz="1900" dirty="0" err="1"/>
              <a:t>și</a:t>
            </a:r>
            <a:r>
              <a:rPr lang="en-US" sz="1900" dirty="0"/>
              <a:t> sub-</a:t>
            </a:r>
            <a:r>
              <a:rPr lang="en-US" sz="1900" dirty="0" err="1"/>
              <a:t>starea</a:t>
            </a:r>
            <a:r>
              <a:rPr lang="en-US" sz="1900" dirty="0"/>
              <a:t> din </a:t>
            </a:r>
            <a:r>
              <a:rPr lang="en-US" sz="1900" dirty="0" err="1"/>
              <a:t>modul</a:t>
            </a:r>
            <a:r>
              <a:rPr lang="en-US" sz="1900" dirty="0"/>
              <a:t> de </a:t>
            </a:r>
            <a:r>
              <a:rPr lang="en-US" sz="1900" dirty="0" err="1"/>
              <a:t>diagnoză</a:t>
            </a:r>
            <a:r>
              <a:rPr lang="en-US" sz="1900" dirty="0"/>
              <a:t>.</a:t>
            </a:r>
          </a:p>
          <a:p>
            <a:endParaRPr lang="en-US" sz="105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100" b="1" i="1" dirty="0" err="1"/>
              <a:t>Librăriile</a:t>
            </a:r>
            <a:r>
              <a:rPr lang="en-US" sz="2100" b="1" i="1" dirty="0"/>
              <a:t> </a:t>
            </a:r>
            <a:r>
              <a:rPr lang="en-US" sz="2100" b="1" i="1" dirty="0" err="1"/>
              <a:t>folosite</a:t>
            </a:r>
            <a:endParaRPr lang="en-US" sz="2100" b="1" i="1" dirty="0"/>
          </a:p>
          <a:p>
            <a:r>
              <a:rPr lang="en-US" sz="2100" dirty="0" err="1"/>
              <a:t>Codul</a:t>
            </a:r>
            <a:r>
              <a:rPr lang="en-US" sz="2100" dirty="0"/>
              <a:t> </a:t>
            </a:r>
            <a:r>
              <a:rPr lang="en-US" sz="2100" dirty="0" err="1"/>
              <a:t>utilizează</a:t>
            </a:r>
            <a:r>
              <a:rPr lang="en-US" sz="2100" dirty="0"/>
              <a:t> </a:t>
            </a:r>
            <a:r>
              <a:rPr lang="en-US" sz="2100" dirty="0" err="1"/>
              <a:t>librăria</a:t>
            </a:r>
            <a:r>
              <a:rPr lang="en-US" sz="2100" dirty="0"/>
              <a:t> </a:t>
            </a:r>
            <a:r>
              <a:rPr lang="en-US" sz="2100" dirty="0" err="1"/>
              <a:t>implicită</a:t>
            </a:r>
            <a:r>
              <a:rPr lang="en-US" sz="2100" dirty="0"/>
              <a:t> Arduino </a:t>
            </a:r>
            <a:r>
              <a:rPr lang="en-US" sz="2100" dirty="0" err="1"/>
              <a:t>pentru</a:t>
            </a:r>
            <a:r>
              <a:rPr lang="en-US" sz="2100" dirty="0"/>
              <a:t> </a:t>
            </a:r>
            <a:r>
              <a:rPr lang="en-US" sz="2100" dirty="0" err="1"/>
              <a:t>funcțiile</a:t>
            </a:r>
            <a:r>
              <a:rPr lang="en-US" sz="2100" dirty="0"/>
              <a:t> de </a:t>
            </a:r>
            <a:r>
              <a:rPr lang="en-US" sz="2100" dirty="0" err="1"/>
              <a:t>bază</a:t>
            </a:r>
            <a:r>
              <a:rPr lang="en-US" sz="2100" dirty="0"/>
              <a:t> (cum </a:t>
            </a:r>
            <a:r>
              <a:rPr lang="en-US" sz="2100" dirty="0" err="1"/>
              <a:t>ar</a:t>
            </a:r>
            <a:r>
              <a:rPr lang="en-US" sz="2100" dirty="0"/>
              <a:t> fi </a:t>
            </a:r>
            <a:r>
              <a:rPr lang="en-US" sz="2100" dirty="0" err="1"/>
              <a:t>analogWrite</a:t>
            </a:r>
            <a:r>
              <a:rPr lang="en-US" sz="2100" dirty="0"/>
              <a:t>, </a:t>
            </a:r>
            <a:r>
              <a:rPr lang="en-US" sz="2100" dirty="0" err="1"/>
              <a:t>digitalWrite</a:t>
            </a:r>
            <a:r>
              <a:rPr lang="en-US" sz="2100" dirty="0"/>
              <a:t>, </a:t>
            </a:r>
            <a:r>
              <a:rPr lang="en-US" sz="2100" dirty="0" err="1"/>
              <a:t>pinMode</a:t>
            </a:r>
            <a:r>
              <a:rPr lang="en-US" sz="2100" dirty="0"/>
              <a:t>, </a:t>
            </a:r>
            <a:r>
              <a:rPr lang="en-US" sz="2100" dirty="0" err="1"/>
              <a:t>Serial.begin</a:t>
            </a:r>
            <a:r>
              <a:rPr lang="en-US" sz="2100" dirty="0"/>
              <a:t>, </a:t>
            </a:r>
            <a:r>
              <a:rPr lang="en-US" sz="2100" dirty="0" err="1"/>
              <a:t>Serial.read</a:t>
            </a:r>
            <a:r>
              <a:rPr lang="en-US" sz="2100" dirty="0"/>
              <a:t> </a:t>
            </a:r>
            <a:r>
              <a:rPr lang="en-US" sz="2100" dirty="0" err="1"/>
              <a:t>și</a:t>
            </a:r>
            <a:r>
              <a:rPr lang="en-US" sz="2100" dirty="0"/>
              <a:t> </a:t>
            </a:r>
            <a:r>
              <a:rPr lang="en-US" sz="2100" dirty="0" err="1"/>
              <a:t>Serial.available</a:t>
            </a:r>
            <a:r>
              <a:rPr lang="en-US" sz="2100" dirty="0"/>
              <a:t>). Nu sunt </a:t>
            </a:r>
            <a:r>
              <a:rPr lang="en-US" sz="2100" dirty="0" err="1"/>
              <a:t>necesare</a:t>
            </a:r>
            <a:r>
              <a:rPr lang="en-US" sz="2100" dirty="0"/>
              <a:t> </a:t>
            </a:r>
            <a:r>
              <a:rPr lang="en-US" sz="2100" dirty="0" err="1"/>
              <a:t>librării</a:t>
            </a:r>
            <a:r>
              <a:rPr lang="en-US" sz="2100" dirty="0"/>
              <a:t> </a:t>
            </a:r>
            <a:r>
              <a:rPr lang="en-US" sz="2100" dirty="0" err="1"/>
              <a:t>suplimentare</a:t>
            </a:r>
            <a:r>
              <a:rPr lang="en-US" sz="2100" dirty="0"/>
              <a:t>, </a:t>
            </a:r>
            <a:r>
              <a:rPr lang="en-US" sz="2100" dirty="0" err="1"/>
              <a:t>deoarece</a:t>
            </a:r>
            <a:r>
              <a:rPr lang="en-US" sz="2100" dirty="0"/>
              <a:t> </a:t>
            </a:r>
            <a:r>
              <a:rPr lang="en-US" sz="2100" dirty="0" err="1"/>
              <a:t>funcțiile</a:t>
            </a:r>
            <a:r>
              <a:rPr lang="en-US" sz="2100" dirty="0"/>
              <a:t> de </a:t>
            </a:r>
            <a:r>
              <a:rPr lang="en-US" sz="2100" dirty="0" err="1"/>
              <a:t>bază</a:t>
            </a:r>
            <a:r>
              <a:rPr lang="en-US" sz="2100" dirty="0"/>
              <a:t> ale Arduino-</a:t>
            </a:r>
            <a:r>
              <a:rPr lang="en-US" sz="2100" dirty="0" err="1"/>
              <a:t>ului</a:t>
            </a:r>
            <a:r>
              <a:rPr lang="en-US" sz="2100" dirty="0"/>
              <a:t> sunt </a:t>
            </a:r>
            <a:r>
              <a:rPr lang="en-US" sz="2100" dirty="0" err="1"/>
              <a:t>suficiente</a:t>
            </a:r>
            <a:r>
              <a:rPr lang="en-US" sz="2100" dirty="0"/>
              <a:t> </a:t>
            </a:r>
            <a:r>
              <a:rPr lang="en-US" sz="2100" dirty="0" err="1"/>
              <a:t>pentru</a:t>
            </a:r>
            <a:r>
              <a:rPr lang="en-US" sz="2100" dirty="0"/>
              <a:t> </a:t>
            </a:r>
            <a:r>
              <a:rPr lang="en-US" sz="2100" dirty="0" err="1"/>
              <a:t>implementarea</a:t>
            </a:r>
            <a:r>
              <a:rPr lang="en-US" sz="2100" dirty="0"/>
              <a:t> </a:t>
            </a:r>
            <a:r>
              <a:rPr lang="en-US" sz="2100" dirty="0" err="1"/>
              <a:t>cerințelor</a:t>
            </a:r>
            <a:r>
              <a:rPr lang="en-US" sz="2100" dirty="0"/>
              <a:t> </a:t>
            </a:r>
            <a:r>
              <a:rPr lang="en-US" sz="2100" dirty="0" err="1"/>
              <a:t>acestui</a:t>
            </a:r>
            <a:r>
              <a:rPr lang="en-US" sz="2100" dirty="0"/>
              <a:t> </a:t>
            </a:r>
            <a:r>
              <a:rPr lang="en-US" sz="2100" dirty="0" err="1"/>
              <a:t>proiect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06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86150-6902-AD42-C834-66276AE8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5200"/>
              <a:t>Metode de a ajunge la rezultatul dorit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BC5F4D8-5B31-4E2C-F29F-84FA7B513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58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22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1040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Wingdings</vt:lpstr>
      <vt:lpstr>Office Theme</vt:lpstr>
      <vt:lpstr>Intersectie semaforizata [Strada 20 Decembrie]</vt:lpstr>
      <vt:lpstr>Schema hardware a sistemului</vt:lpstr>
      <vt:lpstr>Schema logică</vt:lpstr>
      <vt:lpstr>PowerPoint Presentation</vt:lpstr>
      <vt:lpstr>Testarea componentelor</vt:lpstr>
      <vt:lpstr>Arhitectura hardware a sistemului</vt:lpstr>
      <vt:lpstr>Arhitectura software a sistemului</vt:lpstr>
      <vt:lpstr>Arhitectura software a sistemului Funcții și librării folosite:</vt:lpstr>
      <vt:lpstr>Metode de a ajunge la rezultatul dorit</vt:lpstr>
      <vt:lpstr>Diagrama de stare</vt:lpstr>
      <vt:lpstr>Dificultăți întâmpinate:</vt:lpstr>
      <vt:lpstr>Optimizarea codului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Intersectie semaforizata [Strada 20 Decembrie]</dc:title>
  <dc:creator>Petrișor Popescu</dc:creator>
  <cp:lastModifiedBy>Petrișor Popescu</cp:lastModifiedBy>
  <cp:revision>3</cp:revision>
  <dcterms:created xsi:type="dcterms:W3CDTF">2024-05-21T09:45:25Z</dcterms:created>
  <dcterms:modified xsi:type="dcterms:W3CDTF">2024-05-22T12:58:35Z</dcterms:modified>
</cp:coreProperties>
</file>