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A3422-18FE-4AEA-A110-147E3AF62A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8C5D4-B167-4014-AC09-CFFE0F2E9C89}">
      <dgm:prSet custT="1"/>
      <dgm:spPr/>
      <dgm:t>
        <a:bodyPr/>
        <a:lstStyle/>
        <a:p>
          <a:pPr rtl="0"/>
          <a:r>
            <a:rPr lang="en-US" sz="3200" dirty="0" smtClean="0"/>
            <a:t>Front End:</a:t>
          </a:r>
          <a:endParaRPr lang="en-US" sz="3200" dirty="0"/>
        </a:p>
      </dgm:t>
    </dgm:pt>
    <dgm:pt modelId="{782CB9C1-E03D-48FE-8BA1-AC5368E8845D}" type="parTrans" cxnId="{BAC691F7-61B2-4844-A1F1-D1B9FDC14A9D}">
      <dgm:prSet/>
      <dgm:spPr/>
      <dgm:t>
        <a:bodyPr/>
        <a:lstStyle/>
        <a:p>
          <a:endParaRPr lang="en-US"/>
        </a:p>
      </dgm:t>
    </dgm:pt>
    <dgm:pt modelId="{CF33C4F6-66DF-4EFF-A4CF-F878C1A4965F}" type="sibTrans" cxnId="{BAC691F7-61B2-4844-A1F1-D1B9FDC14A9D}">
      <dgm:prSet/>
      <dgm:spPr/>
      <dgm:t>
        <a:bodyPr/>
        <a:lstStyle/>
        <a:p>
          <a:endParaRPr lang="en-US"/>
        </a:p>
      </dgm:t>
    </dgm:pt>
    <dgm:pt modelId="{E2843083-F2D9-45A2-A06E-BCDD59422638}">
      <dgm:prSet/>
      <dgm:spPr/>
      <dgm:t>
        <a:bodyPr/>
        <a:lstStyle/>
        <a:p>
          <a:pPr rtl="0"/>
          <a:r>
            <a:rPr lang="en-US" smtClean="0"/>
            <a:t>Angular 6</a:t>
          </a:r>
          <a:endParaRPr lang="en-US"/>
        </a:p>
      </dgm:t>
    </dgm:pt>
    <dgm:pt modelId="{49AEB090-3C61-4464-9CE7-3ED8AD07CCBD}" type="parTrans" cxnId="{3F2EC65F-85A9-4D87-8061-94788FB59A79}">
      <dgm:prSet/>
      <dgm:spPr/>
      <dgm:t>
        <a:bodyPr/>
        <a:lstStyle/>
        <a:p>
          <a:endParaRPr lang="en-US"/>
        </a:p>
      </dgm:t>
    </dgm:pt>
    <dgm:pt modelId="{5B1FB546-83E8-4BF6-A4B0-DFA3EAF49CFF}" type="sibTrans" cxnId="{3F2EC65F-85A9-4D87-8061-94788FB59A79}">
      <dgm:prSet/>
      <dgm:spPr/>
      <dgm:t>
        <a:bodyPr/>
        <a:lstStyle/>
        <a:p>
          <a:endParaRPr lang="en-US"/>
        </a:p>
      </dgm:t>
    </dgm:pt>
    <dgm:pt modelId="{DB73941A-13C6-4180-82F5-C3A2106695D9}">
      <dgm:prSet/>
      <dgm:spPr/>
      <dgm:t>
        <a:bodyPr/>
        <a:lstStyle/>
        <a:p>
          <a:pPr rtl="0"/>
          <a:r>
            <a:rPr lang="en-US" smtClean="0"/>
            <a:t>Bootstrap</a:t>
          </a:r>
          <a:endParaRPr lang="en-US"/>
        </a:p>
      </dgm:t>
    </dgm:pt>
    <dgm:pt modelId="{85942E96-22A5-4593-9EAD-5A24F9449B0C}" type="parTrans" cxnId="{49951677-9836-4F6F-8C20-3C1702E1F982}">
      <dgm:prSet/>
      <dgm:spPr/>
      <dgm:t>
        <a:bodyPr/>
        <a:lstStyle/>
        <a:p>
          <a:endParaRPr lang="en-US"/>
        </a:p>
      </dgm:t>
    </dgm:pt>
    <dgm:pt modelId="{DC3FFAB2-D91B-4092-A86B-F1EF11D8CD25}" type="sibTrans" cxnId="{49951677-9836-4F6F-8C20-3C1702E1F982}">
      <dgm:prSet/>
      <dgm:spPr/>
      <dgm:t>
        <a:bodyPr/>
        <a:lstStyle/>
        <a:p>
          <a:endParaRPr lang="en-US"/>
        </a:p>
      </dgm:t>
    </dgm:pt>
    <dgm:pt modelId="{9CA0F3A0-84FA-4BBB-9AA1-9F38D5AB8FB6}">
      <dgm:prSet/>
      <dgm:spPr/>
      <dgm:t>
        <a:bodyPr/>
        <a:lstStyle/>
        <a:p>
          <a:pPr rtl="0"/>
          <a:r>
            <a:rPr lang="en-US" dirty="0" smtClean="0"/>
            <a:t>Material API</a:t>
          </a:r>
          <a:endParaRPr lang="en-US" dirty="0"/>
        </a:p>
      </dgm:t>
    </dgm:pt>
    <dgm:pt modelId="{15106EF0-828D-48BD-8E42-545AF175C4D9}" type="parTrans" cxnId="{50FE2131-02F7-43F0-B400-A4BD3D8803EF}">
      <dgm:prSet/>
      <dgm:spPr/>
      <dgm:t>
        <a:bodyPr/>
        <a:lstStyle/>
        <a:p>
          <a:endParaRPr lang="en-US"/>
        </a:p>
      </dgm:t>
    </dgm:pt>
    <dgm:pt modelId="{27AFC56F-7007-4C05-BED7-44806D74478C}" type="sibTrans" cxnId="{50FE2131-02F7-43F0-B400-A4BD3D8803EF}">
      <dgm:prSet/>
      <dgm:spPr/>
      <dgm:t>
        <a:bodyPr/>
        <a:lstStyle/>
        <a:p>
          <a:endParaRPr lang="en-US"/>
        </a:p>
      </dgm:t>
    </dgm:pt>
    <dgm:pt modelId="{4F618D95-8C64-4F9F-9680-C18E037CCD4C}">
      <dgm:prSet custT="1"/>
      <dgm:spPr/>
      <dgm:t>
        <a:bodyPr/>
        <a:lstStyle/>
        <a:p>
          <a:pPr rtl="0"/>
          <a:r>
            <a:rPr lang="en-US" sz="3200" dirty="0" smtClean="0"/>
            <a:t>Back End:</a:t>
          </a:r>
          <a:endParaRPr lang="en-US" sz="3200" dirty="0"/>
        </a:p>
      </dgm:t>
    </dgm:pt>
    <dgm:pt modelId="{2246D6E1-59ED-4549-905A-7D337884737B}" type="parTrans" cxnId="{FB130E92-C8DC-4E0E-814B-631ABDA20445}">
      <dgm:prSet/>
      <dgm:spPr/>
      <dgm:t>
        <a:bodyPr/>
        <a:lstStyle/>
        <a:p>
          <a:endParaRPr lang="en-US"/>
        </a:p>
      </dgm:t>
    </dgm:pt>
    <dgm:pt modelId="{750CAFD0-898D-4829-8626-1197BE79AEEB}" type="sibTrans" cxnId="{FB130E92-C8DC-4E0E-814B-631ABDA20445}">
      <dgm:prSet/>
      <dgm:spPr/>
      <dgm:t>
        <a:bodyPr/>
        <a:lstStyle/>
        <a:p>
          <a:endParaRPr lang="en-US"/>
        </a:p>
      </dgm:t>
    </dgm:pt>
    <dgm:pt modelId="{3E6DE99D-BFE2-487D-8715-6251936C936A}">
      <dgm:prSet/>
      <dgm:spPr/>
      <dgm:t>
        <a:bodyPr/>
        <a:lstStyle/>
        <a:p>
          <a:pPr rtl="0"/>
          <a:r>
            <a:rPr lang="en-US" dirty="0" smtClean="0"/>
            <a:t>Spring Boot</a:t>
          </a:r>
          <a:endParaRPr lang="en-US" dirty="0"/>
        </a:p>
      </dgm:t>
    </dgm:pt>
    <dgm:pt modelId="{15E90E3D-9F6E-4CAF-B276-FDBDDA386452}" type="parTrans" cxnId="{BC30C22E-20F5-44EC-BF0E-19A4834D497B}">
      <dgm:prSet/>
      <dgm:spPr/>
      <dgm:t>
        <a:bodyPr/>
        <a:lstStyle/>
        <a:p>
          <a:endParaRPr lang="en-US"/>
        </a:p>
      </dgm:t>
    </dgm:pt>
    <dgm:pt modelId="{044821EC-86D2-414F-9677-ABEA7B49A819}" type="sibTrans" cxnId="{BC30C22E-20F5-44EC-BF0E-19A4834D497B}">
      <dgm:prSet/>
      <dgm:spPr/>
      <dgm:t>
        <a:bodyPr/>
        <a:lstStyle/>
        <a:p>
          <a:endParaRPr lang="en-US"/>
        </a:p>
      </dgm:t>
    </dgm:pt>
    <dgm:pt modelId="{4C5C5D14-118E-42B4-8644-2D3806D97A34}">
      <dgm:prSet/>
      <dgm:spPr/>
      <dgm:t>
        <a:bodyPr/>
        <a:lstStyle/>
        <a:p>
          <a:pPr rtl="0"/>
          <a:r>
            <a:rPr lang="en-US" dirty="0" smtClean="0"/>
            <a:t>Apache </a:t>
          </a:r>
          <a:r>
            <a:rPr lang="en-US" dirty="0" err="1" smtClean="0"/>
            <a:t>Solr</a:t>
          </a:r>
          <a:endParaRPr lang="en-US" dirty="0"/>
        </a:p>
      </dgm:t>
    </dgm:pt>
    <dgm:pt modelId="{25227AC5-5D68-472F-8A41-56069A0C8F16}" type="parTrans" cxnId="{446C404D-1322-4A1B-B21F-0529B5B451C3}">
      <dgm:prSet/>
      <dgm:spPr/>
      <dgm:t>
        <a:bodyPr/>
        <a:lstStyle/>
        <a:p>
          <a:endParaRPr lang="en-US"/>
        </a:p>
      </dgm:t>
    </dgm:pt>
    <dgm:pt modelId="{BF3FC187-58AB-400B-AF98-9335D172143B}" type="sibTrans" cxnId="{446C404D-1322-4A1B-B21F-0529B5B451C3}">
      <dgm:prSet/>
      <dgm:spPr/>
      <dgm:t>
        <a:bodyPr/>
        <a:lstStyle/>
        <a:p>
          <a:endParaRPr lang="en-US"/>
        </a:p>
      </dgm:t>
    </dgm:pt>
    <dgm:pt modelId="{1C26C551-1A24-4C3A-8ABB-2525771A67F9}">
      <dgm:prSet/>
      <dgm:spPr/>
      <dgm:t>
        <a:bodyPr/>
        <a:lstStyle/>
        <a:p>
          <a:pPr rtl="0"/>
          <a:r>
            <a:rPr lang="en-US" dirty="0" smtClean="0"/>
            <a:t>Stanford </a:t>
          </a:r>
          <a:r>
            <a:rPr lang="en-US" dirty="0" smtClean="0"/>
            <a:t>Core NLP</a:t>
          </a:r>
          <a:endParaRPr lang="en-US" dirty="0"/>
        </a:p>
      </dgm:t>
    </dgm:pt>
    <dgm:pt modelId="{BD337701-DCF9-425E-9B2E-DC54E38A010C}" type="parTrans" cxnId="{ADCA5A8D-5F82-4F9B-91B6-637C09DB4A52}">
      <dgm:prSet/>
      <dgm:spPr/>
      <dgm:t>
        <a:bodyPr/>
        <a:lstStyle/>
        <a:p>
          <a:endParaRPr lang="en-US"/>
        </a:p>
      </dgm:t>
    </dgm:pt>
    <dgm:pt modelId="{8108FE15-D1A9-4F93-8BF0-A7798D1B9672}" type="sibTrans" cxnId="{ADCA5A8D-5F82-4F9B-91B6-637C09DB4A52}">
      <dgm:prSet/>
      <dgm:spPr/>
      <dgm:t>
        <a:bodyPr/>
        <a:lstStyle/>
        <a:p>
          <a:endParaRPr lang="en-US"/>
        </a:p>
      </dgm:t>
    </dgm:pt>
    <dgm:pt modelId="{BDF5FAD7-338A-44A5-A276-A44A8CACBF4E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Google Cloud Natural Language API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A618FAB2-0136-460E-9DAF-C64A3AE245A1}" type="parTrans" cxnId="{9C850FA6-9879-4CF1-9BAC-432DEDD79213}">
      <dgm:prSet/>
      <dgm:spPr/>
      <dgm:t>
        <a:bodyPr/>
        <a:lstStyle/>
        <a:p>
          <a:endParaRPr lang="en-US"/>
        </a:p>
      </dgm:t>
    </dgm:pt>
    <dgm:pt modelId="{5615A5C1-81A8-4E3D-ACB3-D12CE2A34A11}" type="sibTrans" cxnId="{9C850FA6-9879-4CF1-9BAC-432DEDD79213}">
      <dgm:prSet/>
      <dgm:spPr/>
      <dgm:t>
        <a:bodyPr/>
        <a:lstStyle/>
        <a:p>
          <a:endParaRPr lang="en-US"/>
        </a:p>
      </dgm:t>
    </dgm:pt>
    <dgm:pt modelId="{91AF3776-25C3-4B43-B9B1-17EAB13AC9F9}">
      <dgm:prSet/>
      <dgm:spPr/>
      <dgm:t>
        <a:bodyPr/>
        <a:lstStyle/>
        <a:p>
          <a:pPr rtl="0"/>
          <a:r>
            <a:rPr lang="en-US" dirty="0" smtClean="0"/>
            <a:t>Google Charts</a:t>
          </a:r>
          <a:endParaRPr lang="en-US" dirty="0"/>
        </a:p>
      </dgm:t>
    </dgm:pt>
    <dgm:pt modelId="{597644BD-AF76-4991-B980-C6884104F676}" type="parTrans" cxnId="{3A02D125-402D-49C5-AB69-71858E6EE2C1}">
      <dgm:prSet/>
      <dgm:spPr/>
      <dgm:t>
        <a:bodyPr/>
        <a:lstStyle/>
        <a:p>
          <a:endParaRPr lang="en-US"/>
        </a:p>
      </dgm:t>
    </dgm:pt>
    <dgm:pt modelId="{BE12AF7A-69E5-4898-8525-8AF424C0AEB8}" type="sibTrans" cxnId="{3A02D125-402D-49C5-AB69-71858E6EE2C1}">
      <dgm:prSet/>
      <dgm:spPr/>
      <dgm:t>
        <a:bodyPr/>
        <a:lstStyle/>
        <a:p>
          <a:endParaRPr lang="en-US"/>
        </a:p>
      </dgm:t>
    </dgm:pt>
    <dgm:pt modelId="{F1C20928-B8E4-4863-B063-71E592B4D132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NLTK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90781026-0022-49E9-B154-02EEC23C6116}" type="parTrans" cxnId="{291982BE-313A-4877-B2FF-B8159ACC30E4}">
      <dgm:prSet/>
      <dgm:spPr/>
      <dgm:t>
        <a:bodyPr/>
        <a:lstStyle/>
        <a:p>
          <a:endParaRPr lang="en-US"/>
        </a:p>
      </dgm:t>
    </dgm:pt>
    <dgm:pt modelId="{CBC1235A-CCC4-4D63-96DF-A4618C0251A4}" type="sibTrans" cxnId="{291982BE-313A-4877-B2FF-B8159ACC30E4}">
      <dgm:prSet/>
      <dgm:spPr/>
      <dgm:t>
        <a:bodyPr/>
        <a:lstStyle/>
        <a:p>
          <a:endParaRPr lang="en-US"/>
        </a:p>
      </dgm:t>
    </dgm:pt>
    <dgm:pt modelId="{5EA00DAC-644A-4667-B795-D91C3B7149C7}">
      <dgm:prSet/>
      <dgm:spPr/>
      <dgm:t>
        <a:bodyPr/>
        <a:lstStyle/>
        <a:p>
          <a:pPr rtl="0"/>
          <a:r>
            <a:rPr lang="en-US" dirty="0" smtClean="0"/>
            <a:t>Maven</a:t>
          </a:r>
          <a:endParaRPr lang="en-US" dirty="0"/>
        </a:p>
      </dgm:t>
    </dgm:pt>
    <dgm:pt modelId="{C49D2391-DD8A-4B52-921B-FFE4EFE93BF4}" type="parTrans" cxnId="{3F25EE42-827A-40DD-B2AC-2E4ED057CA51}">
      <dgm:prSet/>
      <dgm:spPr/>
      <dgm:t>
        <a:bodyPr/>
        <a:lstStyle/>
        <a:p>
          <a:endParaRPr lang="en-US"/>
        </a:p>
      </dgm:t>
    </dgm:pt>
    <dgm:pt modelId="{AE67EE09-DFF5-49D5-AE6D-2F84E3B326A6}" type="sibTrans" cxnId="{3F25EE42-827A-40DD-B2AC-2E4ED057CA51}">
      <dgm:prSet/>
      <dgm:spPr/>
      <dgm:t>
        <a:bodyPr/>
        <a:lstStyle/>
        <a:p>
          <a:endParaRPr lang="en-US"/>
        </a:p>
      </dgm:t>
    </dgm:pt>
    <dgm:pt modelId="{AA088C3B-2AA6-4B8F-9295-718BB52827A4}">
      <dgm:prSet/>
      <dgm:spPr/>
      <dgm:t>
        <a:bodyPr/>
        <a:lstStyle/>
        <a:p>
          <a:pPr rtl="0"/>
          <a:r>
            <a:rPr lang="en-US" dirty="0" smtClean="0"/>
            <a:t>Jackson API</a:t>
          </a:r>
          <a:endParaRPr lang="en-US" dirty="0"/>
        </a:p>
      </dgm:t>
    </dgm:pt>
    <dgm:pt modelId="{C7EA5325-2BCE-4848-81A3-6348F65D0D49}" type="parTrans" cxnId="{19AA40D5-E540-4A42-8AB2-AD3BFD705E1D}">
      <dgm:prSet/>
      <dgm:spPr/>
      <dgm:t>
        <a:bodyPr/>
        <a:lstStyle/>
        <a:p>
          <a:endParaRPr lang="en-US"/>
        </a:p>
      </dgm:t>
    </dgm:pt>
    <dgm:pt modelId="{EAF82EDD-236F-4433-830D-06DE1B3625F0}" type="sibTrans" cxnId="{19AA40D5-E540-4A42-8AB2-AD3BFD705E1D}">
      <dgm:prSet/>
      <dgm:spPr/>
      <dgm:t>
        <a:bodyPr/>
        <a:lstStyle/>
        <a:p>
          <a:endParaRPr lang="en-US"/>
        </a:p>
      </dgm:t>
    </dgm:pt>
    <dgm:pt modelId="{D3736A74-C6BD-4A48-9C2E-56C20839EF7D}">
      <dgm:prSet/>
      <dgm:spPr/>
      <dgm:t>
        <a:bodyPr/>
        <a:lstStyle/>
        <a:p>
          <a:pPr rtl="0"/>
          <a:r>
            <a:rPr lang="en-US" dirty="0" smtClean="0">
              <a:solidFill>
                <a:schemeClr val="bg2">
                  <a:lumMod val="50000"/>
                </a:schemeClr>
              </a:solidFill>
            </a:rPr>
            <a:t>Google Translate API</a:t>
          </a:r>
          <a:endParaRPr lang="en-US" dirty="0">
            <a:solidFill>
              <a:schemeClr val="bg2">
                <a:lumMod val="50000"/>
              </a:schemeClr>
            </a:solidFill>
          </a:endParaRPr>
        </a:p>
      </dgm:t>
    </dgm:pt>
    <dgm:pt modelId="{062F4BDA-E60B-4ECD-A7C1-922CFD63AB7F}" type="parTrans" cxnId="{4C081963-EBC8-4A48-96C2-824E8AA6DF4E}">
      <dgm:prSet/>
      <dgm:spPr/>
      <dgm:t>
        <a:bodyPr/>
        <a:lstStyle/>
        <a:p>
          <a:endParaRPr lang="en-US"/>
        </a:p>
      </dgm:t>
    </dgm:pt>
    <dgm:pt modelId="{27C58633-FA10-4DBC-86E7-FA909C198172}" type="sibTrans" cxnId="{4C081963-EBC8-4A48-96C2-824E8AA6DF4E}">
      <dgm:prSet/>
      <dgm:spPr/>
      <dgm:t>
        <a:bodyPr/>
        <a:lstStyle/>
        <a:p>
          <a:endParaRPr lang="en-US"/>
        </a:p>
      </dgm:t>
    </dgm:pt>
    <dgm:pt modelId="{AC95B298-4C40-4F40-9959-0AE2B001DA48}" type="pres">
      <dgm:prSet presAssocID="{E75A3422-18FE-4AEA-A110-147E3AF62A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98BC14-44CB-41CC-BAFE-DAD177B2F69B}" type="pres">
      <dgm:prSet presAssocID="{4CF8C5D4-B167-4014-AC09-CFFE0F2E9C89}" presName="linNode" presStyleCnt="0"/>
      <dgm:spPr/>
    </dgm:pt>
    <dgm:pt modelId="{035600B7-A686-44AD-B71E-AB5840FA69D6}" type="pres">
      <dgm:prSet presAssocID="{4CF8C5D4-B167-4014-AC09-CFFE0F2E9C89}" presName="parentText" presStyleLbl="node1" presStyleIdx="0" presStyleCnt="2" custScaleX="62778" custScaleY="422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62E63-4FA4-438C-A5AE-17BBA01EB20E}" type="pres">
      <dgm:prSet presAssocID="{4CF8C5D4-B167-4014-AC09-CFFE0F2E9C89}" presName="descendantText" presStyleLbl="alignAccFollowNode1" presStyleIdx="0" presStyleCnt="2" custScaleY="43128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E7A86-EF2E-459B-A23C-A52E03CE4CBC}" type="pres">
      <dgm:prSet presAssocID="{CF33C4F6-66DF-4EFF-A4CF-F878C1A4965F}" presName="sp" presStyleCnt="0"/>
      <dgm:spPr/>
    </dgm:pt>
    <dgm:pt modelId="{38C3F9B7-B8C4-4C5A-9944-E6F59E305DBD}" type="pres">
      <dgm:prSet presAssocID="{4F618D95-8C64-4F9F-9680-C18E037CCD4C}" presName="linNode" presStyleCnt="0"/>
      <dgm:spPr/>
    </dgm:pt>
    <dgm:pt modelId="{EAEE7DEE-5222-45B1-AFC1-55A21935AED2}" type="pres">
      <dgm:prSet presAssocID="{4F618D95-8C64-4F9F-9680-C18E037CCD4C}" presName="parentText" presStyleLbl="node1" presStyleIdx="1" presStyleCnt="2" custScaleX="64950" custScaleY="75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CD87E-6202-42D8-9097-1F038A851ED4}" type="pres">
      <dgm:prSet presAssocID="{4F618D95-8C64-4F9F-9680-C18E037CCD4C}" presName="descendantText" presStyleLbl="alignAccFollowNode1" presStyleIdx="1" presStyleCnt="2" custScaleY="7218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28AF5-4106-4C37-BFD8-3D33590CA226}" type="presOf" srcId="{9CA0F3A0-84FA-4BBB-9AA1-9F38D5AB8FB6}" destId="{12762E63-4FA4-438C-A5AE-17BBA01EB20E}" srcOrd="0" destOrd="2" presId="urn:microsoft.com/office/officeart/2005/8/layout/vList5"/>
    <dgm:cxn modelId="{19AA40D5-E540-4A42-8AB2-AD3BFD705E1D}" srcId="{4F618D95-8C64-4F9F-9680-C18E037CCD4C}" destId="{AA088C3B-2AA6-4B8F-9295-718BB52827A4}" srcOrd="3" destOrd="0" parTransId="{C7EA5325-2BCE-4848-81A3-6348F65D0D49}" sibTransId="{EAF82EDD-236F-4433-830D-06DE1B3625F0}"/>
    <dgm:cxn modelId="{9C850FA6-9879-4CF1-9BAC-432DEDD79213}" srcId="{1C26C551-1A24-4C3A-8ABB-2525771A67F9}" destId="{BDF5FAD7-338A-44A5-A276-A44A8CACBF4E}" srcOrd="0" destOrd="0" parTransId="{A618FAB2-0136-460E-9DAF-C64A3AE245A1}" sibTransId="{5615A5C1-81A8-4E3D-ACB3-D12CE2A34A11}"/>
    <dgm:cxn modelId="{2BE86F97-EE1A-4CE9-B72E-4552254F6E14}" type="presOf" srcId="{4F618D95-8C64-4F9F-9680-C18E037CCD4C}" destId="{EAEE7DEE-5222-45B1-AFC1-55A21935AED2}" srcOrd="0" destOrd="0" presId="urn:microsoft.com/office/officeart/2005/8/layout/vList5"/>
    <dgm:cxn modelId="{49951677-9836-4F6F-8C20-3C1702E1F982}" srcId="{4CF8C5D4-B167-4014-AC09-CFFE0F2E9C89}" destId="{DB73941A-13C6-4180-82F5-C3A2106695D9}" srcOrd="1" destOrd="0" parTransId="{85942E96-22A5-4593-9EAD-5A24F9449B0C}" sibTransId="{DC3FFAB2-D91B-4092-A86B-F1EF11D8CD25}"/>
    <dgm:cxn modelId="{50FE2131-02F7-43F0-B400-A4BD3D8803EF}" srcId="{4CF8C5D4-B167-4014-AC09-CFFE0F2E9C89}" destId="{9CA0F3A0-84FA-4BBB-9AA1-9F38D5AB8FB6}" srcOrd="2" destOrd="0" parTransId="{15106EF0-828D-48BD-8E42-545AF175C4D9}" sibTransId="{27AFC56F-7007-4C05-BED7-44806D74478C}"/>
    <dgm:cxn modelId="{2E129D05-C3A8-49AE-89D8-FC4D44060C25}" type="presOf" srcId="{E75A3422-18FE-4AEA-A110-147E3AF62A05}" destId="{AC95B298-4C40-4F40-9959-0AE2B001DA48}" srcOrd="0" destOrd="0" presId="urn:microsoft.com/office/officeart/2005/8/layout/vList5"/>
    <dgm:cxn modelId="{09DE48D3-B2FC-4565-985C-21BCBF4FDB66}" type="presOf" srcId="{F1C20928-B8E4-4863-B063-71E592B4D132}" destId="{428CD87E-6202-42D8-9097-1F038A851ED4}" srcOrd="0" destOrd="6" presId="urn:microsoft.com/office/officeart/2005/8/layout/vList5"/>
    <dgm:cxn modelId="{BAC691F7-61B2-4844-A1F1-D1B9FDC14A9D}" srcId="{E75A3422-18FE-4AEA-A110-147E3AF62A05}" destId="{4CF8C5D4-B167-4014-AC09-CFFE0F2E9C89}" srcOrd="0" destOrd="0" parTransId="{782CB9C1-E03D-48FE-8BA1-AC5368E8845D}" sibTransId="{CF33C4F6-66DF-4EFF-A4CF-F878C1A4965F}"/>
    <dgm:cxn modelId="{446C404D-1322-4A1B-B21F-0529B5B451C3}" srcId="{4F618D95-8C64-4F9F-9680-C18E037CCD4C}" destId="{4C5C5D14-118E-42B4-8644-2D3806D97A34}" srcOrd="2" destOrd="0" parTransId="{25227AC5-5D68-472F-8A41-56069A0C8F16}" sibTransId="{BF3FC187-58AB-400B-AF98-9335D172143B}"/>
    <dgm:cxn modelId="{C3C90A01-60D6-4A44-A444-53055471E6E4}" type="presOf" srcId="{DB73941A-13C6-4180-82F5-C3A2106695D9}" destId="{12762E63-4FA4-438C-A5AE-17BBA01EB20E}" srcOrd="0" destOrd="1" presId="urn:microsoft.com/office/officeart/2005/8/layout/vList5"/>
    <dgm:cxn modelId="{AC0C27EC-C16A-4E3D-9BD4-C2C3EFCFD7A7}" type="presOf" srcId="{4CF8C5D4-B167-4014-AC09-CFFE0F2E9C89}" destId="{035600B7-A686-44AD-B71E-AB5840FA69D6}" srcOrd="0" destOrd="0" presId="urn:microsoft.com/office/officeart/2005/8/layout/vList5"/>
    <dgm:cxn modelId="{BC30C22E-20F5-44EC-BF0E-19A4834D497B}" srcId="{4F618D95-8C64-4F9F-9680-C18E037CCD4C}" destId="{3E6DE99D-BFE2-487D-8715-6251936C936A}" srcOrd="0" destOrd="0" parTransId="{15E90E3D-9F6E-4CAF-B276-FDBDDA386452}" sibTransId="{044821EC-86D2-414F-9677-ABEA7B49A819}"/>
    <dgm:cxn modelId="{55AC9C75-5C88-463E-BDF6-47DE4CFE21C4}" type="presOf" srcId="{1C26C551-1A24-4C3A-8ABB-2525771A67F9}" destId="{428CD87E-6202-42D8-9097-1F038A851ED4}" srcOrd="0" destOrd="4" presId="urn:microsoft.com/office/officeart/2005/8/layout/vList5"/>
    <dgm:cxn modelId="{BAF6249D-1C5A-409C-8710-D4926C81EB7F}" type="presOf" srcId="{91AF3776-25C3-4B43-B9B1-17EAB13AC9F9}" destId="{12762E63-4FA4-438C-A5AE-17BBA01EB20E}" srcOrd="0" destOrd="3" presId="urn:microsoft.com/office/officeart/2005/8/layout/vList5"/>
    <dgm:cxn modelId="{79A56528-8E25-4176-BE2A-E9E01033650C}" type="presOf" srcId="{AA088C3B-2AA6-4B8F-9295-718BB52827A4}" destId="{428CD87E-6202-42D8-9097-1F038A851ED4}" srcOrd="0" destOrd="3" presId="urn:microsoft.com/office/officeart/2005/8/layout/vList5"/>
    <dgm:cxn modelId="{6D3D5321-A235-4B8E-B2C6-585F9D07B108}" type="presOf" srcId="{BDF5FAD7-338A-44A5-A276-A44A8CACBF4E}" destId="{428CD87E-6202-42D8-9097-1F038A851ED4}" srcOrd="0" destOrd="5" presId="urn:microsoft.com/office/officeart/2005/8/layout/vList5"/>
    <dgm:cxn modelId="{4C081963-EBC8-4A48-96C2-824E8AA6DF4E}" srcId="{4F618D95-8C64-4F9F-9680-C18E037CCD4C}" destId="{D3736A74-C6BD-4A48-9C2E-56C20839EF7D}" srcOrd="5" destOrd="0" parTransId="{062F4BDA-E60B-4ECD-A7C1-922CFD63AB7F}" sibTransId="{27C58633-FA10-4DBC-86E7-FA909C198172}"/>
    <dgm:cxn modelId="{3A02D125-402D-49C5-AB69-71858E6EE2C1}" srcId="{4CF8C5D4-B167-4014-AC09-CFFE0F2E9C89}" destId="{91AF3776-25C3-4B43-B9B1-17EAB13AC9F9}" srcOrd="3" destOrd="0" parTransId="{597644BD-AF76-4991-B980-C6884104F676}" sibTransId="{BE12AF7A-69E5-4898-8525-8AF424C0AEB8}"/>
    <dgm:cxn modelId="{4E14E915-831B-4DE7-AC99-491716620CF8}" type="presOf" srcId="{3E6DE99D-BFE2-487D-8715-6251936C936A}" destId="{428CD87E-6202-42D8-9097-1F038A851ED4}" srcOrd="0" destOrd="0" presId="urn:microsoft.com/office/officeart/2005/8/layout/vList5"/>
    <dgm:cxn modelId="{ADCA5A8D-5F82-4F9B-91B6-637C09DB4A52}" srcId="{4F618D95-8C64-4F9F-9680-C18E037CCD4C}" destId="{1C26C551-1A24-4C3A-8ABB-2525771A67F9}" srcOrd="4" destOrd="0" parTransId="{BD337701-DCF9-425E-9B2E-DC54E38A010C}" sibTransId="{8108FE15-D1A9-4F93-8BF0-A7798D1B9672}"/>
    <dgm:cxn modelId="{8F775CB5-43C4-4842-9F28-FE4481D5B837}" type="presOf" srcId="{5EA00DAC-644A-4667-B795-D91C3B7149C7}" destId="{428CD87E-6202-42D8-9097-1F038A851ED4}" srcOrd="0" destOrd="1" presId="urn:microsoft.com/office/officeart/2005/8/layout/vList5"/>
    <dgm:cxn modelId="{291982BE-313A-4877-B2FF-B8159ACC30E4}" srcId="{1C26C551-1A24-4C3A-8ABB-2525771A67F9}" destId="{F1C20928-B8E4-4863-B063-71E592B4D132}" srcOrd="1" destOrd="0" parTransId="{90781026-0022-49E9-B154-02EEC23C6116}" sibTransId="{CBC1235A-CCC4-4D63-96DF-A4618C0251A4}"/>
    <dgm:cxn modelId="{3F25EE42-827A-40DD-B2AC-2E4ED057CA51}" srcId="{4F618D95-8C64-4F9F-9680-C18E037CCD4C}" destId="{5EA00DAC-644A-4667-B795-D91C3B7149C7}" srcOrd="1" destOrd="0" parTransId="{C49D2391-DD8A-4B52-921B-FFE4EFE93BF4}" sibTransId="{AE67EE09-DFF5-49D5-AE6D-2F84E3B326A6}"/>
    <dgm:cxn modelId="{25E1D5D9-4138-4189-8B43-C398AA3438C9}" type="presOf" srcId="{D3736A74-C6BD-4A48-9C2E-56C20839EF7D}" destId="{428CD87E-6202-42D8-9097-1F038A851ED4}" srcOrd="0" destOrd="7" presId="urn:microsoft.com/office/officeart/2005/8/layout/vList5"/>
    <dgm:cxn modelId="{3F2EC65F-85A9-4D87-8061-94788FB59A79}" srcId="{4CF8C5D4-B167-4014-AC09-CFFE0F2E9C89}" destId="{E2843083-F2D9-45A2-A06E-BCDD59422638}" srcOrd="0" destOrd="0" parTransId="{49AEB090-3C61-4464-9CE7-3ED8AD07CCBD}" sibTransId="{5B1FB546-83E8-4BF6-A4B0-DFA3EAF49CFF}"/>
    <dgm:cxn modelId="{59EC8D15-8487-4180-AD65-F478C5594FB9}" type="presOf" srcId="{4C5C5D14-118E-42B4-8644-2D3806D97A34}" destId="{428CD87E-6202-42D8-9097-1F038A851ED4}" srcOrd="0" destOrd="2" presId="urn:microsoft.com/office/officeart/2005/8/layout/vList5"/>
    <dgm:cxn modelId="{D5F40AF0-FC57-4ED2-88AC-D550211B570F}" type="presOf" srcId="{E2843083-F2D9-45A2-A06E-BCDD59422638}" destId="{12762E63-4FA4-438C-A5AE-17BBA01EB20E}" srcOrd="0" destOrd="0" presId="urn:microsoft.com/office/officeart/2005/8/layout/vList5"/>
    <dgm:cxn modelId="{FB130E92-C8DC-4E0E-814B-631ABDA20445}" srcId="{E75A3422-18FE-4AEA-A110-147E3AF62A05}" destId="{4F618D95-8C64-4F9F-9680-C18E037CCD4C}" srcOrd="1" destOrd="0" parTransId="{2246D6E1-59ED-4549-905A-7D337884737B}" sibTransId="{750CAFD0-898D-4829-8626-1197BE79AEEB}"/>
    <dgm:cxn modelId="{0107DFA3-9C76-4B40-B0B9-B555129AB775}" type="presParOf" srcId="{AC95B298-4C40-4F40-9959-0AE2B001DA48}" destId="{9B98BC14-44CB-41CC-BAFE-DAD177B2F69B}" srcOrd="0" destOrd="0" presId="urn:microsoft.com/office/officeart/2005/8/layout/vList5"/>
    <dgm:cxn modelId="{83E7AFE6-227E-4FC4-93FC-72CA924F64A5}" type="presParOf" srcId="{9B98BC14-44CB-41CC-BAFE-DAD177B2F69B}" destId="{035600B7-A686-44AD-B71E-AB5840FA69D6}" srcOrd="0" destOrd="0" presId="urn:microsoft.com/office/officeart/2005/8/layout/vList5"/>
    <dgm:cxn modelId="{EFFDD9BA-E34F-4E87-B747-88871750AA2C}" type="presParOf" srcId="{9B98BC14-44CB-41CC-BAFE-DAD177B2F69B}" destId="{12762E63-4FA4-438C-A5AE-17BBA01EB20E}" srcOrd="1" destOrd="0" presId="urn:microsoft.com/office/officeart/2005/8/layout/vList5"/>
    <dgm:cxn modelId="{79634CA7-6368-4174-968C-52F379A71A02}" type="presParOf" srcId="{AC95B298-4C40-4F40-9959-0AE2B001DA48}" destId="{730E7A86-EF2E-459B-A23C-A52E03CE4CBC}" srcOrd="1" destOrd="0" presId="urn:microsoft.com/office/officeart/2005/8/layout/vList5"/>
    <dgm:cxn modelId="{B4AF5960-6887-4212-AE36-62DE0DF06B07}" type="presParOf" srcId="{AC95B298-4C40-4F40-9959-0AE2B001DA48}" destId="{38C3F9B7-B8C4-4C5A-9944-E6F59E305DBD}" srcOrd="2" destOrd="0" presId="urn:microsoft.com/office/officeart/2005/8/layout/vList5"/>
    <dgm:cxn modelId="{E3B430FD-87F4-4F44-8298-7449AC0A6343}" type="presParOf" srcId="{38C3F9B7-B8C4-4C5A-9944-E6F59E305DBD}" destId="{EAEE7DEE-5222-45B1-AFC1-55A21935AED2}" srcOrd="0" destOrd="0" presId="urn:microsoft.com/office/officeart/2005/8/layout/vList5"/>
    <dgm:cxn modelId="{F293AAB6-F5BC-4637-AA1D-B402235491C3}" type="presParOf" srcId="{38C3F9B7-B8C4-4C5A-9944-E6F59E305DBD}" destId="{428CD87E-6202-42D8-9097-1F038A851E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62E63-4FA4-438C-A5AE-17BBA01EB20E}">
      <dsp:nvSpPr>
        <dsp:cNvPr id="0" name=""/>
        <dsp:cNvSpPr/>
      </dsp:nvSpPr>
      <dsp:spPr>
        <a:xfrm rot="5400000">
          <a:off x="6136247" y="-2815311"/>
          <a:ext cx="1163579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Angular 6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Bootstrap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Material API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Google Charts</a:t>
          </a:r>
          <a:endParaRPr lang="en-US" sz="1400" kern="1200" dirty="0"/>
        </a:p>
      </dsp:txBody>
      <dsp:txXfrm rot="-5400000">
        <a:off x="3188561" y="189176"/>
        <a:ext cx="7002152" cy="1049977"/>
      </dsp:txXfrm>
    </dsp:sp>
    <dsp:sp modelId="{035600B7-A686-44AD-B71E-AB5840FA69D6}">
      <dsp:nvSpPr>
        <dsp:cNvPr id="0" name=""/>
        <dsp:cNvSpPr/>
      </dsp:nvSpPr>
      <dsp:spPr>
        <a:xfrm>
          <a:off x="695858" y="1935"/>
          <a:ext cx="2492701" cy="14244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Front End:</a:t>
          </a:r>
          <a:endParaRPr lang="en-US" sz="3200" kern="1200" dirty="0"/>
        </a:p>
      </dsp:txBody>
      <dsp:txXfrm>
        <a:off x="765394" y="71471"/>
        <a:ext cx="2353629" cy="1285387"/>
      </dsp:txXfrm>
    </dsp:sp>
    <dsp:sp modelId="{428CD87E-6202-42D8-9097-1F038A851ED4}">
      <dsp:nvSpPr>
        <dsp:cNvPr id="0" name=""/>
        <dsp:cNvSpPr/>
      </dsp:nvSpPr>
      <dsp:spPr>
        <a:xfrm rot="5400000">
          <a:off x="5830461" y="-662552"/>
          <a:ext cx="1947636" cy="705895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Spring Boot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Maven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Apache </a:t>
          </a:r>
          <a:r>
            <a:rPr lang="en-US" sz="1400" kern="1200" dirty="0" err="1" smtClean="0"/>
            <a:t>Solr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Jackson API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Stanford </a:t>
          </a:r>
          <a:r>
            <a:rPr lang="en-US" sz="1400" kern="1200" dirty="0" smtClean="0"/>
            <a:t>Core NLP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50000"/>
                </a:schemeClr>
              </a:solidFill>
            </a:rPr>
            <a:t>Google Cloud Natural Language API</a:t>
          </a:r>
          <a:endParaRPr lang="en-US" sz="1400" kern="1200" dirty="0">
            <a:solidFill>
              <a:schemeClr val="bg2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50000"/>
                </a:schemeClr>
              </a:solidFill>
            </a:rPr>
            <a:t>NLTK</a:t>
          </a:r>
          <a:endParaRPr lang="en-US" sz="1400" kern="1200" dirty="0">
            <a:solidFill>
              <a:schemeClr val="bg2">
                <a:lumMod val="50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>
                  <a:lumMod val="50000"/>
                </a:schemeClr>
              </a:solidFill>
            </a:rPr>
            <a:t>Google Translate API</a:t>
          </a:r>
          <a:endParaRPr lang="en-US" sz="14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3274803" y="1988182"/>
        <a:ext cx="6963877" cy="1757484"/>
      </dsp:txXfrm>
    </dsp:sp>
    <dsp:sp modelId="{EAEE7DEE-5222-45B1-AFC1-55A21935AED2}">
      <dsp:nvSpPr>
        <dsp:cNvPr id="0" name=""/>
        <dsp:cNvSpPr/>
      </dsp:nvSpPr>
      <dsp:spPr>
        <a:xfrm>
          <a:off x="695858" y="1595017"/>
          <a:ext cx="2578944" cy="2543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Back End:</a:t>
          </a:r>
          <a:endParaRPr lang="en-US" sz="3200" kern="1200" dirty="0"/>
        </a:p>
      </dsp:txBody>
      <dsp:txXfrm>
        <a:off x="820037" y="1719196"/>
        <a:ext cx="2330586" cy="2295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D5EA-736E-4BCC-9B7B-1C432BB5888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A60D-D1AE-403D-B288-A1C99131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0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9E09A-A067-48DE-82C4-DCAE4D021B1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344B-8FD2-4DD7-9EFC-A7C4105E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6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0344B-8FD2-4DD7-9EFC-A7C4105E0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6C5D56-F293-48B5-9EF7-B72524CD909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658C-00EF-42F7-A58A-BFBAB0869857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089F55-216B-403C-8B89-5302A9BE942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49D9-BC9B-44F6-8FE7-66D3896D7E1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715997-80F9-4552-A4EB-6ACB5D11483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347F-3137-4E1D-884C-9476DCE098A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2916-70B4-4A40-8B13-960EF452E40E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337F-4502-4E62-A93F-B44B5ADC0B7A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348D-E54B-4B1F-8F8F-B0C9BD87C3A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F6F9F8-B430-4B2E-B53B-3BB2104EEAE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D7B5-CF1B-40ED-B29B-3DC3921DED4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31AA9C-A1AD-4FE5-A461-864D102A43D4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0"/>
            <a:ext cx="10993549" cy="121381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Bernard MT Condensed" panose="02050806060905020404" pitchFamily="18" charset="0"/>
              </a:rPr>
              <a:t>Team </a:t>
            </a:r>
            <a:r>
              <a:rPr lang="en-US" sz="4800" dirty="0" err="1" smtClean="0">
                <a:latin typeface="Bernard MT Condensed" panose="02050806060905020404" pitchFamily="18" charset="0"/>
              </a:rPr>
              <a:t>Kenspring</a:t>
            </a:r>
            <a:endParaRPr lang="en-US" sz="4800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532" y="3372928"/>
            <a:ext cx="648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Team Members 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Linus Castelino (linuscas@buffalo.edu)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Anand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Gangar</a:t>
            </a:r>
            <a:r>
              <a:rPr lang="en-US" sz="2400" dirty="0" smtClean="0">
                <a:solidFill>
                  <a:schemeClr val="bg1"/>
                </a:solidFill>
              </a:rPr>
              <a:t>  (agangar@buffalo.edu)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Ram Singh        (ramvalla@buffalo.edu)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Harsh Gandhi   (harshnar@buffalo.edu)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Yudhister</a:t>
            </a:r>
            <a:r>
              <a:rPr lang="en-US" sz="2400" dirty="0" smtClean="0">
                <a:solidFill>
                  <a:schemeClr val="bg1"/>
                </a:solidFill>
              </a:rPr>
              <a:t>         (yudhiste@buffalo.edu)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6" y="900852"/>
            <a:ext cx="1452965" cy="14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105" y="2341670"/>
            <a:ext cx="8617789" cy="36144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55443"/>
              </p:ext>
            </p:extLst>
          </p:nvPr>
        </p:nvGraphicFramePr>
        <p:xfrm>
          <a:off x="581192" y="2180496"/>
          <a:ext cx="11029615" cy="414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174</TotalTime>
  <Words>69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Bernard MT Condensed</vt:lpstr>
      <vt:lpstr>Calibri</vt:lpstr>
      <vt:lpstr>Gill Sans MT</vt:lpstr>
      <vt:lpstr>Wingdings 2</vt:lpstr>
      <vt:lpstr>Dividend</vt:lpstr>
      <vt:lpstr>Team Kenspring</vt:lpstr>
      <vt:lpstr>System Architecture</vt:lpstr>
      <vt:lpstr>Technology 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Kenspring</dc:title>
  <dc:creator>Linus Castelino</dc:creator>
  <cp:lastModifiedBy>Linus Castelino</cp:lastModifiedBy>
  <cp:revision>13</cp:revision>
  <dcterms:created xsi:type="dcterms:W3CDTF">2018-12-07T02:14:55Z</dcterms:created>
  <dcterms:modified xsi:type="dcterms:W3CDTF">2018-12-07T22:20:17Z</dcterms:modified>
</cp:coreProperties>
</file>