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2" r:id="rId1"/>
  </p:sldMasterIdLst>
  <p:notesMasterIdLst>
    <p:notesMasterId r:id="rId8"/>
  </p:notesMasterIdLst>
  <p:sldIdLst>
    <p:sldId id="259" r:id="rId2"/>
    <p:sldId id="263" r:id="rId3"/>
    <p:sldId id="264" r:id="rId4"/>
    <p:sldId id="265" r:id="rId5"/>
    <p:sldId id="257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E43D8-8B5E-924D-8594-D9727685CC61}" type="datetimeFigureOut">
              <a:rPr kumimoji="1" lang="zh-TW" altLang="en-US" smtClean="0"/>
              <a:t>2019/3/6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CC037-260B-2644-BCCB-AA7B85FF1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07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44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6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20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1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136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86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4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5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3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4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0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4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6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43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15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4B327F-E8A9-42F4-80CA-C6CE6595C60D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F806-FA2B-42F5-A593-EC317C019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96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  <p:sldLayoutId id="2147484317" r:id="rId15"/>
    <p:sldLayoutId id="2147484318" r:id="rId16"/>
    <p:sldLayoutId id="21474843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B0164-A65C-4D4F-8819-96AFED8F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Posture prediction via EEG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39520-5DC3-4760-AFB7-EA7B41B9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28256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Bidirectional</a:t>
            </a:r>
            <a:r>
              <a:rPr lang="zh-TW" altLang="en-US" sz="2800" dirty="0"/>
              <a:t> </a:t>
            </a:r>
            <a:r>
              <a:rPr lang="en-US" altLang="zh-TW" sz="2800" dirty="0"/>
              <a:t>LSTM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ConvNet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err="1"/>
              <a:t>ConvNet</a:t>
            </a:r>
            <a:r>
              <a:rPr lang="en-US" altLang="zh-TW" sz="2800" dirty="0"/>
              <a:t> with cropping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393345-7833-4427-B582-4E4121A3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067" y="1769145"/>
            <a:ext cx="30099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B0D62CD-1937-4FDB-91E3-DF1CBCEA5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53" y="168083"/>
            <a:ext cx="9815784" cy="6521834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5DF0C3-8CE0-47C6-AAEB-6B233F5DB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237" y="2332604"/>
            <a:ext cx="1691080" cy="219279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F312C60-AF8D-EC46-A078-4FBBD9B87BB8}"/>
              </a:ext>
            </a:extLst>
          </p:cNvPr>
          <p:cNvSpPr txBox="1"/>
          <p:nvPr/>
        </p:nvSpPr>
        <p:spPr>
          <a:xfrm>
            <a:off x="8668011" y="4997884"/>
            <a:ext cx="340707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the frequencies range from 4 Hz to 30 Hz, which the periods are from 0.03 to 0.25</a:t>
            </a:r>
          </a:p>
          <a:p>
            <a:r>
              <a:rPr kumimoji="1" lang="en-US" altLang="zh-Hant" dirty="0">
                <a:solidFill>
                  <a:schemeClr val="bg1"/>
                </a:solidFill>
              </a:rPr>
              <a:t>Sample</a:t>
            </a:r>
            <a:r>
              <a:rPr kumimoji="1" lang="zh-Hant" altLang="en-US" dirty="0">
                <a:solidFill>
                  <a:schemeClr val="bg1"/>
                </a:solidFill>
              </a:rPr>
              <a:t> </a:t>
            </a:r>
            <a:r>
              <a:rPr kumimoji="1" lang="en-US" altLang="zh-Hant" dirty="0">
                <a:solidFill>
                  <a:schemeClr val="bg1"/>
                </a:solidFill>
              </a:rPr>
              <a:t>rate</a:t>
            </a:r>
            <a:r>
              <a:rPr kumimoji="1" lang="zh-Hant" altLang="en-US" dirty="0">
                <a:solidFill>
                  <a:schemeClr val="bg1"/>
                </a:solidFill>
              </a:rPr>
              <a:t> </a:t>
            </a:r>
            <a:r>
              <a:rPr kumimoji="1" lang="en-US" altLang="zh-Hant" dirty="0">
                <a:solidFill>
                  <a:schemeClr val="bg1"/>
                </a:solidFill>
              </a:rPr>
              <a:t>250Hz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0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BA07EF3-357D-4C53-B7B4-5ACD729A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91147"/>
            <a:ext cx="98679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46EDDAF-D395-40E1-91FA-6A337169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00013"/>
            <a:ext cx="10035812" cy="65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83F1E-535C-4B2B-A981-8533D0A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BF47F60-FC53-450C-B087-F6644E90B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249004"/>
              </p:ext>
            </p:extLst>
          </p:nvPr>
        </p:nvGraphicFramePr>
        <p:xfrm>
          <a:off x="718264" y="1606695"/>
          <a:ext cx="54872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75">
                  <a:extLst>
                    <a:ext uri="{9D8B030D-6E8A-4147-A177-3AD203B41FA5}">
                      <a16:colId xmlns:a16="http://schemas.microsoft.com/office/drawing/2014/main" val="4151286522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35533499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741721112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817289537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10249767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Bidirectional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9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noclip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clip5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clip50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altLang="zh-TW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noclip</a:t>
                      </a:r>
                      <a:endParaRPr lang="zh-TW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6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3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4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1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3723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5E0B6C74-31D9-49DB-9EC1-439038B3B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048545"/>
              </p:ext>
            </p:extLst>
          </p:nvPr>
        </p:nvGraphicFramePr>
        <p:xfrm>
          <a:off x="7501152" y="1606695"/>
          <a:ext cx="237460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17">
                  <a:extLst>
                    <a:ext uri="{9D8B030D-6E8A-4147-A177-3AD203B41FA5}">
                      <a16:colId xmlns:a16="http://schemas.microsoft.com/office/drawing/2014/main" val="4151286522"/>
                    </a:ext>
                  </a:extLst>
                </a:gridCol>
                <a:gridCol w="1832587">
                  <a:extLst>
                    <a:ext uri="{9D8B030D-6E8A-4147-A177-3AD203B41FA5}">
                      <a16:colId xmlns:a16="http://schemas.microsoft.com/office/drawing/2014/main" val="235533499"/>
                    </a:ext>
                  </a:extLst>
                </a:gridCol>
              </a:tblGrid>
              <a:tr h="33314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ConvNet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 no crop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19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---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6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3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4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1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33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4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83F1E-535C-4B2B-A981-8533D0A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9430A745-1469-4803-851F-DA221044F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542424"/>
              </p:ext>
            </p:extLst>
          </p:nvPr>
        </p:nvGraphicFramePr>
        <p:xfrm>
          <a:off x="3559533" y="1152983"/>
          <a:ext cx="435088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99">
                  <a:extLst>
                    <a:ext uri="{9D8B030D-6E8A-4147-A177-3AD203B41FA5}">
                      <a16:colId xmlns:a16="http://schemas.microsoft.com/office/drawing/2014/main" val="4151286522"/>
                    </a:ext>
                  </a:extLst>
                </a:gridCol>
                <a:gridCol w="1211429">
                  <a:extLst>
                    <a:ext uri="{9D8B030D-6E8A-4147-A177-3AD203B41FA5}">
                      <a16:colId xmlns:a16="http://schemas.microsoft.com/office/drawing/2014/main" val="235533499"/>
                    </a:ext>
                  </a:extLst>
                </a:gridCol>
                <a:gridCol w="1211429">
                  <a:extLst>
                    <a:ext uri="{9D8B030D-6E8A-4147-A177-3AD203B41FA5}">
                      <a16:colId xmlns:a16="http://schemas.microsoft.com/office/drawing/2014/main" val="2018456307"/>
                    </a:ext>
                  </a:extLst>
                </a:gridCol>
                <a:gridCol w="1211429">
                  <a:extLst>
                    <a:ext uri="{9D8B030D-6E8A-4147-A177-3AD203B41FA5}">
                      <a16:colId xmlns:a16="http://schemas.microsoft.com/office/drawing/2014/main" val="1008151732"/>
                    </a:ext>
                  </a:extLst>
                </a:gridCol>
              </a:tblGrid>
              <a:tr h="33314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ConvNet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 with cropping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19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idv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v 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7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altLang="zh-TW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6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3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4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1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33482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F517E6B-1B6B-4BF2-8F57-8B2B573CB7DF}"/>
              </a:ext>
            </a:extLst>
          </p:cNvPr>
          <p:cNvSpPr/>
          <p:nvPr/>
        </p:nvSpPr>
        <p:spPr>
          <a:xfrm>
            <a:off x="3391271" y="5576740"/>
            <a:ext cx="4687410" cy="70133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State of art on other data sets: 60~90%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4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自訂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156</Words>
  <Application>Microsoft Macintosh PowerPoint</Application>
  <PresentationFormat>寬螢幕</PresentationFormat>
  <Paragraphs>121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Century Gothic</vt:lpstr>
      <vt:lpstr>Wingdings 3</vt:lpstr>
      <vt:lpstr>離子</vt:lpstr>
      <vt:lpstr>Posture prediction via EEG</vt:lpstr>
      <vt:lpstr>PowerPoint 簡報</vt:lpstr>
      <vt:lpstr>PowerPoint 簡報</vt:lpstr>
      <vt:lpstr>PowerPoint 簡報</vt:lpstr>
      <vt:lpstr>Results</vt:lpstr>
      <vt:lpstr>Results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with tensorflow</dc:title>
  <dc:creator>IronTech</dc:creator>
  <cp:lastModifiedBy/>
  <cp:revision>47</cp:revision>
  <dcterms:created xsi:type="dcterms:W3CDTF">2018-12-13T06:27:44Z</dcterms:created>
  <dcterms:modified xsi:type="dcterms:W3CDTF">2019-03-07T05:53:50Z</dcterms:modified>
</cp:coreProperties>
</file>