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0" r:id="rId1"/>
    <p:sldMasterId id="2147483668" r:id="rId2"/>
  </p:sldMasterIdLst>
  <p:notesMasterIdLst>
    <p:notesMasterId r:id="rId9"/>
  </p:notesMasterIdLst>
  <p:handoutMasterIdLst>
    <p:handoutMasterId r:id="rId10"/>
  </p:handoutMasterIdLst>
  <p:sldIdLst>
    <p:sldId id="277" r:id="rId3"/>
    <p:sldId id="282" r:id="rId4"/>
    <p:sldId id="295" r:id="rId5"/>
    <p:sldId id="296" r:id="rId6"/>
    <p:sldId id="297" r:id="rId7"/>
    <p:sldId id="294" r:id="rId8"/>
  </p:sldIdLst>
  <p:sldSz cx="12192000" cy="6858000"/>
  <p:notesSz cx="6735763" cy="98663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46C0A"/>
    <a:srgbClr val="FFFFFF"/>
    <a:srgbClr val="989898"/>
    <a:srgbClr val="F99761"/>
    <a:srgbClr val="006E6E"/>
    <a:srgbClr val="3C3C3C"/>
    <a:srgbClr val="006E6F"/>
    <a:srgbClr val="147A88"/>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howGuides="1">
      <p:cViewPr varScale="1">
        <p:scale>
          <a:sx n="119" d="100"/>
          <a:sy n="119" d="100"/>
        </p:scale>
        <p:origin x="96" y="360"/>
      </p:cViewPr>
      <p:guideLst>
        <p:guide orient="horz" pos="2160"/>
        <p:guide pos="3840"/>
      </p:guideLst>
    </p:cSldViewPr>
  </p:slideViewPr>
  <p:notesTextViewPr>
    <p:cViewPr>
      <p:scale>
        <a:sx n="100" d="100"/>
        <a:sy n="100" d="100"/>
      </p:scale>
      <p:origin x="0" y="0"/>
    </p:cViewPr>
  </p:notesTextViewPr>
  <p:notesViewPr>
    <p:cSldViewPr showGuides="1">
      <p:cViewPr varScale="1">
        <p:scale>
          <a:sx n="76" d="100"/>
          <a:sy n="76" d="100"/>
        </p:scale>
        <p:origin x="3954" y="102"/>
      </p:cViewPr>
      <p:guideLst>
        <p:guide orient="horz" pos="3107"/>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2"/>
            <a:ext cx="2919031" cy="494311"/>
          </a:xfrm>
          <a:prstGeom prst="rect">
            <a:avLst/>
          </a:prstGeom>
        </p:spPr>
        <p:txBody>
          <a:bodyPr vert="horz" lIns="87544" tIns="43772" rIns="87544" bIns="43772" rtlCol="0"/>
          <a:lstStyle>
            <a:lvl1pPr algn="l">
              <a:defRPr sz="1100"/>
            </a:lvl1pPr>
          </a:lstStyle>
          <a:p>
            <a:endParaRPr lang="en-US"/>
          </a:p>
        </p:txBody>
      </p:sp>
      <p:sp>
        <p:nvSpPr>
          <p:cNvPr id="3" name="Datumsplatzhalter 2"/>
          <p:cNvSpPr>
            <a:spLocks noGrp="1"/>
          </p:cNvSpPr>
          <p:nvPr>
            <p:ph type="dt" sz="quarter" idx="1"/>
          </p:nvPr>
        </p:nvSpPr>
        <p:spPr>
          <a:xfrm>
            <a:off x="3815229" y="2"/>
            <a:ext cx="2919031" cy="494311"/>
          </a:xfrm>
          <a:prstGeom prst="rect">
            <a:avLst/>
          </a:prstGeom>
        </p:spPr>
        <p:txBody>
          <a:bodyPr vert="horz" lIns="87544" tIns="43772" rIns="87544" bIns="43772" rtlCol="0"/>
          <a:lstStyle>
            <a:lvl1pPr algn="r">
              <a:defRPr sz="1100"/>
            </a:lvl1pPr>
          </a:lstStyle>
          <a:p>
            <a:fld id="{1E2BB955-937E-4313-9901-04C65A5D3EDD}" type="datetimeFigureOut">
              <a:rPr lang="en-US" smtClean="0"/>
              <a:t>9/28/2023</a:t>
            </a:fld>
            <a:endParaRPr lang="en-US" dirty="0"/>
          </a:p>
        </p:txBody>
      </p:sp>
      <p:sp>
        <p:nvSpPr>
          <p:cNvPr id="4" name="Fußzeilenplatzhalter 3"/>
          <p:cNvSpPr>
            <a:spLocks noGrp="1"/>
          </p:cNvSpPr>
          <p:nvPr>
            <p:ph type="ftr" sz="quarter" idx="2"/>
          </p:nvPr>
        </p:nvSpPr>
        <p:spPr>
          <a:xfrm>
            <a:off x="3" y="9372005"/>
            <a:ext cx="2919031" cy="494311"/>
          </a:xfrm>
          <a:prstGeom prst="rect">
            <a:avLst/>
          </a:prstGeom>
        </p:spPr>
        <p:txBody>
          <a:bodyPr vert="horz" lIns="87544" tIns="43772" rIns="87544" bIns="43772" rtlCol="0" anchor="b"/>
          <a:lstStyle>
            <a:lvl1pPr algn="l">
              <a:defRPr sz="1100"/>
            </a:lvl1pPr>
          </a:lstStyle>
          <a:p>
            <a:endParaRPr lang="en-US"/>
          </a:p>
        </p:txBody>
      </p:sp>
      <p:sp>
        <p:nvSpPr>
          <p:cNvPr id="5" name="Foliennummernplatzhalter 4"/>
          <p:cNvSpPr>
            <a:spLocks noGrp="1"/>
          </p:cNvSpPr>
          <p:nvPr>
            <p:ph type="sldNum" sz="quarter" idx="3"/>
          </p:nvPr>
        </p:nvSpPr>
        <p:spPr>
          <a:xfrm>
            <a:off x="3815229" y="9372005"/>
            <a:ext cx="2919031" cy="494311"/>
          </a:xfrm>
          <a:prstGeom prst="rect">
            <a:avLst/>
          </a:prstGeom>
        </p:spPr>
        <p:txBody>
          <a:bodyPr vert="horz" lIns="87544" tIns="43772" rIns="87544" bIns="43772" rtlCol="0" anchor="b"/>
          <a:lstStyle>
            <a:lvl1pPr algn="r">
              <a:defRPr sz="1100"/>
            </a:lvl1pPr>
          </a:lstStyle>
          <a:p>
            <a:fld id="{686D58C2-CB8D-4647-B791-C101231E5CBD}" type="slidenum">
              <a:rPr lang="en-US" smtClean="0"/>
              <a:t>‹Nr.›</a:t>
            </a:fld>
            <a:endParaRPr lang="en-US"/>
          </a:p>
        </p:txBody>
      </p:sp>
    </p:spTree>
    <p:extLst>
      <p:ext uri="{BB962C8B-B14F-4D97-AF65-F5344CB8AC3E}">
        <p14:creationId xmlns:p14="http://schemas.microsoft.com/office/powerpoint/2010/main" val="3226446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2918830" cy="493316"/>
          </a:xfrm>
          <a:prstGeom prst="rect">
            <a:avLst/>
          </a:prstGeom>
        </p:spPr>
        <p:txBody>
          <a:bodyPr vert="horz" lIns="94828" tIns="47414" rIns="94828" bIns="47414" rtlCol="0"/>
          <a:lstStyle>
            <a:lvl1pPr algn="l">
              <a:defRPr sz="1200"/>
            </a:lvl1pPr>
          </a:lstStyle>
          <a:p>
            <a:endParaRPr lang="de-DE" dirty="0"/>
          </a:p>
        </p:txBody>
      </p:sp>
      <p:sp>
        <p:nvSpPr>
          <p:cNvPr id="3" name="Datumsplatzhalter 2"/>
          <p:cNvSpPr>
            <a:spLocks noGrp="1"/>
          </p:cNvSpPr>
          <p:nvPr>
            <p:ph type="dt" idx="1"/>
          </p:nvPr>
        </p:nvSpPr>
        <p:spPr>
          <a:xfrm>
            <a:off x="3815374" y="0"/>
            <a:ext cx="2918830" cy="493316"/>
          </a:xfrm>
          <a:prstGeom prst="rect">
            <a:avLst/>
          </a:prstGeom>
        </p:spPr>
        <p:txBody>
          <a:bodyPr vert="horz" lIns="94828" tIns="47414" rIns="94828" bIns="47414" rtlCol="0"/>
          <a:lstStyle>
            <a:lvl1pPr algn="r">
              <a:defRPr sz="1200"/>
            </a:lvl1pPr>
          </a:lstStyle>
          <a:p>
            <a:fld id="{08241BBA-4829-4A17-8B49-C95C447661C4}" type="datetimeFigureOut">
              <a:rPr lang="de-DE" smtClean="0"/>
              <a:pPr/>
              <a:t>28.09.2023</a:t>
            </a:fld>
            <a:endParaRPr lang="de-DE" dirty="0"/>
          </a:p>
        </p:txBody>
      </p:sp>
      <p:sp>
        <p:nvSpPr>
          <p:cNvPr id="4" name="Folienbildplatzhalter 3"/>
          <p:cNvSpPr>
            <a:spLocks noGrp="1" noRot="1" noChangeAspect="1"/>
          </p:cNvSpPr>
          <p:nvPr>
            <p:ph type="sldImg" idx="2"/>
          </p:nvPr>
        </p:nvSpPr>
        <p:spPr>
          <a:xfrm>
            <a:off x="80963" y="741363"/>
            <a:ext cx="6573837" cy="3698875"/>
          </a:xfrm>
          <a:prstGeom prst="rect">
            <a:avLst/>
          </a:prstGeom>
          <a:noFill/>
          <a:ln w="12700">
            <a:solidFill>
              <a:prstClr val="black"/>
            </a:solidFill>
          </a:ln>
        </p:spPr>
        <p:txBody>
          <a:bodyPr vert="horz" lIns="94828" tIns="47414" rIns="94828" bIns="47414" rtlCol="0" anchor="ctr"/>
          <a:lstStyle/>
          <a:p>
            <a:endParaRPr lang="de-DE" dirty="0"/>
          </a:p>
        </p:txBody>
      </p:sp>
      <p:sp>
        <p:nvSpPr>
          <p:cNvPr id="5" name="Notizenplatzhalter 4"/>
          <p:cNvSpPr>
            <a:spLocks noGrp="1"/>
          </p:cNvSpPr>
          <p:nvPr>
            <p:ph type="body" sz="quarter" idx="3"/>
          </p:nvPr>
        </p:nvSpPr>
        <p:spPr>
          <a:xfrm>
            <a:off x="673577" y="4686499"/>
            <a:ext cx="5388610" cy="4439841"/>
          </a:xfrm>
          <a:prstGeom prst="rect">
            <a:avLst/>
          </a:prstGeom>
        </p:spPr>
        <p:txBody>
          <a:bodyPr vert="horz" lIns="94828" tIns="47414" rIns="94828" bIns="47414"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371285"/>
            <a:ext cx="2918830" cy="493316"/>
          </a:xfrm>
          <a:prstGeom prst="rect">
            <a:avLst/>
          </a:prstGeom>
        </p:spPr>
        <p:txBody>
          <a:bodyPr vert="horz" lIns="94828" tIns="47414" rIns="94828" bIns="47414"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15374" y="9371285"/>
            <a:ext cx="2918830" cy="493316"/>
          </a:xfrm>
          <a:prstGeom prst="rect">
            <a:avLst/>
          </a:prstGeom>
        </p:spPr>
        <p:txBody>
          <a:bodyPr vert="horz" lIns="94828" tIns="47414" rIns="94828" bIns="47414" rtlCol="0" anchor="b"/>
          <a:lstStyle>
            <a:lvl1pPr algn="r">
              <a:defRPr sz="1200"/>
            </a:lvl1pPr>
          </a:lstStyle>
          <a:p>
            <a:fld id="{22386315-23EE-4701-B503-307EC1DC02A5}" type="slidenum">
              <a:rPr lang="de-DE" smtClean="0"/>
              <a:pPr/>
              <a:t>‹Nr.›</a:t>
            </a:fld>
            <a:endParaRPr lang="de-DE"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41288" y="768350"/>
            <a:ext cx="6821487"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16B2581C-5A14-4300-B377-B48026923F65}" type="slidenum">
              <a:rPr lang="de-AT" altLang="en-US" smtClean="0"/>
              <a:pPr/>
              <a:t>5</a:t>
            </a:fld>
            <a:endParaRPr lang="de-AT" altLang="en-US"/>
          </a:p>
        </p:txBody>
      </p:sp>
    </p:spTree>
    <p:extLst>
      <p:ext uri="{BB962C8B-B14F-4D97-AF65-F5344CB8AC3E}">
        <p14:creationId xmlns:p14="http://schemas.microsoft.com/office/powerpoint/2010/main" val="62542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914400" y="764705"/>
            <a:ext cx="10363200" cy="5688632"/>
          </a:xfrm>
          <a:prstGeom prst="rect">
            <a:avLst/>
          </a:prstGeom>
        </p:spPr>
        <p:txBody>
          <a:bodyPr/>
          <a:lstStyle>
            <a:lvl1pPr>
              <a:defRPr>
                <a:latin typeface="+mj-lt"/>
                <a:ea typeface="Tahoma" panose="020B0604030504040204" pitchFamily="34" charset="0"/>
                <a:cs typeface="Tahoma" panose="020B0604030504040204" pitchFamily="34" charset="0"/>
              </a:defRPr>
            </a:lvl1pPr>
            <a:lvl2pPr>
              <a:defRPr b="0">
                <a:latin typeface="+mj-lt"/>
                <a:ea typeface="Tahoma" panose="020B0604030504040204" pitchFamily="34" charset="0"/>
                <a:cs typeface="Tahoma" panose="020B0604030504040204" pitchFamily="34" charset="0"/>
              </a:defRPr>
            </a:lvl2pPr>
            <a:lvl3pPr>
              <a:defRPr sz="1600" b="0">
                <a:latin typeface="+mj-lt"/>
                <a:ea typeface="Tahoma" panose="020B0604030504040204" pitchFamily="34" charset="0"/>
                <a:cs typeface="Tahoma" panose="020B0604030504040204" pitchFamily="34" charset="0"/>
              </a:defRPr>
            </a:lvl3pPr>
            <a:lvl4pPr>
              <a:defRPr sz="1400" b="0">
                <a:latin typeface="+mj-lt"/>
                <a:ea typeface="Tahoma" panose="020B0604030504040204" pitchFamily="34" charset="0"/>
                <a:cs typeface="Tahoma" panose="020B0604030504040204" pitchFamily="34" charset="0"/>
              </a:defRPr>
            </a:lvl4pPr>
            <a:lvl5pPr>
              <a:defRPr sz="1400" b="0">
                <a:latin typeface="+mj-lt"/>
                <a:ea typeface="Tahoma" panose="020B0604030504040204" pitchFamily="34" charset="0"/>
                <a:cs typeface="Tahoma" panose="020B0604030504040204" pitchFamily="34" charset="0"/>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5" name="Titel 1"/>
          <p:cNvSpPr>
            <a:spLocks noGrp="1"/>
          </p:cNvSpPr>
          <p:nvPr>
            <p:ph type="title"/>
          </p:nvPr>
        </p:nvSpPr>
        <p:spPr>
          <a:xfrm>
            <a:off x="335360" y="188507"/>
            <a:ext cx="11520053" cy="360363"/>
          </a:xfrm>
          <a:prstGeom prst="rect">
            <a:avLst/>
          </a:prstGeom>
        </p:spPr>
        <p:txBody>
          <a:bodyPr anchor="ctr"/>
          <a:lstStyle>
            <a:lvl1pPr algn="ctr">
              <a:defRPr sz="2800">
                <a:solidFill>
                  <a:srgbClr val="006E6E"/>
                </a:solidFill>
                <a:latin typeface="+mj-lt"/>
              </a:defRPr>
            </a:lvl1pPr>
          </a:lstStyle>
          <a:p>
            <a:r>
              <a:rPr lang="de-DE" noProof="0"/>
              <a:t>Mastertitelformat bearbeiten</a:t>
            </a:r>
            <a:endParaRPr lang="en-GB" noProof="0" dirty="0"/>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5360" y="188507"/>
            <a:ext cx="11520053" cy="360363"/>
          </a:xfrm>
          <a:prstGeom prst="rect">
            <a:avLst/>
          </a:prstGeom>
        </p:spPr>
        <p:txBody>
          <a:bodyPr anchor="ctr"/>
          <a:lstStyle>
            <a:lvl1pPr algn="ctr">
              <a:defRPr sz="2800">
                <a:solidFill>
                  <a:srgbClr val="006E6E"/>
                </a:solidFill>
                <a:latin typeface="+mj-lt"/>
              </a:defRPr>
            </a:lvl1pPr>
          </a:lstStyle>
          <a:p>
            <a:r>
              <a:rPr lang="de-DE" noProof="0"/>
              <a:t>Mastertitelformat bearbeiten</a:t>
            </a:r>
            <a:endParaRPr lang="en-GB" noProof="0" dirty="0"/>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Seitenanzahl"/>
          <p:cNvSpPr>
            <a:spLocks noGrp="1" noChangeArrowheads="1"/>
          </p:cNvSpPr>
          <p:nvPr>
            <p:ph type="sldNum" sz="quarter" idx="10"/>
          </p:nvPr>
        </p:nvSpPr>
        <p:spPr>
          <a:xfrm>
            <a:off x="11623040" y="6643688"/>
            <a:ext cx="568960" cy="215444"/>
          </a:xfrm>
          <a:prstGeom prst="rect">
            <a:avLst/>
          </a:prstGeom>
          <a:ln/>
        </p:spPr>
        <p:txBody>
          <a:bodyPr/>
          <a:lstStyle>
            <a:lvl1pPr>
              <a:defRPr/>
            </a:lvl1pPr>
          </a:lstStyle>
          <a:p>
            <a:fld id="{D8414AEB-647D-40AC-821D-3EFF238FE048}" type="slidenum">
              <a:rPr lang="de-AT" smtClean="0">
                <a:solidFill>
                  <a:srgbClr val="FFFFFF"/>
                </a:solidFill>
              </a:rPr>
              <a:pPr/>
              <a:t>‹Nr.›</a:t>
            </a:fld>
            <a:endParaRPr lang="de-AT" dirty="0">
              <a:solidFill>
                <a:srgbClr val="FFFFFF"/>
              </a:solidFill>
            </a:endParaRPr>
          </a:p>
        </p:txBody>
      </p:sp>
    </p:spTree>
    <p:extLst>
      <p:ext uri="{BB962C8B-B14F-4D97-AF65-F5344CB8AC3E}">
        <p14:creationId xmlns:p14="http://schemas.microsoft.com/office/powerpoint/2010/main" val="2451300388"/>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dt">
    <p:spTree>
      <p:nvGrpSpPr>
        <p:cNvPr id="1" name=""/>
        <p:cNvGrpSpPr/>
        <p:nvPr/>
      </p:nvGrpSpPr>
      <p:grpSpPr>
        <a:xfrm>
          <a:off x="0" y="0"/>
          <a:ext cx="0" cy="0"/>
          <a:chOff x="0" y="0"/>
          <a:chExt cx="0" cy="0"/>
        </a:xfrm>
      </p:grpSpPr>
      <p:sp>
        <p:nvSpPr>
          <p:cNvPr id="3" name="Titel 1"/>
          <p:cNvSpPr>
            <a:spLocks noGrp="1"/>
          </p:cNvSpPr>
          <p:nvPr>
            <p:ph type="ctrTitle"/>
          </p:nvPr>
        </p:nvSpPr>
        <p:spPr>
          <a:xfrm>
            <a:off x="350209" y="2043568"/>
            <a:ext cx="11506432" cy="1169409"/>
          </a:xfrm>
          <a:prstGeom prst="rect">
            <a:avLst/>
          </a:prstGeom>
        </p:spPr>
        <p:txBody>
          <a:bodyPr anchor="b"/>
          <a:lstStyle>
            <a:lvl1pPr algn="ctr">
              <a:lnSpc>
                <a:spcPct val="100000"/>
              </a:lnSpc>
              <a:defRPr sz="3600">
                <a:solidFill>
                  <a:srgbClr val="00737E"/>
                </a:solidFill>
                <a:latin typeface="Arial" panose="020B0604020202020204" pitchFamily="34" charset="0"/>
                <a:cs typeface="Arial" panose="020B0604020202020204" pitchFamily="34" charset="0"/>
              </a:defRPr>
            </a:lvl1pPr>
          </a:lstStyle>
          <a:p>
            <a:r>
              <a:rPr lang="de-DE" dirty="0"/>
              <a:t>Titelmasterformat durch Klicken bearbeiten</a:t>
            </a:r>
            <a:endParaRPr lang="de-AT" dirty="0"/>
          </a:p>
        </p:txBody>
      </p:sp>
      <p:sp>
        <p:nvSpPr>
          <p:cNvPr id="4" name="Untertitel 2"/>
          <p:cNvSpPr>
            <a:spLocks noGrp="1"/>
          </p:cNvSpPr>
          <p:nvPr>
            <p:ph type="subTitle" idx="1"/>
          </p:nvPr>
        </p:nvSpPr>
        <p:spPr>
          <a:xfrm>
            <a:off x="350209" y="3429000"/>
            <a:ext cx="11506432" cy="1008112"/>
          </a:xfrm>
          <a:prstGeom prst="rect">
            <a:avLst/>
          </a:prstGeo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de-AT" dirty="0"/>
          </a:p>
        </p:txBody>
      </p:sp>
      <p:sp>
        <p:nvSpPr>
          <p:cNvPr id="9" name="Textplatzhalter 7"/>
          <p:cNvSpPr>
            <a:spLocks noGrp="1"/>
          </p:cNvSpPr>
          <p:nvPr>
            <p:ph type="body" sz="quarter" idx="10" hasCustomPrompt="1"/>
          </p:nvPr>
        </p:nvSpPr>
        <p:spPr>
          <a:xfrm>
            <a:off x="350211" y="4509120"/>
            <a:ext cx="11506429" cy="694436"/>
          </a:xfrm>
          <a:prstGeom prst="rect">
            <a:avLst/>
          </a:prstGeom>
        </p:spPr>
        <p:txBody>
          <a:bodyPr/>
          <a:lstStyle>
            <a:lvl1pPr marL="0" indent="0" algn="ctr" defTabSz="914400" rtl="0" eaLnBrk="1" latinLnBrk="0" hangingPunct="1">
              <a:lnSpc>
                <a:spcPct val="100000"/>
              </a:lnSpc>
              <a:spcBef>
                <a:spcPts val="0"/>
              </a:spcBef>
              <a:buFont typeface="Arial" panose="020B0604020202020204" pitchFamily="34" charset="0"/>
              <a:buNone/>
              <a:defRPr lang="de-DE" sz="1400" b="1" kern="1200" dirty="0">
                <a:solidFill>
                  <a:schemeClr val="tx1"/>
                </a:solidFill>
                <a:latin typeface="Arial" panose="020B0604020202020204" pitchFamily="34" charset="0"/>
                <a:ea typeface="+mn-ea"/>
                <a:cs typeface="Arial" panose="020B0604020202020204" pitchFamily="34" charset="0"/>
              </a:defRPr>
            </a:lvl1pPr>
          </a:lstStyle>
          <a:p>
            <a:pPr lvl="0"/>
            <a:r>
              <a:rPr lang="de-DE" dirty="0"/>
              <a:t>Namen durch Klicken einfügen</a:t>
            </a:r>
          </a:p>
        </p:txBody>
      </p:sp>
      <p:sp>
        <p:nvSpPr>
          <p:cNvPr id="11" name="Textplatzhalter 10"/>
          <p:cNvSpPr>
            <a:spLocks noGrp="1"/>
          </p:cNvSpPr>
          <p:nvPr>
            <p:ph type="body" sz="quarter" idx="11" hasCustomPrompt="1"/>
          </p:nvPr>
        </p:nvSpPr>
        <p:spPr>
          <a:xfrm>
            <a:off x="350210" y="6453337"/>
            <a:ext cx="11506332" cy="360263"/>
          </a:xfrm>
          <a:prstGeom prst="rect">
            <a:avLst/>
          </a:prstGeom>
        </p:spPr>
        <p:txBody>
          <a:bodyPr/>
          <a:lstStyle>
            <a:lvl1pPr marL="0" indent="0" algn="ctr">
              <a:lnSpc>
                <a:spcPct val="100000"/>
              </a:lnSpc>
              <a:spcBef>
                <a:spcPts val="0"/>
              </a:spcBef>
              <a:buNone/>
              <a:defRPr sz="1400" b="1">
                <a:latin typeface="Arial" panose="020B0604020202020204" pitchFamily="34" charset="0"/>
                <a:cs typeface="Arial" panose="020B0604020202020204" pitchFamily="34" charset="0"/>
              </a:defRPr>
            </a:lvl1pPr>
          </a:lstStyle>
          <a:p>
            <a:pPr lvl="0"/>
            <a:r>
              <a:rPr lang="de-DE" dirty="0"/>
              <a:t>Ort und Datum durch Klicken einfügen</a:t>
            </a:r>
          </a:p>
        </p:txBody>
      </p:sp>
      <p:sp>
        <p:nvSpPr>
          <p:cNvPr id="6" name="Rechteck 5"/>
          <p:cNvSpPr/>
          <p:nvPr userDrawn="1"/>
        </p:nvSpPr>
        <p:spPr>
          <a:xfrm>
            <a:off x="3129430" y="5229201"/>
            <a:ext cx="5927456" cy="545855"/>
          </a:xfrm>
          <a:prstGeom prst="rect">
            <a:avLst/>
          </a:prstGeom>
        </p:spPr>
        <p:txBody>
          <a:bodyPr wrap="none">
            <a:spAutoFit/>
          </a:bodyPr>
          <a:lstStyle/>
          <a:p>
            <a:pPr algn="ctr">
              <a:lnSpc>
                <a:spcPct val="107000"/>
              </a:lnSpc>
              <a:spcAft>
                <a:spcPts val="800"/>
              </a:spcAft>
            </a:pPr>
            <a:r>
              <a:rPr lang="de-DE" sz="2900" b="0" spc="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WO AUS FORSCHUNG ZUKUNFT WIRD</a:t>
            </a:r>
            <a:endParaRPr lang="de-DE" sz="2900" b="0" spc="20" dirty="0">
              <a:solidFill>
                <a:schemeClr val="bg1">
                  <a:lumMod val="65000"/>
                </a:schemeClr>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7" name="Textplatzhalter 23"/>
          <p:cNvSpPr txBox="1">
            <a:spLocks/>
          </p:cNvSpPr>
          <p:nvPr userDrawn="1"/>
        </p:nvSpPr>
        <p:spPr>
          <a:xfrm>
            <a:off x="47329" y="5945628"/>
            <a:ext cx="12097344" cy="420176"/>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rgbClr val="3A3938"/>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sz="1600" dirty="0"/>
              <a:t>Lehrstuhl für</a:t>
            </a:r>
            <a:r>
              <a:rPr lang="de-AT" sz="1600" baseline="0" dirty="0"/>
              <a:t> Allgemeinen Maschinenbau, Leoben, Austria</a:t>
            </a:r>
            <a:endParaRPr lang="de-AT" sz="1600" dirty="0"/>
          </a:p>
        </p:txBody>
      </p:sp>
    </p:spTree>
    <p:extLst>
      <p:ext uri="{BB962C8B-B14F-4D97-AF65-F5344CB8AC3E}">
        <p14:creationId xmlns:p14="http://schemas.microsoft.com/office/powerpoint/2010/main" val="95537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eng">
    <p:spTree>
      <p:nvGrpSpPr>
        <p:cNvPr id="1" name=""/>
        <p:cNvGrpSpPr/>
        <p:nvPr/>
      </p:nvGrpSpPr>
      <p:grpSpPr>
        <a:xfrm>
          <a:off x="0" y="0"/>
          <a:ext cx="0" cy="0"/>
          <a:chOff x="0" y="0"/>
          <a:chExt cx="0" cy="0"/>
        </a:xfrm>
      </p:grpSpPr>
      <p:sp>
        <p:nvSpPr>
          <p:cNvPr id="3" name="Titel 1"/>
          <p:cNvSpPr>
            <a:spLocks noGrp="1"/>
          </p:cNvSpPr>
          <p:nvPr>
            <p:ph type="ctrTitle"/>
          </p:nvPr>
        </p:nvSpPr>
        <p:spPr>
          <a:xfrm>
            <a:off x="350209" y="2043568"/>
            <a:ext cx="11506432" cy="1169409"/>
          </a:xfrm>
          <a:prstGeom prst="rect">
            <a:avLst/>
          </a:prstGeom>
        </p:spPr>
        <p:txBody>
          <a:bodyPr anchor="b"/>
          <a:lstStyle>
            <a:lvl1pPr algn="ctr">
              <a:lnSpc>
                <a:spcPct val="100000"/>
              </a:lnSpc>
              <a:defRPr sz="3600">
                <a:solidFill>
                  <a:srgbClr val="00737E"/>
                </a:solidFill>
                <a:latin typeface="Arial" panose="020B0604020202020204" pitchFamily="34" charset="0"/>
                <a:cs typeface="Arial" panose="020B0604020202020204" pitchFamily="34" charset="0"/>
              </a:defRPr>
            </a:lvl1pPr>
          </a:lstStyle>
          <a:p>
            <a:r>
              <a:rPr lang="de-DE" dirty="0"/>
              <a:t>Titelmasterformat durch Klicken bearbeiten</a:t>
            </a:r>
            <a:endParaRPr lang="de-AT" dirty="0"/>
          </a:p>
        </p:txBody>
      </p:sp>
      <p:sp>
        <p:nvSpPr>
          <p:cNvPr id="4" name="Untertitel 2"/>
          <p:cNvSpPr>
            <a:spLocks noGrp="1"/>
          </p:cNvSpPr>
          <p:nvPr>
            <p:ph type="subTitle" idx="1"/>
          </p:nvPr>
        </p:nvSpPr>
        <p:spPr>
          <a:xfrm>
            <a:off x="350209" y="3429000"/>
            <a:ext cx="11506432" cy="1008112"/>
          </a:xfrm>
          <a:prstGeom prst="rect">
            <a:avLst/>
          </a:prstGeo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de-AT" dirty="0"/>
          </a:p>
        </p:txBody>
      </p:sp>
      <p:sp>
        <p:nvSpPr>
          <p:cNvPr id="11" name="Textplatzhalter 10"/>
          <p:cNvSpPr>
            <a:spLocks noGrp="1"/>
          </p:cNvSpPr>
          <p:nvPr>
            <p:ph type="body" sz="quarter" idx="11" hasCustomPrompt="1"/>
          </p:nvPr>
        </p:nvSpPr>
        <p:spPr>
          <a:xfrm>
            <a:off x="350210" y="6453337"/>
            <a:ext cx="11506332" cy="360263"/>
          </a:xfrm>
          <a:prstGeom prst="rect">
            <a:avLst/>
          </a:prstGeom>
        </p:spPr>
        <p:txBody>
          <a:bodyPr/>
          <a:lstStyle>
            <a:lvl1pPr marL="0" indent="0" algn="ctr">
              <a:lnSpc>
                <a:spcPct val="100000"/>
              </a:lnSpc>
              <a:spcBef>
                <a:spcPts val="0"/>
              </a:spcBef>
              <a:buNone/>
              <a:defRPr sz="1400" b="1">
                <a:latin typeface="Arial" panose="020B0604020202020204" pitchFamily="34" charset="0"/>
                <a:cs typeface="Arial" panose="020B0604020202020204" pitchFamily="34" charset="0"/>
              </a:defRPr>
            </a:lvl1pPr>
          </a:lstStyle>
          <a:p>
            <a:pPr lvl="0"/>
            <a:r>
              <a:rPr lang="de-DE" dirty="0"/>
              <a:t>Ort und Datum durch Klicken einfügen</a:t>
            </a:r>
          </a:p>
        </p:txBody>
      </p:sp>
      <p:sp>
        <p:nvSpPr>
          <p:cNvPr id="6" name="Rechteck 5"/>
          <p:cNvSpPr/>
          <p:nvPr userDrawn="1"/>
        </p:nvSpPr>
        <p:spPr>
          <a:xfrm>
            <a:off x="3064865" y="5229200"/>
            <a:ext cx="6056593" cy="548740"/>
          </a:xfrm>
          <a:prstGeom prst="rect">
            <a:avLst/>
          </a:prstGeom>
        </p:spPr>
        <p:txBody>
          <a:bodyPr wrap="none">
            <a:spAutoFit/>
          </a:bodyPr>
          <a:lstStyle/>
          <a:p>
            <a:pPr algn="ctr">
              <a:lnSpc>
                <a:spcPct val="107000"/>
              </a:lnSpc>
              <a:spcAft>
                <a:spcPts val="800"/>
              </a:spcAft>
            </a:pPr>
            <a:r>
              <a:rPr lang="en-US" sz="2900" b="0" spc="0" dirty="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WHERE RESEARCH MEETS THE FUTURE</a:t>
            </a:r>
          </a:p>
        </p:txBody>
      </p:sp>
      <p:sp>
        <p:nvSpPr>
          <p:cNvPr id="7" name="Textplatzhalter 23"/>
          <p:cNvSpPr txBox="1">
            <a:spLocks/>
          </p:cNvSpPr>
          <p:nvPr userDrawn="1"/>
        </p:nvSpPr>
        <p:spPr>
          <a:xfrm>
            <a:off x="47329" y="5945628"/>
            <a:ext cx="12097344" cy="420176"/>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rgbClr val="3A3938"/>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sz="1600" dirty="0" err="1"/>
              <a:t>Chair</a:t>
            </a:r>
            <a:r>
              <a:rPr lang="de-AT" sz="1600" dirty="0"/>
              <a:t> </a:t>
            </a:r>
            <a:r>
              <a:rPr lang="de-AT" sz="1600" dirty="0" err="1"/>
              <a:t>of</a:t>
            </a:r>
            <a:r>
              <a:rPr lang="de-AT" sz="1600" baseline="0" dirty="0"/>
              <a:t> </a:t>
            </a:r>
            <a:r>
              <a:rPr lang="de-AT" sz="1600" baseline="0" dirty="0" err="1"/>
              <a:t>Mechanical</a:t>
            </a:r>
            <a:r>
              <a:rPr lang="de-AT" sz="1600" baseline="0" dirty="0"/>
              <a:t> Engineering, Leoben, Austria</a:t>
            </a:r>
            <a:endParaRPr lang="de-AT" sz="1600" dirty="0"/>
          </a:p>
        </p:txBody>
      </p:sp>
      <p:sp>
        <p:nvSpPr>
          <p:cNvPr id="8" name="Textplatzhalter 7"/>
          <p:cNvSpPr>
            <a:spLocks noGrp="1"/>
          </p:cNvSpPr>
          <p:nvPr>
            <p:ph type="body" sz="quarter" idx="10" hasCustomPrompt="1"/>
          </p:nvPr>
        </p:nvSpPr>
        <p:spPr>
          <a:xfrm>
            <a:off x="350211" y="4509120"/>
            <a:ext cx="11506429" cy="694436"/>
          </a:xfrm>
          <a:prstGeom prst="rect">
            <a:avLst/>
          </a:prstGeom>
        </p:spPr>
        <p:txBody>
          <a:bodyPr/>
          <a:lstStyle>
            <a:lvl1pPr marL="0" indent="0" algn="ctr" defTabSz="914400" rtl="0" eaLnBrk="1" latinLnBrk="0" hangingPunct="1">
              <a:lnSpc>
                <a:spcPct val="100000"/>
              </a:lnSpc>
              <a:spcBef>
                <a:spcPts val="0"/>
              </a:spcBef>
              <a:buFont typeface="Arial" panose="020B0604020202020204" pitchFamily="34" charset="0"/>
              <a:buNone/>
              <a:defRPr lang="de-DE" sz="1400" b="1" kern="1200" dirty="0">
                <a:solidFill>
                  <a:schemeClr val="tx1"/>
                </a:solidFill>
                <a:latin typeface="Arial" panose="020B0604020202020204" pitchFamily="34" charset="0"/>
                <a:ea typeface="+mn-ea"/>
                <a:cs typeface="Arial" panose="020B0604020202020204" pitchFamily="34" charset="0"/>
              </a:defRPr>
            </a:lvl1pPr>
          </a:lstStyle>
          <a:p>
            <a:pPr lvl="0"/>
            <a:r>
              <a:rPr lang="de-DE" dirty="0"/>
              <a:t>Namen durch Klicken einfügen</a:t>
            </a:r>
          </a:p>
        </p:txBody>
      </p:sp>
    </p:spTree>
    <p:extLst>
      <p:ext uri="{BB962C8B-B14F-4D97-AF65-F5344CB8AC3E}">
        <p14:creationId xmlns:p14="http://schemas.microsoft.com/office/powerpoint/2010/main" val="40983077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9895" name="Text Box 1047"/>
          <p:cNvSpPr txBox="1">
            <a:spLocks noChangeArrowheads="1"/>
          </p:cNvSpPr>
          <p:nvPr/>
        </p:nvSpPr>
        <p:spPr bwMode="auto">
          <a:xfrm>
            <a:off x="8112224" y="6609304"/>
            <a:ext cx="3936437" cy="161925"/>
          </a:xfrm>
          <a:prstGeom prst="rect">
            <a:avLst/>
          </a:prstGeom>
          <a:noFill/>
          <a:ln w="28575" algn="ctr">
            <a:noFill/>
            <a:miter lim="800000"/>
            <a:headEnd/>
            <a:tailEnd/>
          </a:ln>
          <a:effectLst/>
        </p:spPr>
        <p:txBody>
          <a:bodyPr wrap="none" lIns="0" tIns="0" rIns="0" bIns="0"/>
          <a:lstStyle/>
          <a:p>
            <a:pPr algn="r">
              <a:defRPr/>
            </a:pPr>
            <a:r>
              <a:rPr lang="en-US" sz="1000" b="0" i="0" dirty="0">
                <a:ln>
                  <a:noFill/>
                </a:ln>
                <a:solidFill>
                  <a:schemeClr val="tx1"/>
                </a:solidFill>
                <a:latin typeface="+mj-lt"/>
                <a:ea typeface="Tahoma" panose="020B0604030504040204" pitchFamily="34" charset="0"/>
                <a:cs typeface="Tahoma" panose="020B0604030504040204" pitchFamily="34" charset="0"/>
              </a:rPr>
              <a:t>© CHAIR OF MECHANICAL ENGINEERING / 2023</a:t>
            </a:r>
          </a:p>
        </p:txBody>
      </p:sp>
      <p:sp>
        <p:nvSpPr>
          <p:cNvPr id="8" name="Seitenanzahl"/>
          <p:cNvSpPr txBox="1">
            <a:spLocks noChangeArrowheads="1"/>
          </p:cNvSpPr>
          <p:nvPr userDrawn="1"/>
        </p:nvSpPr>
        <p:spPr bwMode="auto">
          <a:xfrm>
            <a:off x="6096000" y="6567257"/>
            <a:ext cx="442749" cy="246221"/>
          </a:xfrm>
          <a:prstGeom prst="rect">
            <a:avLst/>
          </a:prstGeom>
          <a:noFill/>
          <a:ln w="28575" algn="ctr">
            <a:noFill/>
            <a:miter lim="800000"/>
            <a:headEnd/>
            <a:tailEnd/>
          </a:ln>
          <a:effectLst/>
        </p:spPr>
        <p:txBody>
          <a:bodyPr vert="horz" wrap="none" lIns="91440" tIns="45720" rIns="91440" bIns="45720" numCol="1" anchor="t" anchorCtr="0" compatLnSpc="1">
            <a:prstTxWarp prst="textNoShape">
              <a:avLst/>
            </a:prstTxWarp>
            <a:spAutoFit/>
          </a:bodyPr>
          <a:lstStyle>
            <a:defPPr>
              <a:defRPr lang="de-DE"/>
            </a:defPPr>
            <a:lvl1pPr marL="0" algn="r" defTabSz="914400" rtl="0" eaLnBrk="1" latinLnBrk="0" hangingPunct="1">
              <a:defRPr sz="800" b="1" kern="1200">
                <a:solidFill>
                  <a:srgbClr val="3C3C3C"/>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3752655-85F0-4C31-A5F0-195B0A46C6F6}" type="slidenum">
              <a:rPr lang="de-DE" sz="1000" b="0" i="0" smtClean="0">
                <a:solidFill>
                  <a:schemeClr val="tx1"/>
                </a:solidFill>
                <a:latin typeface="+mj-lt"/>
              </a:rPr>
              <a:pPr>
                <a:defRPr/>
              </a:pPr>
              <a:t>‹Nr.›</a:t>
            </a:fld>
            <a:endParaRPr lang="de-DE" sz="1000" b="0" i="0" dirty="0">
              <a:solidFill>
                <a:schemeClr val="tx1"/>
              </a:solidFill>
              <a:latin typeface="+mj-lt"/>
            </a:endParaRPr>
          </a:p>
        </p:txBody>
      </p:sp>
      <p:grpSp>
        <p:nvGrpSpPr>
          <p:cNvPr id="5" name="Gruppieren 4"/>
          <p:cNvGrpSpPr/>
          <p:nvPr userDrawn="1"/>
        </p:nvGrpSpPr>
        <p:grpSpPr>
          <a:xfrm>
            <a:off x="143339" y="6567156"/>
            <a:ext cx="3090068" cy="246221"/>
            <a:chOff x="107504" y="6567155"/>
            <a:chExt cx="2317551" cy="246221"/>
          </a:xfrm>
        </p:grpSpPr>
        <p:sp>
          <p:nvSpPr>
            <p:cNvPr id="10" name="Rechteck 9"/>
            <p:cNvSpPr/>
            <p:nvPr userDrawn="1"/>
          </p:nvSpPr>
          <p:spPr>
            <a:xfrm>
              <a:off x="793358" y="6567155"/>
              <a:ext cx="1631697" cy="246221"/>
            </a:xfrm>
            <a:prstGeom prst="rect">
              <a:avLst/>
            </a:prstGeom>
          </p:spPr>
          <p:txBody>
            <a:bodyPr wrap="none">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de-AT" altLang="de-DE" sz="1000" b="0" i="0" u="none" strike="noStrike" kern="1200" cap="none" spc="0" normalizeH="0" baseline="0" noProof="0" dirty="0">
                  <a:ln>
                    <a:noFill/>
                  </a:ln>
                  <a:solidFill>
                    <a:schemeClr val="tx1"/>
                  </a:solidFill>
                  <a:effectLst/>
                  <a:uLnTx/>
                  <a:uFillTx/>
                  <a:latin typeface="+mj-lt"/>
                  <a:ea typeface="+mn-ea"/>
                  <a:cs typeface="Arial" panose="020B0604020202020204" pitchFamily="34" charset="0"/>
                </a:rPr>
                <a:t>MONTANUNIVERSITÄT LEOBEN </a:t>
              </a:r>
            </a:p>
          </p:txBody>
        </p:sp>
        <p:pic>
          <p:nvPicPr>
            <p:cNvPr id="12" name="Grafik 11"/>
            <p:cNvPicPr>
              <a:picLocks noChangeAspect="1"/>
            </p:cNvPicPr>
            <p:nvPr userDrawn="1"/>
          </p:nvPicPr>
          <p:blipFill rotWithShape="1">
            <a:blip r:embed="rId5">
              <a:extLst>
                <a:ext uri="{28A0092B-C50C-407E-A947-70E740481C1C}">
                  <a14:useLocalDpi xmlns:a14="http://schemas.microsoft.com/office/drawing/2010/main" val="0"/>
                </a:ext>
              </a:extLst>
            </a:blip>
            <a:srcRect r="55108"/>
            <a:stretch/>
          </p:blipFill>
          <p:spPr>
            <a:xfrm>
              <a:off x="107504" y="6573467"/>
              <a:ext cx="216024" cy="164391"/>
            </a:xfrm>
            <a:prstGeom prst="rect">
              <a:avLst/>
            </a:prstGeom>
          </p:spPr>
        </p:pic>
      </p:grpSp>
    </p:spTree>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Lst>
  <p:transition>
    <p:pull dir="d"/>
  </p:transition>
  <p:hf hdr="0" ftr="0" dt="0"/>
  <p:txStyles>
    <p:titleStyle>
      <a:lvl1pPr algn="l" rtl="0" eaLnBrk="1" fontAlgn="base" hangingPunct="1">
        <a:spcBef>
          <a:spcPct val="0"/>
        </a:spcBef>
        <a:spcAft>
          <a:spcPct val="0"/>
        </a:spcAft>
        <a:defRPr lang="de-DE" sz="2400" b="0" i="0" dirty="0">
          <a:solidFill>
            <a:schemeClr val="bg1"/>
          </a:solidFill>
          <a:effectLst/>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2400" b="1">
          <a:solidFill>
            <a:schemeClr val="tx1"/>
          </a:solidFill>
          <a:effectLst>
            <a:outerShdw blurRad="38100" dist="38100" dir="2700000" algn="tl">
              <a:srgbClr val="C0C0C0"/>
            </a:outerShdw>
          </a:effectLst>
          <a:latin typeface="Arial" charset="0"/>
        </a:defRPr>
      </a:lvl2pPr>
      <a:lvl3pPr algn="ctr" rtl="0" eaLnBrk="1" fontAlgn="base" hangingPunct="1">
        <a:spcBef>
          <a:spcPct val="0"/>
        </a:spcBef>
        <a:spcAft>
          <a:spcPct val="0"/>
        </a:spcAft>
        <a:defRPr sz="2400" b="1">
          <a:solidFill>
            <a:schemeClr val="tx1"/>
          </a:solidFill>
          <a:effectLst>
            <a:outerShdw blurRad="38100" dist="38100" dir="2700000" algn="tl">
              <a:srgbClr val="C0C0C0"/>
            </a:outerShdw>
          </a:effectLst>
          <a:latin typeface="Arial" charset="0"/>
        </a:defRPr>
      </a:lvl3pPr>
      <a:lvl4pPr algn="ctr" rtl="0" eaLnBrk="1" fontAlgn="base" hangingPunct="1">
        <a:spcBef>
          <a:spcPct val="0"/>
        </a:spcBef>
        <a:spcAft>
          <a:spcPct val="0"/>
        </a:spcAft>
        <a:defRPr sz="2400" b="1">
          <a:solidFill>
            <a:schemeClr val="tx1"/>
          </a:solidFill>
          <a:effectLst>
            <a:outerShdw blurRad="38100" dist="38100" dir="2700000" algn="tl">
              <a:srgbClr val="C0C0C0"/>
            </a:outerShdw>
          </a:effectLst>
          <a:latin typeface="Arial" charset="0"/>
        </a:defRPr>
      </a:lvl4pPr>
      <a:lvl5pPr algn="ctr" rtl="0" eaLnBrk="1" fontAlgn="base" hangingPunct="1">
        <a:spcBef>
          <a:spcPct val="0"/>
        </a:spcBef>
        <a:spcAft>
          <a:spcPct val="0"/>
        </a:spcAft>
        <a:defRPr sz="2400" b="1">
          <a:solidFill>
            <a:schemeClr val="tx1"/>
          </a:solidFill>
          <a:effectLst>
            <a:outerShdw blurRad="38100" dist="38100" dir="2700000" algn="tl">
              <a:srgbClr val="C0C0C0"/>
            </a:outerShdw>
          </a:effectLst>
          <a:latin typeface="Arial" charset="0"/>
        </a:defRPr>
      </a:lvl5pPr>
      <a:lvl6pPr marL="457200" algn="ctr" rtl="0" eaLnBrk="1" fontAlgn="base" hangingPunct="1">
        <a:spcBef>
          <a:spcPct val="0"/>
        </a:spcBef>
        <a:spcAft>
          <a:spcPct val="0"/>
        </a:spcAft>
        <a:defRPr sz="2400" b="1">
          <a:solidFill>
            <a:srgbClr val="006600"/>
          </a:solidFill>
          <a:effectLst>
            <a:outerShdw blurRad="38100" dist="38100" dir="2700000" algn="tl">
              <a:srgbClr val="C0C0C0"/>
            </a:outerShdw>
          </a:effectLst>
          <a:latin typeface="Arial" charset="0"/>
        </a:defRPr>
      </a:lvl6pPr>
      <a:lvl7pPr marL="914400" algn="ctr" rtl="0" eaLnBrk="1" fontAlgn="base" hangingPunct="1">
        <a:spcBef>
          <a:spcPct val="0"/>
        </a:spcBef>
        <a:spcAft>
          <a:spcPct val="0"/>
        </a:spcAft>
        <a:defRPr sz="2400" b="1">
          <a:solidFill>
            <a:srgbClr val="006600"/>
          </a:solidFill>
          <a:effectLst>
            <a:outerShdw blurRad="38100" dist="38100" dir="2700000" algn="tl">
              <a:srgbClr val="C0C0C0"/>
            </a:outerShdw>
          </a:effectLst>
          <a:latin typeface="Arial" charset="0"/>
        </a:defRPr>
      </a:lvl7pPr>
      <a:lvl8pPr marL="1371600" algn="ctr" rtl="0" eaLnBrk="1" fontAlgn="base" hangingPunct="1">
        <a:spcBef>
          <a:spcPct val="0"/>
        </a:spcBef>
        <a:spcAft>
          <a:spcPct val="0"/>
        </a:spcAft>
        <a:defRPr sz="2400" b="1">
          <a:solidFill>
            <a:srgbClr val="006600"/>
          </a:solidFill>
          <a:effectLst>
            <a:outerShdw blurRad="38100" dist="38100" dir="2700000" algn="tl">
              <a:srgbClr val="C0C0C0"/>
            </a:outerShdw>
          </a:effectLst>
          <a:latin typeface="Arial" charset="0"/>
        </a:defRPr>
      </a:lvl8pPr>
      <a:lvl9pPr marL="1828800" algn="ctr" rtl="0" eaLnBrk="1" fontAlgn="base" hangingPunct="1">
        <a:spcBef>
          <a:spcPct val="0"/>
        </a:spcBef>
        <a:spcAft>
          <a:spcPct val="0"/>
        </a:spcAft>
        <a:defRPr sz="2400" b="1">
          <a:solidFill>
            <a:srgbClr val="006600"/>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har char="•"/>
        <a:defRPr b="1">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rtl="0" eaLnBrk="1" fontAlgn="base" hangingPunct="1">
        <a:spcBef>
          <a:spcPct val="20000"/>
        </a:spcBef>
        <a:spcAft>
          <a:spcPct val="0"/>
        </a:spcAft>
        <a:buChar char="–"/>
        <a:defRPr b="1">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rtl="0" eaLnBrk="1" fontAlgn="base" hangingPunct="1">
        <a:spcBef>
          <a:spcPct val="20000"/>
        </a:spcBef>
        <a:spcAft>
          <a:spcPct val="0"/>
        </a:spcAft>
        <a:buChar char="•"/>
        <a:defRPr b="1">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562100" indent="-228600" algn="l" rtl="0" eaLnBrk="1" fontAlgn="base" hangingPunct="1">
        <a:spcBef>
          <a:spcPct val="20000"/>
        </a:spcBef>
        <a:spcAft>
          <a:spcPct val="0"/>
        </a:spcAft>
        <a:buChar char="–"/>
        <a:defRPr b="1">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981200" indent="-228600" algn="l" rtl="0" eaLnBrk="1" fontAlgn="base" hangingPunct="1">
        <a:spcBef>
          <a:spcPct val="20000"/>
        </a:spcBef>
        <a:spcAft>
          <a:spcPct val="0"/>
        </a:spcAft>
        <a:buChar char="»"/>
        <a:defRPr b="1">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438400" indent="-228600" algn="l" rtl="0" eaLnBrk="1" fontAlgn="base" hangingPunct="1">
        <a:spcBef>
          <a:spcPct val="20000"/>
        </a:spcBef>
        <a:spcAft>
          <a:spcPct val="0"/>
        </a:spcAft>
        <a:buChar char="»"/>
        <a:defRPr b="1">
          <a:solidFill>
            <a:srgbClr val="006600"/>
          </a:solidFill>
          <a:latin typeface="+mn-lt"/>
        </a:defRPr>
      </a:lvl6pPr>
      <a:lvl7pPr marL="2895600" indent="-228600" algn="l" rtl="0" eaLnBrk="1" fontAlgn="base" hangingPunct="1">
        <a:spcBef>
          <a:spcPct val="20000"/>
        </a:spcBef>
        <a:spcAft>
          <a:spcPct val="0"/>
        </a:spcAft>
        <a:buChar char="»"/>
        <a:defRPr b="1">
          <a:solidFill>
            <a:srgbClr val="006600"/>
          </a:solidFill>
          <a:latin typeface="+mn-lt"/>
        </a:defRPr>
      </a:lvl7pPr>
      <a:lvl8pPr marL="3352800" indent="-228600" algn="l" rtl="0" eaLnBrk="1" fontAlgn="base" hangingPunct="1">
        <a:spcBef>
          <a:spcPct val="20000"/>
        </a:spcBef>
        <a:spcAft>
          <a:spcPct val="0"/>
        </a:spcAft>
        <a:buChar char="»"/>
        <a:defRPr b="1">
          <a:solidFill>
            <a:srgbClr val="006600"/>
          </a:solidFill>
          <a:latin typeface="+mn-lt"/>
        </a:defRPr>
      </a:lvl8pPr>
      <a:lvl9pPr marL="3810000" indent="-228600" algn="l" rtl="0" eaLnBrk="1" fontAlgn="base" hangingPunct="1">
        <a:spcBef>
          <a:spcPct val="20000"/>
        </a:spcBef>
        <a:spcAft>
          <a:spcPct val="0"/>
        </a:spcAft>
        <a:buChar char="»"/>
        <a:defRPr b="1">
          <a:solidFill>
            <a:srgbClr val="006600"/>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Grafik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18759" y="188640"/>
            <a:ext cx="1348800" cy="1508898"/>
          </a:xfrm>
          <a:prstGeom prst="rect">
            <a:avLst/>
          </a:prstGeom>
        </p:spPr>
      </p:pic>
    </p:spTree>
    <p:extLst>
      <p:ext uri="{BB962C8B-B14F-4D97-AF65-F5344CB8AC3E}">
        <p14:creationId xmlns:p14="http://schemas.microsoft.com/office/powerpoint/2010/main" val="1166412283"/>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b="1" i="1" dirty="0" err="1"/>
              <a:t>Jornal</a:t>
            </a:r>
            <a:r>
              <a:rPr lang="de-DE" b="1" i="1" dirty="0"/>
              <a:t> </a:t>
            </a:r>
            <a:r>
              <a:rPr lang="de-DE" b="1" i="1" dirty="0" err="1"/>
              <a:t>bearing</a:t>
            </a:r>
            <a:r>
              <a:rPr lang="de-DE" b="1" i="1" dirty="0"/>
              <a:t> </a:t>
            </a:r>
            <a:r>
              <a:rPr lang="de-DE" b="1" i="1" dirty="0" err="1"/>
              <a:t>testing</a:t>
            </a:r>
            <a:r>
              <a:rPr lang="de-DE" b="1" i="1" dirty="0"/>
              <a:t> at AMB Leoben</a:t>
            </a:r>
            <a:endParaRPr lang="de-DE" dirty="0"/>
          </a:p>
        </p:txBody>
      </p:sp>
      <p:sp>
        <p:nvSpPr>
          <p:cNvPr id="4" name="Untertitel 3"/>
          <p:cNvSpPr>
            <a:spLocks noGrp="1"/>
          </p:cNvSpPr>
          <p:nvPr>
            <p:ph type="subTitle" idx="1"/>
          </p:nvPr>
        </p:nvSpPr>
        <p:spPr/>
        <p:txBody>
          <a:bodyPr/>
          <a:lstStyle/>
          <a:p>
            <a:r>
              <a:rPr lang="en-GB" i="1" dirty="0"/>
              <a:t>Testing lubricated journal bearings in repeated start stop cycles</a:t>
            </a:r>
            <a:br>
              <a:rPr lang="en-GB" i="1" dirty="0"/>
            </a:br>
            <a:r>
              <a:rPr lang="en-GB" i="1" dirty="0"/>
              <a:t>(for educational purpose)  </a:t>
            </a:r>
            <a:endParaRPr lang="de-DE" dirty="0"/>
          </a:p>
        </p:txBody>
      </p:sp>
      <p:sp>
        <p:nvSpPr>
          <p:cNvPr id="5" name="Textplatzhalter 4"/>
          <p:cNvSpPr>
            <a:spLocks noGrp="1"/>
          </p:cNvSpPr>
          <p:nvPr>
            <p:ph type="body" sz="quarter" idx="10"/>
          </p:nvPr>
        </p:nvSpPr>
        <p:spPr/>
        <p:txBody>
          <a:bodyPr/>
          <a:lstStyle/>
          <a:p>
            <a:r>
              <a:rPr lang="de-DE" dirty="0"/>
              <a:t>Christopher Strablegg</a:t>
            </a:r>
            <a:endParaRPr lang="de-AT" dirty="0"/>
          </a:p>
          <a:p>
            <a:endParaRPr lang="de-DE" dirty="0"/>
          </a:p>
        </p:txBody>
      </p:sp>
      <p:sp>
        <p:nvSpPr>
          <p:cNvPr id="6" name="Textplatzhalter 5"/>
          <p:cNvSpPr>
            <a:spLocks noGrp="1"/>
          </p:cNvSpPr>
          <p:nvPr>
            <p:ph type="body" sz="quarter" idx="11"/>
          </p:nvPr>
        </p:nvSpPr>
        <p:spPr/>
        <p:txBody>
          <a:bodyPr/>
          <a:lstStyle/>
          <a:p>
            <a:r>
              <a:rPr lang="de-DE" dirty="0"/>
              <a:t>28.04.22</a:t>
            </a:r>
          </a:p>
        </p:txBody>
      </p:sp>
      <p:sp>
        <p:nvSpPr>
          <p:cNvPr id="2" name="Foliennummernplatzhalter 1"/>
          <p:cNvSpPr>
            <a:spLocks noGrp="1"/>
          </p:cNvSpPr>
          <p:nvPr>
            <p:ph type="sldNum" sz="quarter" idx="4294967295"/>
          </p:nvPr>
        </p:nvSpPr>
        <p:spPr>
          <a:xfrm>
            <a:off x="10240964" y="6643688"/>
            <a:ext cx="427037" cy="215900"/>
          </a:xfrm>
          <a:prstGeom prst="rect">
            <a:avLst/>
          </a:prstGeom>
        </p:spPr>
        <p:txBody>
          <a:bodyPr/>
          <a:lstStyle/>
          <a:p>
            <a:fld id="{D8414AEB-647D-40AC-821D-3EFF238FE048}" type="slidenum">
              <a:rPr lang="de-AT" smtClean="0">
                <a:solidFill>
                  <a:srgbClr val="FFFFFF"/>
                </a:solidFill>
              </a:rPr>
              <a:pPr/>
              <a:t>0</a:t>
            </a:fld>
            <a:endParaRPr lang="de-AT" dirty="0">
              <a:solidFill>
                <a:srgbClr val="FFFFFF"/>
              </a:solidFill>
            </a:endParaRPr>
          </a:p>
        </p:txBody>
      </p:sp>
    </p:spTree>
    <p:extLst>
      <p:ext uri="{BB962C8B-B14F-4D97-AF65-F5344CB8AC3E}">
        <p14:creationId xmlns:p14="http://schemas.microsoft.com/office/powerpoint/2010/main" val="107355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EC7C205D-E3F0-4DEC-A4FC-495F8D917E57}"/>
              </a:ext>
            </a:extLst>
          </p:cNvPr>
          <p:cNvSpPr>
            <a:spLocks noGrp="1"/>
          </p:cNvSpPr>
          <p:nvPr>
            <p:ph type="title"/>
          </p:nvPr>
        </p:nvSpPr>
        <p:spPr>
          <a:xfrm>
            <a:off x="1774826" y="188913"/>
            <a:ext cx="8640763" cy="360362"/>
          </a:xfrm>
        </p:spPr>
        <p:txBody>
          <a:bodyPr/>
          <a:lstStyle/>
          <a:p>
            <a:r>
              <a:rPr lang="en-US" dirty="0"/>
              <a:t>Basic description of tests</a:t>
            </a:r>
          </a:p>
        </p:txBody>
      </p:sp>
      <p:sp>
        <p:nvSpPr>
          <p:cNvPr id="5" name="Inhaltsplatzhalter 1">
            <a:extLst>
              <a:ext uri="{FF2B5EF4-FFF2-40B4-BE49-F238E27FC236}">
                <a16:creationId xmlns:a16="http://schemas.microsoft.com/office/drawing/2014/main" id="{28F5F11B-D7F9-4535-8BF3-2A6EFED9CCFD}"/>
              </a:ext>
            </a:extLst>
          </p:cNvPr>
          <p:cNvSpPr txBox="1">
            <a:spLocks/>
          </p:cNvSpPr>
          <p:nvPr/>
        </p:nvSpPr>
        <p:spPr>
          <a:xfrm>
            <a:off x="407368" y="764705"/>
            <a:ext cx="11305256" cy="5688632"/>
          </a:xfrm>
          <a:prstGeom prst="rect">
            <a:avLst/>
          </a:prstGeom>
        </p:spPr>
        <p:txBody>
          <a:bodyPr/>
          <a:lstStyle>
            <a:lvl1pPr marL="342900" indent="-342900" algn="l" rtl="0" eaLnBrk="1" fontAlgn="base" hangingPunct="1">
              <a:spcBef>
                <a:spcPct val="20000"/>
              </a:spcBef>
              <a:spcAft>
                <a:spcPct val="0"/>
              </a:spcAft>
              <a:buChar char="•"/>
              <a:defRPr b="1">
                <a:solidFill>
                  <a:schemeClr val="tx1"/>
                </a:solidFill>
                <a:latin typeface="+mj-lt"/>
                <a:ea typeface="Tahoma" panose="020B0604030504040204" pitchFamily="34" charset="0"/>
                <a:cs typeface="Tahoma" panose="020B0604030504040204" pitchFamily="34" charset="0"/>
              </a:defRPr>
            </a:lvl1pPr>
            <a:lvl2pPr marL="742950" indent="-285750" algn="l" rtl="0" eaLnBrk="1" fontAlgn="base" hangingPunct="1">
              <a:spcBef>
                <a:spcPct val="20000"/>
              </a:spcBef>
              <a:spcAft>
                <a:spcPct val="0"/>
              </a:spcAft>
              <a:buChar char="–"/>
              <a:defRPr b="0">
                <a:solidFill>
                  <a:schemeClr val="tx1"/>
                </a:solidFill>
                <a:latin typeface="+mj-lt"/>
                <a:ea typeface="Tahoma" panose="020B0604030504040204" pitchFamily="34" charset="0"/>
                <a:cs typeface="Tahoma" panose="020B0604030504040204" pitchFamily="34" charset="0"/>
              </a:defRPr>
            </a:lvl2pPr>
            <a:lvl3pPr marL="1143000" indent="-228600" algn="l" rtl="0" eaLnBrk="1" fontAlgn="base" hangingPunct="1">
              <a:spcBef>
                <a:spcPct val="20000"/>
              </a:spcBef>
              <a:spcAft>
                <a:spcPct val="0"/>
              </a:spcAft>
              <a:buChar char="•"/>
              <a:defRPr sz="1600" b="0">
                <a:solidFill>
                  <a:schemeClr val="tx1"/>
                </a:solidFill>
                <a:latin typeface="+mj-lt"/>
                <a:ea typeface="Tahoma" panose="020B0604030504040204" pitchFamily="34" charset="0"/>
                <a:cs typeface="Tahoma" panose="020B0604030504040204" pitchFamily="34" charset="0"/>
              </a:defRPr>
            </a:lvl3pPr>
            <a:lvl4pPr marL="1562100" indent="-228600" algn="l" rtl="0" eaLnBrk="1" fontAlgn="base" hangingPunct="1">
              <a:spcBef>
                <a:spcPct val="20000"/>
              </a:spcBef>
              <a:spcAft>
                <a:spcPct val="0"/>
              </a:spcAft>
              <a:buChar char="–"/>
              <a:defRPr sz="1400" b="0">
                <a:solidFill>
                  <a:schemeClr val="tx1"/>
                </a:solidFill>
                <a:latin typeface="+mj-lt"/>
                <a:ea typeface="Tahoma" panose="020B0604030504040204" pitchFamily="34" charset="0"/>
                <a:cs typeface="Tahoma" panose="020B0604030504040204" pitchFamily="34" charset="0"/>
              </a:defRPr>
            </a:lvl4pPr>
            <a:lvl5pPr marL="1981200" indent="-228600" algn="l" rtl="0" eaLnBrk="1" fontAlgn="base" hangingPunct="1">
              <a:spcBef>
                <a:spcPct val="20000"/>
              </a:spcBef>
              <a:spcAft>
                <a:spcPct val="0"/>
              </a:spcAft>
              <a:buChar char="»"/>
              <a:defRPr sz="1400" b="0">
                <a:solidFill>
                  <a:schemeClr val="tx1"/>
                </a:solidFill>
                <a:latin typeface="+mj-lt"/>
                <a:ea typeface="Tahoma" panose="020B0604030504040204" pitchFamily="34" charset="0"/>
                <a:cs typeface="Tahoma" panose="020B0604030504040204" pitchFamily="34" charset="0"/>
              </a:defRPr>
            </a:lvl5pPr>
            <a:lvl6pPr marL="2438400" indent="-228600" algn="l" rtl="0" eaLnBrk="1" fontAlgn="base" hangingPunct="1">
              <a:spcBef>
                <a:spcPct val="20000"/>
              </a:spcBef>
              <a:spcAft>
                <a:spcPct val="0"/>
              </a:spcAft>
              <a:buChar char="»"/>
              <a:defRPr b="1">
                <a:solidFill>
                  <a:srgbClr val="006600"/>
                </a:solidFill>
                <a:latin typeface="+mn-lt"/>
              </a:defRPr>
            </a:lvl6pPr>
            <a:lvl7pPr marL="2895600" indent="-228600" algn="l" rtl="0" eaLnBrk="1" fontAlgn="base" hangingPunct="1">
              <a:spcBef>
                <a:spcPct val="20000"/>
              </a:spcBef>
              <a:spcAft>
                <a:spcPct val="0"/>
              </a:spcAft>
              <a:buChar char="»"/>
              <a:defRPr b="1">
                <a:solidFill>
                  <a:srgbClr val="006600"/>
                </a:solidFill>
                <a:latin typeface="+mn-lt"/>
              </a:defRPr>
            </a:lvl7pPr>
            <a:lvl8pPr marL="3352800" indent="-228600" algn="l" rtl="0" eaLnBrk="1" fontAlgn="base" hangingPunct="1">
              <a:spcBef>
                <a:spcPct val="20000"/>
              </a:spcBef>
              <a:spcAft>
                <a:spcPct val="0"/>
              </a:spcAft>
              <a:buChar char="»"/>
              <a:defRPr b="1">
                <a:solidFill>
                  <a:srgbClr val="006600"/>
                </a:solidFill>
                <a:latin typeface="+mn-lt"/>
              </a:defRPr>
            </a:lvl8pPr>
            <a:lvl9pPr marL="3810000" indent="-228600" algn="l" rtl="0" eaLnBrk="1" fontAlgn="base" hangingPunct="1">
              <a:spcBef>
                <a:spcPct val="20000"/>
              </a:spcBef>
              <a:spcAft>
                <a:spcPct val="0"/>
              </a:spcAft>
              <a:buChar char="»"/>
              <a:defRPr b="1">
                <a:solidFill>
                  <a:srgbClr val="006600"/>
                </a:solidFill>
                <a:latin typeface="+mn-lt"/>
              </a:defRPr>
            </a:lvl9pPr>
          </a:lstStyle>
          <a:p>
            <a:pPr marL="0" indent="0">
              <a:buNone/>
            </a:pPr>
            <a:r>
              <a:rPr lang="en-US" kern="0" dirty="0"/>
              <a:t>The goal of these journal bearing tests is to tests wear resistance, influence of different lubricants and other friction related phenomena.</a:t>
            </a:r>
          </a:p>
          <a:p>
            <a:r>
              <a:rPr lang="en-US" b="0" kern="0" dirty="0"/>
              <a:t>The basic idea is to let the journal bearing system run in repeated start-stop cycles for a defined number of cycles. In the end the gravimetric wear (weight loss) and geometric wear (thickness loss of bearing shells) is evaluated.</a:t>
            </a:r>
          </a:p>
          <a:p>
            <a:r>
              <a:rPr lang="en-US" b="0" kern="0" dirty="0"/>
              <a:t>Additionally, many variables are measured in every tests run (COF, temperatures, rotational speed, normal load, contact potential, acoustic emission RMS) with 10 Hz (for the whole test) and with 1 kHz for every 100</a:t>
            </a:r>
            <a:r>
              <a:rPr lang="en-US" b="0" kern="0" baseline="30000" dirty="0"/>
              <a:t>th</a:t>
            </a:r>
            <a:r>
              <a:rPr lang="en-US" b="0" kern="0" dirty="0"/>
              <a:t> start-stop cycle (5000 cycles in total).</a:t>
            </a:r>
          </a:p>
          <a:p>
            <a:r>
              <a:rPr lang="en-US" b="0" kern="0" dirty="0"/>
              <a:t>At following pages a description of the experimental set-up as well as pictures of the samples (before and after the test are available).</a:t>
            </a:r>
          </a:p>
          <a:p>
            <a:pPr marL="0" indent="0" algn="ctr">
              <a:buNone/>
            </a:pPr>
            <a:endParaRPr lang="en-US" kern="0" dirty="0"/>
          </a:p>
          <a:p>
            <a:pPr marL="0" indent="0">
              <a:buNone/>
            </a:pPr>
            <a:br>
              <a:rPr lang="en-US" b="0" kern="0" dirty="0"/>
            </a:br>
            <a:endParaRPr lang="en-US" b="0"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b="0" kern="0" dirty="0"/>
          </a:p>
          <a:p>
            <a:endParaRPr lang="en-US" b="0" kern="0" dirty="0"/>
          </a:p>
          <a:p>
            <a:pPr marL="0" indent="0">
              <a:buNone/>
            </a:pPr>
            <a:endParaRPr lang="en-US" kern="0" dirty="0"/>
          </a:p>
        </p:txBody>
      </p:sp>
      <p:pic>
        <p:nvPicPr>
          <p:cNvPr id="30" name="Grafik 29">
            <a:extLst>
              <a:ext uri="{FF2B5EF4-FFF2-40B4-BE49-F238E27FC236}">
                <a16:creationId xmlns:a16="http://schemas.microsoft.com/office/drawing/2014/main" id="{D1B2C088-0D1E-42C1-A064-46863A7AAB6A}"/>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991544" y="3957061"/>
            <a:ext cx="3744416" cy="2496276"/>
          </a:xfrm>
          <a:prstGeom prst="rect">
            <a:avLst/>
          </a:prstGeom>
        </p:spPr>
      </p:pic>
      <p:sp>
        <p:nvSpPr>
          <p:cNvPr id="31" name="Rechteck 30">
            <a:extLst>
              <a:ext uri="{FF2B5EF4-FFF2-40B4-BE49-F238E27FC236}">
                <a16:creationId xmlns:a16="http://schemas.microsoft.com/office/drawing/2014/main" id="{34535BC4-91EE-4806-BBAA-38CFF867E49D}"/>
              </a:ext>
            </a:extLst>
          </p:cNvPr>
          <p:cNvSpPr/>
          <p:nvPr/>
        </p:nvSpPr>
        <p:spPr>
          <a:xfrm>
            <a:off x="5879976" y="4581128"/>
            <a:ext cx="4010490" cy="1077218"/>
          </a:xfrm>
          <a:prstGeom prst="rect">
            <a:avLst/>
          </a:prstGeom>
        </p:spPr>
        <p:txBody>
          <a:bodyPr wrap="square">
            <a:spAutoFit/>
          </a:bodyPr>
          <a:lstStyle/>
          <a:p>
            <a:r>
              <a:rPr lang="en-GB" sz="1600" i="1" dirty="0">
                <a:latin typeface="Calibri" panose="020F0502020204030204" pitchFamily="34" charset="0"/>
                <a:ea typeface="Calibri" panose="020F0502020204030204" pitchFamily="34" charset="0"/>
                <a:cs typeface="Times New Roman" panose="02020603050405020304" pitchFamily="18" charset="0"/>
              </a:rPr>
              <a:t>Figure 1: Specimens of JBA (journal bearing adapter) testing, in the middle the polished steel shaft, surrounded by 2x 120° bearing shells as used in real engine or machinery. </a:t>
            </a:r>
            <a:endParaRPr lang="de-AT" sz="1600" i="1" dirty="0"/>
          </a:p>
        </p:txBody>
      </p:sp>
    </p:spTree>
    <p:extLst>
      <p:ext uri="{BB962C8B-B14F-4D97-AF65-F5344CB8AC3E}">
        <p14:creationId xmlns:p14="http://schemas.microsoft.com/office/powerpoint/2010/main" val="3825928094"/>
      </p:ext>
    </p:extLst>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EC7C205D-E3F0-4DEC-A4FC-495F8D917E57}"/>
              </a:ext>
            </a:extLst>
          </p:cNvPr>
          <p:cNvSpPr>
            <a:spLocks noGrp="1"/>
          </p:cNvSpPr>
          <p:nvPr>
            <p:ph type="title"/>
          </p:nvPr>
        </p:nvSpPr>
        <p:spPr>
          <a:xfrm>
            <a:off x="1774826" y="188913"/>
            <a:ext cx="8640763" cy="360362"/>
          </a:xfrm>
        </p:spPr>
        <p:txBody>
          <a:bodyPr/>
          <a:lstStyle/>
          <a:p>
            <a:r>
              <a:rPr lang="en-US" dirty="0"/>
              <a:t>Test set-up and procedure</a:t>
            </a:r>
          </a:p>
        </p:txBody>
      </p:sp>
      <p:sp>
        <p:nvSpPr>
          <p:cNvPr id="5" name="Inhaltsplatzhalter 1">
            <a:extLst>
              <a:ext uri="{FF2B5EF4-FFF2-40B4-BE49-F238E27FC236}">
                <a16:creationId xmlns:a16="http://schemas.microsoft.com/office/drawing/2014/main" id="{28F5F11B-D7F9-4535-8BF3-2A6EFED9CCFD}"/>
              </a:ext>
            </a:extLst>
          </p:cNvPr>
          <p:cNvSpPr txBox="1">
            <a:spLocks/>
          </p:cNvSpPr>
          <p:nvPr/>
        </p:nvSpPr>
        <p:spPr>
          <a:xfrm>
            <a:off x="407368" y="764705"/>
            <a:ext cx="11305256" cy="5688632"/>
          </a:xfrm>
          <a:prstGeom prst="rect">
            <a:avLst/>
          </a:prstGeom>
        </p:spPr>
        <p:txBody>
          <a:bodyPr/>
          <a:lstStyle>
            <a:lvl1pPr marL="342900" indent="-342900" algn="l" rtl="0" eaLnBrk="1" fontAlgn="base" hangingPunct="1">
              <a:spcBef>
                <a:spcPct val="20000"/>
              </a:spcBef>
              <a:spcAft>
                <a:spcPct val="0"/>
              </a:spcAft>
              <a:buChar char="•"/>
              <a:defRPr b="1">
                <a:solidFill>
                  <a:schemeClr val="tx1"/>
                </a:solidFill>
                <a:latin typeface="+mj-lt"/>
                <a:ea typeface="Tahoma" panose="020B0604030504040204" pitchFamily="34" charset="0"/>
                <a:cs typeface="Tahoma" panose="020B0604030504040204" pitchFamily="34" charset="0"/>
              </a:defRPr>
            </a:lvl1pPr>
            <a:lvl2pPr marL="742950" indent="-285750" algn="l" rtl="0" eaLnBrk="1" fontAlgn="base" hangingPunct="1">
              <a:spcBef>
                <a:spcPct val="20000"/>
              </a:spcBef>
              <a:spcAft>
                <a:spcPct val="0"/>
              </a:spcAft>
              <a:buChar char="–"/>
              <a:defRPr b="0">
                <a:solidFill>
                  <a:schemeClr val="tx1"/>
                </a:solidFill>
                <a:latin typeface="+mj-lt"/>
                <a:ea typeface="Tahoma" panose="020B0604030504040204" pitchFamily="34" charset="0"/>
                <a:cs typeface="Tahoma" panose="020B0604030504040204" pitchFamily="34" charset="0"/>
              </a:defRPr>
            </a:lvl2pPr>
            <a:lvl3pPr marL="1143000" indent="-228600" algn="l" rtl="0" eaLnBrk="1" fontAlgn="base" hangingPunct="1">
              <a:spcBef>
                <a:spcPct val="20000"/>
              </a:spcBef>
              <a:spcAft>
                <a:spcPct val="0"/>
              </a:spcAft>
              <a:buChar char="•"/>
              <a:defRPr sz="1600" b="0">
                <a:solidFill>
                  <a:schemeClr val="tx1"/>
                </a:solidFill>
                <a:latin typeface="+mj-lt"/>
                <a:ea typeface="Tahoma" panose="020B0604030504040204" pitchFamily="34" charset="0"/>
                <a:cs typeface="Tahoma" panose="020B0604030504040204" pitchFamily="34" charset="0"/>
              </a:defRPr>
            </a:lvl3pPr>
            <a:lvl4pPr marL="1562100" indent="-228600" algn="l" rtl="0" eaLnBrk="1" fontAlgn="base" hangingPunct="1">
              <a:spcBef>
                <a:spcPct val="20000"/>
              </a:spcBef>
              <a:spcAft>
                <a:spcPct val="0"/>
              </a:spcAft>
              <a:buChar char="–"/>
              <a:defRPr sz="1400" b="0">
                <a:solidFill>
                  <a:schemeClr val="tx1"/>
                </a:solidFill>
                <a:latin typeface="+mj-lt"/>
                <a:ea typeface="Tahoma" panose="020B0604030504040204" pitchFamily="34" charset="0"/>
                <a:cs typeface="Tahoma" panose="020B0604030504040204" pitchFamily="34" charset="0"/>
              </a:defRPr>
            </a:lvl4pPr>
            <a:lvl5pPr marL="1981200" indent="-228600" algn="l" rtl="0" eaLnBrk="1" fontAlgn="base" hangingPunct="1">
              <a:spcBef>
                <a:spcPct val="20000"/>
              </a:spcBef>
              <a:spcAft>
                <a:spcPct val="0"/>
              </a:spcAft>
              <a:buChar char="»"/>
              <a:defRPr sz="1400" b="0">
                <a:solidFill>
                  <a:schemeClr val="tx1"/>
                </a:solidFill>
                <a:latin typeface="+mj-lt"/>
                <a:ea typeface="Tahoma" panose="020B0604030504040204" pitchFamily="34" charset="0"/>
                <a:cs typeface="Tahoma" panose="020B0604030504040204" pitchFamily="34" charset="0"/>
              </a:defRPr>
            </a:lvl5pPr>
            <a:lvl6pPr marL="2438400" indent="-228600" algn="l" rtl="0" eaLnBrk="1" fontAlgn="base" hangingPunct="1">
              <a:spcBef>
                <a:spcPct val="20000"/>
              </a:spcBef>
              <a:spcAft>
                <a:spcPct val="0"/>
              </a:spcAft>
              <a:buChar char="»"/>
              <a:defRPr b="1">
                <a:solidFill>
                  <a:srgbClr val="006600"/>
                </a:solidFill>
                <a:latin typeface="+mn-lt"/>
              </a:defRPr>
            </a:lvl6pPr>
            <a:lvl7pPr marL="2895600" indent="-228600" algn="l" rtl="0" eaLnBrk="1" fontAlgn="base" hangingPunct="1">
              <a:spcBef>
                <a:spcPct val="20000"/>
              </a:spcBef>
              <a:spcAft>
                <a:spcPct val="0"/>
              </a:spcAft>
              <a:buChar char="»"/>
              <a:defRPr b="1">
                <a:solidFill>
                  <a:srgbClr val="006600"/>
                </a:solidFill>
                <a:latin typeface="+mn-lt"/>
              </a:defRPr>
            </a:lvl7pPr>
            <a:lvl8pPr marL="3352800" indent="-228600" algn="l" rtl="0" eaLnBrk="1" fontAlgn="base" hangingPunct="1">
              <a:spcBef>
                <a:spcPct val="20000"/>
              </a:spcBef>
              <a:spcAft>
                <a:spcPct val="0"/>
              </a:spcAft>
              <a:buChar char="»"/>
              <a:defRPr b="1">
                <a:solidFill>
                  <a:srgbClr val="006600"/>
                </a:solidFill>
                <a:latin typeface="+mn-lt"/>
              </a:defRPr>
            </a:lvl8pPr>
            <a:lvl9pPr marL="3810000" indent="-228600" algn="l" rtl="0" eaLnBrk="1" fontAlgn="base" hangingPunct="1">
              <a:spcBef>
                <a:spcPct val="20000"/>
              </a:spcBef>
              <a:spcAft>
                <a:spcPct val="0"/>
              </a:spcAft>
              <a:buChar char="»"/>
              <a:defRPr b="1">
                <a:solidFill>
                  <a:srgbClr val="006600"/>
                </a:solidFill>
                <a:latin typeface="+mn-lt"/>
              </a:defRPr>
            </a:lvl9pPr>
          </a:lstStyle>
          <a:p>
            <a:pPr marL="0" indent="0" algn="just">
              <a:buNone/>
            </a:pPr>
            <a:r>
              <a:rPr lang="en-US" sz="1600" u="sng" kern="0" dirty="0"/>
              <a:t>Test set-up:</a:t>
            </a:r>
          </a:p>
          <a:p>
            <a:pPr marL="0" indent="0" algn="just">
              <a:buNone/>
            </a:pPr>
            <a:r>
              <a:rPr lang="en-GB" sz="1600" b="0" dirty="0"/>
              <a:t>To start with the JBA system, it consists in principle of two bearing shells and one corresponding shaft (see Fig. 2), simulating classical journal bearing operation, mostly operating in a hydrodynamic friction regime. Material paring can vary, the shaft with a diameter of approximately 48 mm consists most frequently of ordinary steel variations, while the bearing shells have a more complex structure, generally with more than one layer of material.  The shaft is connected to an electric motor, while the bearing shells are fixed in place, only moving towards the rotating shaft. The force applicated behind the bearing shells towards the rotating shaft can be controlled finely. Bearing shells and shaft are submerged in lubricant, which the temperature of can be set by the controller. Also, the temperature at the back of one bearing shell is measured as specimen temperature. The frictional torque is measured via force sensor in the plane of rotation, calculating the Coefficient-of-friction (COF) in parallel. Additionally, the contact potential between shaft and bearing shells is recorded, indicating direct contact, respectively also the hydrodynamic floating. The AE senor is mounted on a steel bracket fixed on one of the bearing shell holders.</a:t>
            </a:r>
            <a:endParaRPr lang="de-AT" sz="1600" b="0" dirty="0"/>
          </a:p>
          <a:p>
            <a:pPr marL="0" indent="0">
              <a:buNone/>
            </a:pPr>
            <a:br>
              <a:rPr lang="en-US" b="0" kern="0" dirty="0"/>
            </a:br>
            <a:endParaRPr lang="en-US" b="0"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b="0" kern="0" dirty="0"/>
          </a:p>
          <a:p>
            <a:endParaRPr lang="en-US" b="0" kern="0" dirty="0"/>
          </a:p>
          <a:p>
            <a:pPr marL="0" indent="0">
              <a:buNone/>
            </a:pPr>
            <a:endParaRPr lang="en-US" kern="0" dirty="0"/>
          </a:p>
        </p:txBody>
      </p:sp>
      <p:pic>
        <p:nvPicPr>
          <p:cNvPr id="6" name="Grafik 5">
            <a:extLst>
              <a:ext uri="{FF2B5EF4-FFF2-40B4-BE49-F238E27FC236}">
                <a16:creationId xmlns:a16="http://schemas.microsoft.com/office/drawing/2014/main" id="{7950E862-7428-459A-8E19-31D024997D3B}"/>
              </a:ext>
            </a:extLst>
          </p:cNvPr>
          <p:cNvPicPr/>
          <p:nvPr/>
        </p:nvPicPr>
        <p:blipFill>
          <a:blip r:embed="rId2"/>
          <a:stretch>
            <a:fillRect/>
          </a:stretch>
        </p:blipFill>
        <p:spPr>
          <a:xfrm>
            <a:off x="479376" y="3885268"/>
            <a:ext cx="5400600" cy="2568069"/>
          </a:xfrm>
          <a:prstGeom prst="rect">
            <a:avLst/>
          </a:prstGeom>
        </p:spPr>
      </p:pic>
      <p:sp>
        <p:nvSpPr>
          <p:cNvPr id="2" name="Rechteck 1">
            <a:extLst>
              <a:ext uri="{FF2B5EF4-FFF2-40B4-BE49-F238E27FC236}">
                <a16:creationId xmlns:a16="http://schemas.microsoft.com/office/drawing/2014/main" id="{9ED2EF25-DD55-47B4-9357-D785AD9A2DB1}"/>
              </a:ext>
            </a:extLst>
          </p:cNvPr>
          <p:cNvSpPr/>
          <p:nvPr/>
        </p:nvSpPr>
        <p:spPr>
          <a:xfrm>
            <a:off x="5879976" y="3895848"/>
            <a:ext cx="6096000" cy="2308324"/>
          </a:xfrm>
          <a:prstGeom prst="rect">
            <a:avLst/>
          </a:prstGeom>
        </p:spPr>
        <p:txBody>
          <a:bodyPr>
            <a:spAutoFit/>
          </a:bodyPr>
          <a:lstStyle/>
          <a:p>
            <a:r>
              <a:rPr lang="en-GB" sz="1600" i="1" dirty="0">
                <a:latin typeface="Calibri" panose="020F0502020204030204" pitchFamily="34" charset="0"/>
                <a:ea typeface="Calibri" panose="020F0502020204030204" pitchFamily="34" charset="0"/>
                <a:cs typeface="Times New Roman" panose="02020603050405020304" pitchFamily="18" charset="0"/>
              </a:rPr>
              <a:t>Figure 2: (A) Schematic of the JBA set-up from top view: (1) rotating shaft in red, (2) bearing shells in blue, (3) bracket for AE sensor, (4) heated oil bath, (5) AE sensor, T</a:t>
            </a:r>
            <a:r>
              <a:rPr lang="en-GB" sz="1600" i="1" baseline="-25000" dirty="0">
                <a:latin typeface="Calibri" panose="020F0502020204030204" pitchFamily="34" charset="0"/>
                <a:ea typeface="Calibri" panose="020F0502020204030204" pitchFamily="34" charset="0"/>
                <a:cs typeface="Times New Roman" panose="02020603050405020304" pitchFamily="18" charset="0"/>
              </a:rPr>
              <a:t>1</a:t>
            </a:r>
            <a:r>
              <a:rPr lang="en-GB" sz="1600" i="1" dirty="0">
                <a:latin typeface="Calibri" panose="020F0502020204030204" pitchFamily="34" charset="0"/>
                <a:ea typeface="Calibri" panose="020F0502020204030204" pitchFamily="34" charset="0"/>
                <a:cs typeface="Times New Roman" panose="02020603050405020304" pitchFamily="18" charset="0"/>
              </a:rPr>
              <a:t>/T</a:t>
            </a:r>
            <a:r>
              <a:rPr lang="en-GB" sz="1600" i="1" baseline="-25000" dirty="0">
                <a:latin typeface="Calibri" panose="020F0502020204030204" pitchFamily="34" charset="0"/>
                <a:ea typeface="Calibri" panose="020F0502020204030204" pitchFamily="34" charset="0"/>
                <a:cs typeface="Times New Roman" panose="02020603050405020304" pitchFamily="18" charset="0"/>
              </a:rPr>
              <a:t>2</a:t>
            </a:r>
            <a:r>
              <a:rPr lang="en-GB" sz="1600" i="1" dirty="0">
                <a:latin typeface="Calibri" panose="020F0502020204030204" pitchFamily="34" charset="0"/>
                <a:ea typeface="Calibri" panose="020F0502020204030204" pitchFamily="34" charset="0"/>
                <a:cs typeface="Times New Roman" panose="02020603050405020304" pitchFamily="18" charset="0"/>
              </a:rPr>
              <a:t> specimen/oil-bath temperature sensors, force application behind both bearing shell adapters. Lubricant is represented by yellow </a:t>
            </a:r>
            <a:r>
              <a:rPr lang="en-GB" sz="1600" i="1" dirty="0" err="1">
                <a:latin typeface="Calibri" panose="020F0502020204030204" pitchFamily="34" charset="0"/>
                <a:ea typeface="Calibri" panose="020F0502020204030204" pitchFamily="34" charset="0"/>
                <a:cs typeface="Times New Roman" panose="02020603050405020304" pitchFamily="18" charset="0"/>
              </a:rPr>
              <a:t>color</a:t>
            </a:r>
            <a:r>
              <a:rPr lang="en-GB" sz="1600" i="1" dirty="0">
                <a:latin typeface="Calibri" panose="020F0502020204030204" pitchFamily="34" charset="0"/>
                <a:ea typeface="Calibri" panose="020F0502020204030204" pitchFamily="34" charset="0"/>
                <a:cs typeface="Times New Roman" panose="02020603050405020304" pitchFamily="18" charset="0"/>
              </a:rPr>
              <a:t>; (B) Test cell of the tribometer: (I) rotating shaft, (II) friction force sensor, (III) heated oil bath, (IV) movable crosshead, (V)  air bellow used for force application, (VI) lever for force transfer, (VII) oil-bath temperature sensor, (VIII) specimen temperature sensor, (XI) journal bearing holder.</a:t>
            </a:r>
            <a:endParaRPr lang="de-AT" sz="1600" i="1" dirty="0"/>
          </a:p>
        </p:txBody>
      </p:sp>
    </p:spTree>
    <p:extLst>
      <p:ext uri="{BB962C8B-B14F-4D97-AF65-F5344CB8AC3E}">
        <p14:creationId xmlns:p14="http://schemas.microsoft.com/office/powerpoint/2010/main" val="1860231546"/>
      </p:ext>
    </p:extLst>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EC7C205D-E3F0-4DEC-A4FC-495F8D917E57}"/>
              </a:ext>
            </a:extLst>
          </p:cNvPr>
          <p:cNvSpPr>
            <a:spLocks noGrp="1"/>
          </p:cNvSpPr>
          <p:nvPr>
            <p:ph type="title"/>
          </p:nvPr>
        </p:nvSpPr>
        <p:spPr>
          <a:xfrm>
            <a:off x="1774826" y="188913"/>
            <a:ext cx="8640763" cy="360362"/>
          </a:xfrm>
        </p:spPr>
        <p:txBody>
          <a:bodyPr/>
          <a:lstStyle/>
          <a:p>
            <a:r>
              <a:rPr lang="en-US" dirty="0"/>
              <a:t>Test set-up and procedure</a:t>
            </a:r>
          </a:p>
        </p:txBody>
      </p:sp>
      <p:sp>
        <p:nvSpPr>
          <p:cNvPr id="5" name="Inhaltsplatzhalter 1">
            <a:extLst>
              <a:ext uri="{FF2B5EF4-FFF2-40B4-BE49-F238E27FC236}">
                <a16:creationId xmlns:a16="http://schemas.microsoft.com/office/drawing/2014/main" id="{28F5F11B-D7F9-4535-8BF3-2A6EFED9CCFD}"/>
              </a:ext>
            </a:extLst>
          </p:cNvPr>
          <p:cNvSpPr txBox="1">
            <a:spLocks/>
          </p:cNvSpPr>
          <p:nvPr/>
        </p:nvSpPr>
        <p:spPr>
          <a:xfrm>
            <a:off x="407368" y="764705"/>
            <a:ext cx="11305256" cy="5688632"/>
          </a:xfrm>
          <a:prstGeom prst="rect">
            <a:avLst/>
          </a:prstGeom>
        </p:spPr>
        <p:txBody>
          <a:bodyPr/>
          <a:lstStyle>
            <a:lvl1pPr marL="342900" indent="-342900" algn="l" rtl="0" eaLnBrk="1" fontAlgn="base" hangingPunct="1">
              <a:spcBef>
                <a:spcPct val="20000"/>
              </a:spcBef>
              <a:spcAft>
                <a:spcPct val="0"/>
              </a:spcAft>
              <a:buChar char="•"/>
              <a:defRPr b="1">
                <a:solidFill>
                  <a:schemeClr val="tx1"/>
                </a:solidFill>
                <a:latin typeface="+mj-lt"/>
                <a:ea typeface="Tahoma" panose="020B0604030504040204" pitchFamily="34" charset="0"/>
                <a:cs typeface="Tahoma" panose="020B0604030504040204" pitchFamily="34" charset="0"/>
              </a:defRPr>
            </a:lvl1pPr>
            <a:lvl2pPr marL="742950" indent="-285750" algn="l" rtl="0" eaLnBrk="1" fontAlgn="base" hangingPunct="1">
              <a:spcBef>
                <a:spcPct val="20000"/>
              </a:spcBef>
              <a:spcAft>
                <a:spcPct val="0"/>
              </a:spcAft>
              <a:buChar char="–"/>
              <a:defRPr b="0">
                <a:solidFill>
                  <a:schemeClr val="tx1"/>
                </a:solidFill>
                <a:latin typeface="+mj-lt"/>
                <a:ea typeface="Tahoma" panose="020B0604030504040204" pitchFamily="34" charset="0"/>
                <a:cs typeface="Tahoma" panose="020B0604030504040204" pitchFamily="34" charset="0"/>
              </a:defRPr>
            </a:lvl2pPr>
            <a:lvl3pPr marL="1143000" indent="-228600" algn="l" rtl="0" eaLnBrk="1" fontAlgn="base" hangingPunct="1">
              <a:spcBef>
                <a:spcPct val="20000"/>
              </a:spcBef>
              <a:spcAft>
                <a:spcPct val="0"/>
              </a:spcAft>
              <a:buChar char="•"/>
              <a:defRPr sz="1600" b="0">
                <a:solidFill>
                  <a:schemeClr val="tx1"/>
                </a:solidFill>
                <a:latin typeface="+mj-lt"/>
                <a:ea typeface="Tahoma" panose="020B0604030504040204" pitchFamily="34" charset="0"/>
                <a:cs typeface="Tahoma" panose="020B0604030504040204" pitchFamily="34" charset="0"/>
              </a:defRPr>
            </a:lvl3pPr>
            <a:lvl4pPr marL="1562100" indent="-228600" algn="l" rtl="0" eaLnBrk="1" fontAlgn="base" hangingPunct="1">
              <a:spcBef>
                <a:spcPct val="20000"/>
              </a:spcBef>
              <a:spcAft>
                <a:spcPct val="0"/>
              </a:spcAft>
              <a:buChar char="–"/>
              <a:defRPr sz="1400" b="0">
                <a:solidFill>
                  <a:schemeClr val="tx1"/>
                </a:solidFill>
                <a:latin typeface="+mj-lt"/>
                <a:ea typeface="Tahoma" panose="020B0604030504040204" pitchFamily="34" charset="0"/>
                <a:cs typeface="Tahoma" panose="020B0604030504040204" pitchFamily="34" charset="0"/>
              </a:defRPr>
            </a:lvl4pPr>
            <a:lvl5pPr marL="1981200" indent="-228600" algn="l" rtl="0" eaLnBrk="1" fontAlgn="base" hangingPunct="1">
              <a:spcBef>
                <a:spcPct val="20000"/>
              </a:spcBef>
              <a:spcAft>
                <a:spcPct val="0"/>
              </a:spcAft>
              <a:buChar char="»"/>
              <a:defRPr sz="1400" b="0">
                <a:solidFill>
                  <a:schemeClr val="tx1"/>
                </a:solidFill>
                <a:latin typeface="+mj-lt"/>
                <a:ea typeface="Tahoma" panose="020B0604030504040204" pitchFamily="34" charset="0"/>
                <a:cs typeface="Tahoma" panose="020B0604030504040204" pitchFamily="34" charset="0"/>
              </a:defRPr>
            </a:lvl5pPr>
            <a:lvl6pPr marL="2438400" indent="-228600" algn="l" rtl="0" eaLnBrk="1" fontAlgn="base" hangingPunct="1">
              <a:spcBef>
                <a:spcPct val="20000"/>
              </a:spcBef>
              <a:spcAft>
                <a:spcPct val="0"/>
              </a:spcAft>
              <a:buChar char="»"/>
              <a:defRPr b="1">
                <a:solidFill>
                  <a:srgbClr val="006600"/>
                </a:solidFill>
                <a:latin typeface="+mn-lt"/>
              </a:defRPr>
            </a:lvl6pPr>
            <a:lvl7pPr marL="2895600" indent="-228600" algn="l" rtl="0" eaLnBrk="1" fontAlgn="base" hangingPunct="1">
              <a:spcBef>
                <a:spcPct val="20000"/>
              </a:spcBef>
              <a:spcAft>
                <a:spcPct val="0"/>
              </a:spcAft>
              <a:buChar char="»"/>
              <a:defRPr b="1">
                <a:solidFill>
                  <a:srgbClr val="006600"/>
                </a:solidFill>
                <a:latin typeface="+mn-lt"/>
              </a:defRPr>
            </a:lvl7pPr>
            <a:lvl8pPr marL="3352800" indent="-228600" algn="l" rtl="0" eaLnBrk="1" fontAlgn="base" hangingPunct="1">
              <a:spcBef>
                <a:spcPct val="20000"/>
              </a:spcBef>
              <a:spcAft>
                <a:spcPct val="0"/>
              </a:spcAft>
              <a:buChar char="»"/>
              <a:defRPr b="1">
                <a:solidFill>
                  <a:srgbClr val="006600"/>
                </a:solidFill>
                <a:latin typeface="+mn-lt"/>
              </a:defRPr>
            </a:lvl8pPr>
            <a:lvl9pPr marL="3810000" indent="-228600" algn="l" rtl="0" eaLnBrk="1" fontAlgn="base" hangingPunct="1">
              <a:spcBef>
                <a:spcPct val="20000"/>
              </a:spcBef>
              <a:spcAft>
                <a:spcPct val="0"/>
              </a:spcAft>
              <a:buChar char="»"/>
              <a:defRPr b="1">
                <a:solidFill>
                  <a:srgbClr val="006600"/>
                </a:solidFill>
                <a:latin typeface="+mn-lt"/>
              </a:defRPr>
            </a:lvl9pPr>
          </a:lstStyle>
          <a:p>
            <a:pPr marL="0" indent="0" algn="just">
              <a:buNone/>
            </a:pPr>
            <a:r>
              <a:rPr lang="en-GB" sz="1600" u="sng" dirty="0"/>
              <a:t>Start-stop testing with JBA:</a:t>
            </a:r>
          </a:p>
          <a:p>
            <a:pPr marL="0" indent="0" algn="just">
              <a:buNone/>
            </a:pPr>
            <a:r>
              <a:rPr lang="en-GB" sz="1600" b="0" dirty="0"/>
              <a:t>For the JBA set-up one test-strategy was used. The start-stop testing begins with an initial running-in phase (see Fig. 3), where the load is set to 1.75 MPa and rotational speed to 100 RPM. The oil bath remains at room temperature, the whole phase lasts 10 min. After that, the rotation ends and lubricant temperature is increased to 120 °C. There is a stable period without movement at the end of the intended heating period to minimize temperature fluctuations. Thereafter, the start-stop cycles start.</a:t>
            </a:r>
          </a:p>
          <a:p>
            <a:pPr marL="0" indent="0" algn="just">
              <a:buNone/>
            </a:pPr>
            <a:endParaRPr lang="en-GB" sz="1600" b="0" dirty="0"/>
          </a:p>
          <a:p>
            <a:pPr marL="0" indent="0" algn="just">
              <a:buNone/>
            </a:pPr>
            <a:endParaRPr lang="en-GB" sz="1600" b="0" dirty="0"/>
          </a:p>
          <a:p>
            <a:pPr marL="0" indent="0" algn="just">
              <a:buNone/>
            </a:pPr>
            <a:endParaRPr lang="en-GB" sz="1600" b="0" dirty="0"/>
          </a:p>
          <a:p>
            <a:pPr marL="0" indent="0" algn="just">
              <a:buNone/>
            </a:pPr>
            <a:endParaRPr lang="en-GB" sz="1600" b="0" dirty="0"/>
          </a:p>
          <a:p>
            <a:pPr marL="0" indent="0" algn="just">
              <a:buNone/>
            </a:pPr>
            <a:endParaRPr lang="en-GB" sz="1600" b="0" dirty="0"/>
          </a:p>
          <a:p>
            <a:pPr marL="0" indent="0" algn="just">
              <a:buNone/>
            </a:pPr>
            <a:endParaRPr lang="en-GB" sz="1600" b="0" dirty="0"/>
          </a:p>
          <a:p>
            <a:pPr marL="0" indent="0" algn="just">
              <a:buNone/>
            </a:pPr>
            <a:endParaRPr lang="en-GB" sz="1600" b="0" dirty="0"/>
          </a:p>
          <a:p>
            <a:pPr marL="0" indent="0" algn="just">
              <a:buNone/>
            </a:pPr>
            <a:endParaRPr lang="en-GB" sz="1600" b="0" dirty="0"/>
          </a:p>
          <a:p>
            <a:pPr marL="0" indent="0" algn="just">
              <a:buNone/>
            </a:pPr>
            <a:endParaRPr lang="en-GB" sz="1600" b="0" dirty="0"/>
          </a:p>
          <a:p>
            <a:pPr marL="0" indent="0" algn="just">
              <a:buNone/>
            </a:pPr>
            <a:endParaRPr lang="en-GB" sz="1600" b="0" dirty="0"/>
          </a:p>
          <a:p>
            <a:pPr marL="0" indent="0" algn="just">
              <a:buNone/>
            </a:pPr>
            <a:r>
              <a:rPr lang="en-GB" sz="1600" b="0" dirty="0"/>
              <a:t>These start-stop cycles (see Fig. 4) consist of a ramp to a maximum speed of 400 RPM in around before deaccelerating to standstill again. The test terminates after the final start-stop cycle, number of total cycles is 5000. </a:t>
            </a:r>
            <a:r>
              <a:rPr lang="en-US" sz="1600" b="0" dirty="0"/>
              <a:t>AE high-speed measurements are triggered at every 100th start-stop cycle for the first few seconds of the acceleration phase. So, the breaking phase isn’t captured in the high-speed AE data.</a:t>
            </a:r>
            <a:endParaRPr lang="en-GB" sz="1600" b="0" dirty="0"/>
          </a:p>
          <a:p>
            <a:pPr marL="0" indent="0" algn="just">
              <a:buNone/>
            </a:pPr>
            <a:br>
              <a:rPr lang="en-US" sz="1600" b="0" kern="0" dirty="0"/>
            </a:br>
            <a:endParaRPr lang="en-US" sz="1600" b="0"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b="0" kern="0" dirty="0"/>
          </a:p>
          <a:p>
            <a:endParaRPr lang="en-US" b="0" kern="0" dirty="0"/>
          </a:p>
          <a:p>
            <a:pPr marL="0" indent="0">
              <a:buNone/>
            </a:pPr>
            <a:endParaRPr lang="en-US" kern="0" dirty="0"/>
          </a:p>
        </p:txBody>
      </p:sp>
      <p:sp>
        <p:nvSpPr>
          <p:cNvPr id="2" name="Rechteck 1">
            <a:extLst>
              <a:ext uri="{FF2B5EF4-FFF2-40B4-BE49-F238E27FC236}">
                <a16:creationId xmlns:a16="http://schemas.microsoft.com/office/drawing/2014/main" id="{9ED2EF25-DD55-47B4-9357-D785AD9A2DB1}"/>
              </a:ext>
            </a:extLst>
          </p:cNvPr>
          <p:cNvSpPr/>
          <p:nvPr/>
        </p:nvSpPr>
        <p:spPr>
          <a:xfrm>
            <a:off x="1899370" y="4474477"/>
            <a:ext cx="3816424" cy="877163"/>
          </a:xfrm>
          <a:prstGeom prst="rect">
            <a:avLst/>
          </a:prstGeom>
        </p:spPr>
        <p:txBody>
          <a:bodyPr wrap="square">
            <a:spAutoFit/>
          </a:bodyPr>
          <a:lstStyle/>
          <a:p>
            <a:r>
              <a:rPr lang="en-GB" sz="1700" i="1" dirty="0">
                <a:latin typeface="Calibri" panose="020F0502020204030204" pitchFamily="34" charset="0"/>
                <a:cs typeface="Calibri" panose="020F0502020204030204" pitchFamily="34" charset="0"/>
              </a:rPr>
              <a:t>Figure 3: Running-in and heating period for the start-stop testing with the JBA set-up. </a:t>
            </a:r>
            <a:endParaRPr lang="de-AT" sz="1700" i="1" dirty="0">
              <a:latin typeface="Calibri" panose="020F0502020204030204" pitchFamily="34" charset="0"/>
              <a:cs typeface="Calibri" panose="020F0502020204030204" pitchFamily="34" charset="0"/>
            </a:endParaRPr>
          </a:p>
        </p:txBody>
      </p:sp>
      <p:pic>
        <p:nvPicPr>
          <p:cNvPr id="7" name="Grafik 6">
            <a:extLst>
              <a:ext uri="{FF2B5EF4-FFF2-40B4-BE49-F238E27FC236}">
                <a16:creationId xmlns:a16="http://schemas.microsoft.com/office/drawing/2014/main" id="{24F09B76-59C2-49AF-BF07-54B3F5FE30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25638" y="2462797"/>
            <a:ext cx="4114800" cy="2011680"/>
          </a:xfrm>
          <a:prstGeom prst="rect">
            <a:avLst/>
          </a:prstGeom>
          <a:noFill/>
          <a:ln>
            <a:noFill/>
          </a:ln>
        </p:spPr>
      </p:pic>
      <p:pic>
        <p:nvPicPr>
          <p:cNvPr id="8" name="Grafik 7">
            <a:extLst>
              <a:ext uri="{FF2B5EF4-FFF2-40B4-BE49-F238E27FC236}">
                <a16:creationId xmlns:a16="http://schemas.microsoft.com/office/drawing/2014/main" id="{8E6E0FAB-D907-43D5-8298-ECF025423E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76659" y="2522918"/>
            <a:ext cx="4138930" cy="2114550"/>
          </a:xfrm>
          <a:prstGeom prst="rect">
            <a:avLst/>
          </a:prstGeom>
          <a:noFill/>
          <a:ln>
            <a:noFill/>
          </a:ln>
        </p:spPr>
      </p:pic>
      <p:sp>
        <p:nvSpPr>
          <p:cNvPr id="9" name="Rechteck 8">
            <a:extLst>
              <a:ext uri="{FF2B5EF4-FFF2-40B4-BE49-F238E27FC236}">
                <a16:creationId xmlns:a16="http://schemas.microsoft.com/office/drawing/2014/main" id="{5FCAF83E-32FF-4C08-B26F-80134C50EA8A}"/>
              </a:ext>
            </a:extLst>
          </p:cNvPr>
          <p:cNvSpPr/>
          <p:nvPr/>
        </p:nvSpPr>
        <p:spPr>
          <a:xfrm>
            <a:off x="6618427" y="4540876"/>
            <a:ext cx="3816424" cy="615553"/>
          </a:xfrm>
          <a:prstGeom prst="rect">
            <a:avLst/>
          </a:prstGeom>
        </p:spPr>
        <p:txBody>
          <a:bodyPr wrap="square">
            <a:spAutoFit/>
          </a:bodyPr>
          <a:lstStyle/>
          <a:p>
            <a:r>
              <a:rPr lang="en-GB" sz="1700" i="1" dirty="0">
                <a:latin typeface="Calibri" panose="020F0502020204030204" pitchFamily="34" charset="0"/>
                <a:cs typeface="Calibri" panose="020F0502020204030204" pitchFamily="34" charset="0"/>
              </a:rPr>
              <a:t>Figure 4: </a:t>
            </a:r>
            <a:r>
              <a:rPr lang="en-US" sz="1700" i="1" dirty="0">
                <a:latin typeface="Calibri" panose="020F0502020204030204" pitchFamily="34" charset="0"/>
                <a:cs typeface="Calibri" panose="020F0502020204030204" pitchFamily="34" charset="0"/>
              </a:rPr>
              <a:t>Description of a single start-stop cycle with the JBA set-up.</a:t>
            </a:r>
            <a:endParaRPr lang="de-AT" sz="17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733737"/>
      </p:ext>
    </p:extLst>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EC7C205D-E3F0-4DEC-A4FC-495F8D917E57}"/>
              </a:ext>
            </a:extLst>
          </p:cNvPr>
          <p:cNvSpPr>
            <a:spLocks noGrp="1"/>
          </p:cNvSpPr>
          <p:nvPr>
            <p:ph type="title"/>
          </p:nvPr>
        </p:nvSpPr>
        <p:spPr>
          <a:xfrm>
            <a:off x="1774826" y="188913"/>
            <a:ext cx="8640763" cy="360362"/>
          </a:xfrm>
        </p:spPr>
        <p:txBody>
          <a:bodyPr/>
          <a:lstStyle/>
          <a:p>
            <a:r>
              <a:rPr lang="en-US" dirty="0"/>
              <a:t>Evaluation of tests</a:t>
            </a:r>
          </a:p>
        </p:txBody>
      </p:sp>
      <p:sp>
        <p:nvSpPr>
          <p:cNvPr id="5" name="Inhaltsplatzhalter 1">
            <a:extLst>
              <a:ext uri="{FF2B5EF4-FFF2-40B4-BE49-F238E27FC236}">
                <a16:creationId xmlns:a16="http://schemas.microsoft.com/office/drawing/2014/main" id="{28F5F11B-D7F9-4535-8BF3-2A6EFED9CCFD}"/>
              </a:ext>
            </a:extLst>
          </p:cNvPr>
          <p:cNvSpPr txBox="1">
            <a:spLocks/>
          </p:cNvSpPr>
          <p:nvPr/>
        </p:nvSpPr>
        <p:spPr>
          <a:xfrm>
            <a:off x="407368" y="764705"/>
            <a:ext cx="11305256" cy="5688632"/>
          </a:xfrm>
          <a:prstGeom prst="rect">
            <a:avLst/>
          </a:prstGeom>
        </p:spPr>
        <p:txBody>
          <a:bodyPr/>
          <a:lstStyle>
            <a:lvl1pPr marL="342900" indent="-342900" algn="l" rtl="0" eaLnBrk="1" fontAlgn="base" hangingPunct="1">
              <a:spcBef>
                <a:spcPct val="20000"/>
              </a:spcBef>
              <a:spcAft>
                <a:spcPct val="0"/>
              </a:spcAft>
              <a:buChar char="•"/>
              <a:defRPr b="1">
                <a:solidFill>
                  <a:schemeClr val="tx1"/>
                </a:solidFill>
                <a:latin typeface="+mj-lt"/>
                <a:ea typeface="Tahoma" panose="020B0604030504040204" pitchFamily="34" charset="0"/>
                <a:cs typeface="Tahoma" panose="020B0604030504040204" pitchFamily="34" charset="0"/>
              </a:defRPr>
            </a:lvl1pPr>
            <a:lvl2pPr marL="742950" indent="-285750" algn="l" rtl="0" eaLnBrk="1" fontAlgn="base" hangingPunct="1">
              <a:spcBef>
                <a:spcPct val="20000"/>
              </a:spcBef>
              <a:spcAft>
                <a:spcPct val="0"/>
              </a:spcAft>
              <a:buChar char="–"/>
              <a:defRPr b="0">
                <a:solidFill>
                  <a:schemeClr val="tx1"/>
                </a:solidFill>
                <a:latin typeface="+mj-lt"/>
                <a:ea typeface="Tahoma" panose="020B0604030504040204" pitchFamily="34" charset="0"/>
                <a:cs typeface="Tahoma" panose="020B0604030504040204" pitchFamily="34" charset="0"/>
              </a:defRPr>
            </a:lvl2pPr>
            <a:lvl3pPr marL="1143000" indent="-228600" algn="l" rtl="0" eaLnBrk="1" fontAlgn="base" hangingPunct="1">
              <a:spcBef>
                <a:spcPct val="20000"/>
              </a:spcBef>
              <a:spcAft>
                <a:spcPct val="0"/>
              </a:spcAft>
              <a:buChar char="•"/>
              <a:defRPr sz="1600" b="0">
                <a:solidFill>
                  <a:schemeClr val="tx1"/>
                </a:solidFill>
                <a:latin typeface="+mj-lt"/>
                <a:ea typeface="Tahoma" panose="020B0604030504040204" pitchFamily="34" charset="0"/>
                <a:cs typeface="Tahoma" panose="020B0604030504040204" pitchFamily="34" charset="0"/>
              </a:defRPr>
            </a:lvl3pPr>
            <a:lvl4pPr marL="1562100" indent="-228600" algn="l" rtl="0" eaLnBrk="1" fontAlgn="base" hangingPunct="1">
              <a:spcBef>
                <a:spcPct val="20000"/>
              </a:spcBef>
              <a:spcAft>
                <a:spcPct val="0"/>
              </a:spcAft>
              <a:buChar char="–"/>
              <a:defRPr sz="1400" b="0">
                <a:solidFill>
                  <a:schemeClr val="tx1"/>
                </a:solidFill>
                <a:latin typeface="+mj-lt"/>
                <a:ea typeface="Tahoma" panose="020B0604030504040204" pitchFamily="34" charset="0"/>
                <a:cs typeface="Tahoma" panose="020B0604030504040204" pitchFamily="34" charset="0"/>
              </a:defRPr>
            </a:lvl4pPr>
            <a:lvl5pPr marL="1981200" indent="-228600" algn="l" rtl="0" eaLnBrk="1" fontAlgn="base" hangingPunct="1">
              <a:spcBef>
                <a:spcPct val="20000"/>
              </a:spcBef>
              <a:spcAft>
                <a:spcPct val="0"/>
              </a:spcAft>
              <a:buChar char="»"/>
              <a:defRPr sz="1400" b="0">
                <a:solidFill>
                  <a:schemeClr val="tx1"/>
                </a:solidFill>
                <a:latin typeface="+mj-lt"/>
                <a:ea typeface="Tahoma" panose="020B0604030504040204" pitchFamily="34" charset="0"/>
                <a:cs typeface="Tahoma" panose="020B0604030504040204" pitchFamily="34" charset="0"/>
              </a:defRPr>
            </a:lvl5pPr>
            <a:lvl6pPr marL="2438400" indent="-228600" algn="l" rtl="0" eaLnBrk="1" fontAlgn="base" hangingPunct="1">
              <a:spcBef>
                <a:spcPct val="20000"/>
              </a:spcBef>
              <a:spcAft>
                <a:spcPct val="0"/>
              </a:spcAft>
              <a:buChar char="»"/>
              <a:defRPr b="1">
                <a:solidFill>
                  <a:srgbClr val="006600"/>
                </a:solidFill>
                <a:latin typeface="+mn-lt"/>
              </a:defRPr>
            </a:lvl6pPr>
            <a:lvl7pPr marL="2895600" indent="-228600" algn="l" rtl="0" eaLnBrk="1" fontAlgn="base" hangingPunct="1">
              <a:spcBef>
                <a:spcPct val="20000"/>
              </a:spcBef>
              <a:spcAft>
                <a:spcPct val="0"/>
              </a:spcAft>
              <a:buChar char="»"/>
              <a:defRPr b="1">
                <a:solidFill>
                  <a:srgbClr val="006600"/>
                </a:solidFill>
                <a:latin typeface="+mn-lt"/>
              </a:defRPr>
            </a:lvl7pPr>
            <a:lvl8pPr marL="3352800" indent="-228600" algn="l" rtl="0" eaLnBrk="1" fontAlgn="base" hangingPunct="1">
              <a:spcBef>
                <a:spcPct val="20000"/>
              </a:spcBef>
              <a:spcAft>
                <a:spcPct val="0"/>
              </a:spcAft>
              <a:buChar char="»"/>
              <a:defRPr b="1">
                <a:solidFill>
                  <a:srgbClr val="006600"/>
                </a:solidFill>
                <a:latin typeface="+mn-lt"/>
              </a:defRPr>
            </a:lvl8pPr>
            <a:lvl9pPr marL="3810000" indent="-228600" algn="l" rtl="0" eaLnBrk="1" fontAlgn="base" hangingPunct="1">
              <a:spcBef>
                <a:spcPct val="20000"/>
              </a:spcBef>
              <a:spcAft>
                <a:spcPct val="0"/>
              </a:spcAft>
              <a:buChar char="»"/>
              <a:defRPr b="1">
                <a:solidFill>
                  <a:srgbClr val="006600"/>
                </a:solidFill>
                <a:latin typeface="+mn-lt"/>
              </a:defRPr>
            </a:lvl9pPr>
          </a:lstStyle>
          <a:p>
            <a:pPr marL="0" indent="0">
              <a:buNone/>
            </a:pPr>
            <a:r>
              <a:rPr lang="en-US" sz="1600" b="0" kern="0" dirty="0"/>
              <a:t>Fig. 5 shows the test data for a full 5000 cycles tests (with the 10 Hz data) while Fig. 6 show different start-stop cycles in the course of the tests: </a:t>
            </a:r>
            <a:br>
              <a:rPr lang="en-US" sz="1600" b="0" kern="0" dirty="0"/>
            </a:br>
            <a:endParaRPr lang="en-US" sz="1600" b="0"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b="0" kern="0" dirty="0"/>
          </a:p>
          <a:p>
            <a:endParaRPr lang="en-US" b="0" kern="0" dirty="0"/>
          </a:p>
          <a:p>
            <a:pPr marL="0" indent="0">
              <a:buNone/>
            </a:pPr>
            <a:endParaRPr lang="en-US" kern="0" dirty="0"/>
          </a:p>
        </p:txBody>
      </p:sp>
      <p:pic>
        <p:nvPicPr>
          <p:cNvPr id="10" name="Grafik 9">
            <a:extLst>
              <a:ext uri="{FF2B5EF4-FFF2-40B4-BE49-F238E27FC236}">
                <a16:creationId xmlns:a16="http://schemas.microsoft.com/office/drawing/2014/main" id="{1DCEADB1-76D5-444E-9F7F-22D2B62C651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28" y="1484784"/>
            <a:ext cx="5760720" cy="2878455"/>
          </a:xfrm>
          <a:prstGeom prst="rect">
            <a:avLst/>
          </a:prstGeom>
          <a:noFill/>
          <a:ln>
            <a:noFill/>
          </a:ln>
        </p:spPr>
      </p:pic>
      <p:sp>
        <p:nvSpPr>
          <p:cNvPr id="3" name="Rechteck 2">
            <a:extLst>
              <a:ext uri="{FF2B5EF4-FFF2-40B4-BE49-F238E27FC236}">
                <a16:creationId xmlns:a16="http://schemas.microsoft.com/office/drawing/2014/main" id="{F731CB33-0870-4787-A1E1-268860BC8751}"/>
              </a:ext>
            </a:extLst>
          </p:cNvPr>
          <p:cNvSpPr/>
          <p:nvPr/>
        </p:nvSpPr>
        <p:spPr>
          <a:xfrm>
            <a:off x="47328" y="4221088"/>
            <a:ext cx="6096000" cy="1400383"/>
          </a:xfrm>
          <a:prstGeom prst="rect">
            <a:avLst/>
          </a:prstGeom>
        </p:spPr>
        <p:txBody>
          <a:bodyPr>
            <a:spAutoFit/>
          </a:bodyPr>
          <a:lstStyle/>
          <a:p>
            <a:r>
              <a:rPr lang="en-GB" sz="1700" i="1" dirty="0">
                <a:latin typeface="Calibri" panose="020F0502020204030204" pitchFamily="34" charset="0"/>
                <a:ea typeface="Calibri" panose="020F0502020204030204" pitchFamily="34" charset="0"/>
                <a:cs typeface="Times New Roman" panose="02020603050405020304" pitchFamily="18" charset="0"/>
              </a:rPr>
              <a:t>Figure 5: Test graph of a start-stop JBA test with the following parameters: maximum COF per cycle (black), max. friction power per cycle (magenta), max. AE RMS per cycle (turquoise), max. contact potential per cycle (grey), pressure/load (green), specimen temperature (light red), contact temperature (dark red).</a:t>
            </a:r>
            <a:endParaRPr lang="de-AT" sz="1700" i="1" dirty="0"/>
          </a:p>
        </p:txBody>
      </p:sp>
      <p:pic>
        <p:nvPicPr>
          <p:cNvPr id="14" name="Grafik 13">
            <a:extLst>
              <a:ext uri="{FF2B5EF4-FFF2-40B4-BE49-F238E27FC236}">
                <a16:creationId xmlns:a16="http://schemas.microsoft.com/office/drawing/2014/main" id="{B859842A-FA8E-45C5-A24E-5C3DAA9DACF3}"/>
              </a:ext>
            </a:extLst>
          </p:cNvPr>
          <p:cNvPicPr>
            <a:picLocks noChangeAspect="1"/>
          </p:cNvPicPr>
          <p:nvPr/>
        </p:nvPicPr>
        <p:blipFill>
          <a:blip r:embed="rId3"/>
          <a:stretch>
            <a:fillRect/>
          </a:stretch>
        </p:blipFill>
        <p:spPr>
          <a:xfrm>
            <a:off x="6143328" y="1150586"/>
            <a:ext cx="3891619" cy="5517232"/>
          </a:xfrm>
          <a:prstGeom prst="rect">
            <a:avLst/>
          </a:prstGeom>
        </p:spPr>
      </p:pic>
      <p:sp>
        <p:nvSpPr>
          <p:cNvPr id="15" name="Rechteck 14">
            <a:extLst>
              <a:ext uri="{FF2B5EF4-FFF2-40B4-BE49-F238E27FC236}">
                <a16:creationId xmlns:a16="http://schemas.microsoft.com/office/drawing/2014/main" id="{F4CA8EBE-80B3-4364-B065-C55A206301E4}"/>
              </a:ext>
            </a:extLst>
          </p:cNvPr>
          <p:cNvSpPr/>
          <p:nvPr/>
        </p:nvSpPr>
        <p:spPr>
          <a:xfrm>
            <a:off x="9959672" y="3209010"/>
            <a:ext cx="2088232" cy="1400383"/>
          </a:xfrm>
          <a:prstGeom prst="rect">
            <a:avLst/>
          </a:prstGeom>
        </p:spPr>
        <p:txBody>
          <a:bodyPr wrap="square">
            <a:spAutoFit/>
          </a:bodyPr>
          <a:lstStyle/>
          <a:p>
            <a:r>
              <a:rPr lang="en-GB" sz="1700" i="1" dirty="0">
                <a:latin typeface="Calibri" panose="020F0502020204030204" pitchFamily="34" charset="0"/>
                <a:ea typeface="Calibri" panose="020F0502020204030204" pitchFamily="34" charset="0"/>
                <a:cs typeface="Times New Roman" panose="02020603050405020304" pitchFamily="18" charset="0"/>
              </a:rPr>
              <a:t>Figure 6: High-speed data (1 kHz) for start-stop cycles 1 hour and 7 hours into the tests-</a:t>
            </a:r>
            <a:endParaRPr lang="de-AT" sz="1700" i="1" dirty="0"/>
          </a:p>
        </p:txBody>
      </p:sp>
    </p:spTree>
    <p:extLst>
      <p:ext uri="{BB962C8B-B14F-4D97-AF65-F5344CB8AC3E}">
        <p14:creationId xmlns:p14="http://schemas.microsoft.com/office/powerpoint/2010/main" val="3641145007"/>
      </p:ext>
    </p:extLst>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liennummernplatzhalter 1"/>
          <p:cNvSpPr txBox="1">
            <a:spLocks noGrp="1"/>
          </p:cNvSpPr>
          <p:nvPr/>
        </p:nvSpPr>
        <p:spPr bwMode="auto">
          <a:xfrm>
            <a:off x="10426700" y="66436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96D6EF29-D5B8-4837-91F6-5A41F68871ED}" type="slidenum">
              <a:rPr lang="de-DE" altLang="en-US" sz="800">
                <a:solidFill>
                  <a:schemeClr val="bg1"/>
                </a:solidFill>
                <a:sym typeface="Symbol" panose="05050102010706020507" pitchFamily="18" charset="2"/>
              </a:rPr>
              <a:pPr algn="r"/>
              <a:t>5</a:t>
            </a:fld>
            <a:endParaRPr lang="de-DE" altLang="en-US" sz="800">
              <a:solidFill>
                <a:schemeClr val="bg1"/>
              </a:solidFill>
              <a:sym typeface="Symbol" panose="05050102010706020507" pitchFamily="18" charset="2"/>
            </a:endParaRPr>
          </a:p>
        </p:txBody>
      </p:sp>
      <p:pic>
        <p:nvPicPr>
          <p:cNvPr id="3075" name="Picture 2" descr="TMF_2006 (32)_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208" y="-1683568"/>
            <a:ext cx="12192000" cy="91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469" name="Text Box 5"/>
          <p:cNvSpPr txBox="1">
            <a:spLocks noChangeArrowheads="1"/>
          </p:cNvSpPr>
          <p:nvPr/>
        </p:nvSpPr>
        <p:spPr bwMode="auto">
          <a:xfrm>
            <a:off x="7608168" y="5231026"/>
            <a:ext cx="41751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GB" altLang="en-US" sz="3200" b="1" dirty="0">
                <a:solidFill>
                  <a:schemeClr val="bg1"/>
                </a:solidFill>
                <a:sym typeface="Symbol" panose="05050102010706020507" pitchFamily="18" charset="2"/>
              </a:rPr>
              <a:t>Thank you very much for your attention!</a:t>
            </a:r>
          </a:p>
        </p:txBody>
      </p:sp>
      <p:sp>
        <p:nvSpPr>
          <p:cNvPr id="3078" name="Text Box 4"/>
          <p:cNvSpPr txBox="1">
            <a:spLocks noChangeArrowheads="1"/>
          </p:cNvSpPr>
          <p:nvPr/>
        </p:nvSpPr>
        <p:spPr bwMode="auto">
          <a:xfrm>
            <a:off x="172162" y="1038532"/>
            <a:ext cx="2957861"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4500" indent="-4445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1400" b="1" dirty="0">
                <a:solidFill>
                  <a:schemeClr val="bg1"/>
                </a:solidFill>
                <a:sym typeface="Symbol" panose="05050102010706020507" pitchFamily="18" charset="2"/>
              </a:rPr>
              <a:t>Montanuniversität Leoben</a:t>
            </a:r>
          </a:p>
          <a:p>
            <a:pPr eaLnBrk="1" hangingPunct="1"/>
            <a:r>
              <a:rPr lang="de-DE" altLang="en-US" sz="1400" b="1" dirty="0" err="1">
                <a:solidFill>
                  <a:schemeClr val="bg1"/>
                </a:solidFill>
                <a:sym typeface="Symbol" panose="05050102010706020507" pitchFamily="18" charset="2"/>
              </a:rPr>
              <a:t>Chair</a:t>
            </a:r>
            <a:r>
              <a:rPr lang="de-DE" altLang="en-US" sz="1400" b="1" dirty="0">
                <a:solidFill>
                  <a:schemeClr val="bg1"/>
                </a:solidFill>
                <a:sym typeface="Symbol" panose="05050102010706020507" pitchFamily="18" charset="2"/>
              </a:rPr>
              <a:t> </a:t>
            </a:r>
            <a:r>
              <a:rPr lang="de-DE" altLang="en-US" sz="1400" b="1" dirty="0" err="1">
                <a:solidFill>
                  <a:schemeClr val="bg1"/>
                </a:solidFill>
                <a:sym typeface="Symbol" panose="05050102010706020507" pitchFamily="18" charset="2"/>
              </a:rPr>
              <a:t>of</a:t>
            </a:r>
            <a:r>
              <a:rPr lang="de-DE" altLang="en-US" sz="1400" b="1" dirty="0">
                <a:solidFill>
                  <a:schemeClr val="bg1"/>
                </a:solidFill>
                <a:sym typeface="Symbol" panose="05050102010706020507" pitchFamily="18" charset="2"/>
              </a:rPr>
              <a:t> </a:t>
            </a:r>
            <a:r>
              <a:rPr lang="de-DE" altLang="en-US" sz="1400" b="1" dirty="0" err="1">
                <a:solidFill>
                  <a:schemeClr val="bg1"/>
                </a:solidFill>
                <a:sym typeface="Symbol" panose="05050102010706020507" pitchFamily="18" charset="2"/>
              </a:rPr>
              <a:t>Mechanical</a:t>
            </a:r>
            <a:r>
              <a:rPr lang="de-DE" altLang="en-US" sz="1400" b="1" dirty="0">
                <a:solidFill>
                  <a:schemeClr val="bg1"/>
                </a:solidFill>
                <a:sym typeface="Symbol" panose="05050102010706020507" pitchFamily="18" charset="2"/>
              </a:rPr>
              <a:t> Engineering</a:t>
            </a:r>
          </a:p>
          <a:p>
            <a:pPr eaLnBrk="1" hangingPunct="1"/>
            <a:r>
              <a:rPr lang="de-DE" altLang="en-US" sz="1100" dirty="0">
                <a:solidFill>
                  <a:schemeClr val="bg1"/>
                </a:solidFill>
                <a:sym typeface="Symbol" panose="05050102010706020507" pitchFamily="18" charset="2"/>
              </a:rPr>
              <a:t>Head: Univ.-Prof. Dipl.-Ing. Dr. Florian Grün</a:t>
            </a:r>
          </a:p>
          <a:p>
            <a:pPr eaLnBrk="1" hangingPunct="1"/>
            <a:r>
              <a:rPr lang="de-DE" altLang="en-US" sz="1100" dirty="0">
                <a:solidFill>
                  <a:schemeClr val="bg1"/>
                </a:solidFill>
                <a:sym typeface="Symbol" panose="05050102010706020507" pitchFamily="18" charset="2"/>
              </a:rPr>
              <a:t>Franz-Josef-Straße 18</a:t>
            </a:r>
          </a:p>
          <a:p>
            <a:pPr eaLnBrk="1" hangingPunct="1"/>
            <a:r>
              <a:rPr lang="de-DE" altLang="en-US" sz="1100" dirty="0">
                <a:solidFill>
                  <a:schemeClr val="bg1"/>
                </a:solidFill>
                <a:sym typeface="Symbol" panose="05050102010706020507" pitchFamily="18" charset="2"/>
              </a:rPr>
              <a:t>A-8700 Leoben</a:t>
            </a:r>
          </a:p>
          <a:p>
            <a:pPr eaLnBrk="1" hangingPunct="1"/>
            <a:r>
              <a:rPr lang="de-DE" altLang="en-US" sz="1100" dirty="0">
                <a:solidFill>
                  <a:schemeClr val="bg1"/>
                </a:solidFill>
                <a:sym typeface="Symbol" panose="05050102010706020507" pitchFamily="18" charset="2"/>
              </a:rPr>
              <a:t>+43 3842 402 1401</a:t>
            </a:r>
          </a:p>
          <a:p>
            <a:pPr eaLnBrk="1" hangingPunct="1"/>
            <a:r>
              <a:rPr lang="de-DE" altLang="en-US" sz="1100" dirty="0">
                <a:solidFill>
                  <a:schemeClr val="bg1"/>
                </a:solidFill>
                <a:sym typeface="Symbol" panose="05050102010706020507" pitchFamily="18" charset="2"/>
              </a:rPr>
              <a:t>amb@unileoben.ac.at</a:t>
            </a:r>
          </a:p>
          <a:p>
            <a:pPr eaLnBrk="1" hangingPunct="1"/>
            <a:r>
              <a:rPr lang="de-DE" altLang="en-US" sz="1100" dirty="0">
                <a:solidFill>
                  <a:schemeClr val="bg1"/>
                </a:solidFill>
                <a:sym typeface="Symbol" panose="05050102010706020507" pitchFamily="18" charset="2"/>
              </a:rPr>
              <a:t>https://amb.unileoben.ac.at/</a:t>
            </a:r>
          </a:p>
        </p:txBody>
      </p:sp>
      <p:pic>
        <p:nvPicPr>
          <p:cNvPr id="3" name="Grafik 2"/>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63352" y="-9268"/>
            <a:ext cx="1389710" cy="969228"/>
          </a:xfrm>
          <a:prstGeom prst="rect">
            <a:avLst/>
          </a:prstGeom>
        </p:spPr>
      </p:pic>
    </p:spTree>
    <p:extLst>
      <p:ext uri="{BB962C8B-B14F-4D97-AF65-F5344CB8AC3E}">
        <p14:creationId xmlns:p14="http://schemas.microsoft.com/office/powerpoint/2010/main" val="202666058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30469"/>
                                        </p:tgtEl>
                                        <p:attrNameLst>
                                          <p:attrName>style.visibility</p:attrName>
                                        </p:attrNameLst>
                                      </p:cBhvr>
                                      <p:to>
                                        <p:strVal val="visible"/>
                                      </p:to>
                                    </p:set>
                                    <p:anim calcmode="lin" valueType="num">
                                      <p:cBhvr>
                                        <p:cTn id="7" dur="500" fill="hold"/>
                                        <p:tgtEl>
                                          <p:spTgt spid="830469"/>
                                        </p:tgtEl>
                                        <p:attrNameLst>
                                          <p:attrName>ppt_w</p:attrName>
                                        </p:attrNameLst>
                                      </p:cBhvr>
                                      <p:tavLst>
                                        <p:tav tm="0">
                                          <p:val>
                                            <p:fltVal val="0"/>
                                          </p:val>
                                        </p:tav>
                                        <p:tav tm="100000">
                                          <p:val>
                                            <p:strVal val="#ppt_w"/>
                                          </p:val>
                                        </p:tav>
                                      </p:tavLst>
                                    </p:anim>
                                    <p:anim calcmode="lin" valueType="num">
                                      <p:cBhvr>
                                        <p:cTn id="8" dur="500" fill="hold"/>
                                        <p:tgtEl>
                                          <p:spTgt spid="83046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9" grpId="0"/>
    </p:bldLst>
  </p:timing>
</p:sld>
</file>

<file path=ppt/theme/theme1.xml><?xml version="1.0" encoding="utf-8"?>
<a:theme xmlns:a="http://schemas.openxmlformats.org/drawingml/2006/main" name="MUL-AMB">
  <a:themeElements>
    <a:clrScheme name="MUL-AMB">
      <a:dk1>
        <a:srgbClr val="000000"/>
      </a:dk1>
      <a:lt1>
        <a:srgbClr val="FFFFFF"/>
      </a:lt1>
      <a:dk2>
        <a:srgbClr val="000000"/>
      </a:dk2>
      <a:lt2>
        <a:srgbClr val="808080"/>
      </a:lt2>
      <a:accent1>
        <a:srgbClr val="00737E"/>
      </a:accent1>
      <a:accent2>
        <a:srgbClr val="3A3938"/>
      </a:accent2>
      <a:accent3>
        <a:srgbClr val="FFFFFF"/>
      </a:accent3>
      <a:accent4>
        <a:srgbClr val="000000"/>
      </a:accent4>
      <a:accent5>
        <a:srgbClr val="AAE2CA"/>
      </a:accent5>
      <a:accent6>
        <a:srgbClr val="FF9999"/>
      </a:accent6>
      <a:hlink>
        <a:srgbClr val="CCCCFF"/>
      </a:hlink>
      <a:folHlink>
        <a:srgbClr val="B2B2B2"/>
      </a:folHlink>
    </a:clrScheme>
    <a:fontScheme name="MUL_AM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1" compatLnSpc="1">
        <a:prstTxWarp prst="textNoShape">
          <a:avLst/>
        </a:prstTxWarp>
        <a:no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dirty="0" err="1" smtClean="0">
            <a:ln>
              <a:noFill/>
            </a:ln>
            <a:effectLst/>
            <a:latin typeface="Arial" charset="0"/>
            <a:sym typeface="Symbol" pitchFamily="18" charset="2"/>
          </a:defRPr>
        </a:defPPr>
      </a:lstStyle>
    </a:spDef>
    <a:lnDef>
      <a:spPr>
        <a:ln>
          <a:headEnd type="none" w="med" len="med"/>
          <a:tailEnd type="none" w="med" len="med"/>
        </a:ln>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err="1" smtClean="0"/>
        </a:defPPr>
      </a:lstStyle>
    </a:txDef>
  </a:objectDefaults>
  <a:extraClrSchemeLst>
    <a:extraClrScheme>
      <a:clrScheme name="Makros_V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kros_V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kros_V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kros_V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kros_V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kros_V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kros_V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_AMB.potx" id="{A496EA56-B6D2-4A80-9605-092605AB6312}" vid="{32562BE2-245B-4646-AB34-065C1B26A4DC}"/>
    </a:ext>
  </a:extLst>
</a:theme>
</file>

<file path=ppt/theme/theme2.xml><?xml version="1.0" encoding="utf-8"?>
<a:theme xmlns:a="http://schemas.openxmlformats.org/drawingml/2006/main" name="MUL-AMB-Titel">
  <a:themeElements>
    <a:clrScheme name="MUL-AMB">
      <a:dk1>
        <a:srgbClr val="000000"/>
      </a:dk1>
      <a:lt1>
        <a:srgbClr val="FFFFFF"/>
      </a:lt1>
      <a:dk2>
        <a:srgbClr val="000000"/>
      </a:dk2>
      <a:lt2>
        <a:srgbClr val="808080"/>
      </a:lt2>
      <a:accent1>
        <a:srgbClr val="00737E"/>
      </a:accent1>
      <a:accent2>
        <a:srgbClr val="3A3938"/>
      </a:accent2>
      <a:accent3>
        <a:srgbClr val="FFFFFF"/>
      </a:accent3>
      <a:accent4>
        <a:srgbClr val="000000"/>
      </a:accent4>
      <a:accent5>
        <a:srgbClr val="AAE2CA"/>
      </a:accent5>
      <a:accent6>
        <a:srgbClr val="FF9999"/>
      </a:accent6>
      <a:hlink>
        <a:srgbClr val="CCCCFF"/>
      </a:hlink>
      <a:folHlink>
        <a:srgbClr val="B2B2B2"/>
      </a:folHlink>
    </a:clrScheme>
    <a:fontScheme name="MUL_AM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_AMB.potx" id="{A496EA56-B6D2-4A80-9605-092605AB6312}" vid="{844E8561-AACD-481A-906A-C8E8AA801433}"/>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2020_AMB</Template>
  <TotalTime>0</TotalTime>
  <Words>987</Words>
  <Application>Microsoft Office PowerPoint</Application>
  <PresentationFormat>Breitbild</PresentationFormat>
  <Paragraphs>86</Paragraphs>
  <Slides>6</Slides>
  <Notes>1</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6</vt:i4>
      </vt:variant>
    </vt:vector>
  </HeadingPairs>
  <TitlesOfParts>
    <vt:vector size="13" baseType="lpstr">
      <vt:lpstr>Arial</vt:lpstr>
      <vt:lpstr>Calibri</vt:lpstr>
      <vt:lpstr>Symbol</vt:lpstr>
      <vt:lpstr>Tahoma</vt:lpstr>
      <vt:lpstr>Times New Roman</vt:lpstr>
      <vt:lpstr>MUL-AMB</vt:lpstr>
      <vt:lpstr>MUL-AMB-Titel</vt:lpstr>
      <vt:lpstr>Jornal bearing testing at AMB Leoben</vt:lpstr>
      <vt:lpstr>Basic description of tests</vt:lpstr>
      <vt:lpstr>Test set-up and procedure</vt:lpstr>
      <vt:lpstr>Test set-up and procedure</vt:lpstr>
      <vt:lpstr>Evaluation of tests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Christopher Strablegg</dc:creator>
  <cp:lastModifiedBy>Christopher Strablegg</cp:lastModifiedBy>
  <cp:revision>537</cp:revision>
  <cp:lastPrinted>2019-07-10T08:04:40Z</cp:lastPrinted>
  <dcterms:created xsi:type="dcterms:W3CDTF">2020-12-23T12:36:33Z</dcterms:created>
  <dcterms:modified xsi:type="dcterms:W3CDTF">2023-09-28T14:58:28Z</dcterms:modified>
</cp:coreProperties>
</file>