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7560000" cy="10692000"/>
  <p:embeddedFontLst>
    <p:embeddedFont>
      <p:font typeface="Roboto"/>
      <p:regular r:id="rId29"/>
      <p:bold r:id="rId30"/>
      <p:italic r:id="rId31"/>
      <p:boldItalic r:id="rId32"/>
    </p:embeddedFont>
    <p:embeddedFont>
      <p:font typeface="Open Sans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31082F-750A-4C78-82CC-1B293130A307}">
  <a:tblStyle styleId="{7C31082F-750A-4C78-82CC-1B293130A3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SemiBold-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SemiBold-italic.fntdata"/><Relationship Id="rId12" Type="http://schemas.openxmlformats.org/officeDocument/2006/relationships/slide" Target="slides/slide7.xml"/><Relationship Id="rId34" Type="http://schemas.openxmlformats.org/officeDocument/2006/relationships/font" Target="fonts/OpenSans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e4a75effe_0_0:notes"/>
          <p:cNvSpPr/>
          <p:nvPr>
            <p:ph idx="2" type="sldImg"/>
          </p:nvPr>
        </p:nvSpPr>
        <p:spPr>
          <a:xfrm>
            <a:off x="381311"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e4a75e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688ed758b_0_35: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688ed758b_0_35: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688ed758b_0_48: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688ed758b_0_48: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688ed758b_0_61: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688ed758b_0_61: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688ed758b_0_94: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688ed758b_0_94: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688ed758b_0_115: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688ed758b_0_115: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688ed758b_0_129: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688ed758b_0_129: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688ed758b_0_139: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688ed758b_0_139: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688ed758b_0_155: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688ed758b_0_155: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688ed758b_0_207: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688ed758b_0_207: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688ed758b_0_213: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688ed758b_0_213: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64d7fc0fa_0_252:notes"/>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64d7fc0f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688ed758b_0_226:notes"/>
          <p:cNvSpPr/>
          <p:nvPr>
            <p:ph idx="2" type="sldImg"/>
          </p:nvPr>
        </p:nvSpPr>
        <p:spPr>
          <a:xfrm>
            <a:off x="38131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688ed758b_0_226:notes"/>
          <p:cNvSpPr txBox="1"/>
          <p:nvPr>
            <p:ph idx="1" type="body"/>
          </p:nvPr>
        </p:nvSpPr>
        <p:spPr>
          <a:xfrm>
            <a:off x="685800" y="4343400"/>
            <a:ext cx="5486400" cy="4114800"/>
          </a:xfrm>
          <a:prstGeom prst="rect">
            <a:avLst/>
          </a:prstGeom>
        </p:spPr>
        <p:txBody>
          <a:bodyPr anchorCtr="0" anchor="t" bIns="91500" lIns="91500" spcFirstLastPara="1" rIns="91500" wrap="square" tIns="91500">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688ed758b_0_237: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688ed758b_0_237: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6869bc3ff_0_443:notes"/>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86869bc3f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64d7fc0fa_0_175:notes"/>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64d7fc0f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ae4be10a_0_0:notes"/>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ae4be1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688ed758b_0_8: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688ed758b_0_8: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688ed758b_0_333: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688ed758b_0_333: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688ed758b_0_339: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688ed758b_0_339: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688ed758b_0_362: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688ed758b_0_362: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688ed758b_0_373:notes"/>
          <p:cNvSpPr/>
          <p:nvPr>
            <p:ph idx="2" type="sldImg"/>
          </p:nvPr>
        </p:nvSpPr>
        <p:spPr>
          <a:xfrm>
            <a:off x="420331" y="801900"/>
            <a:ext cx="6720000" cy="40095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688ed758b_0_373:notes"/>
          <p:cNvSpPr txBox="1"/>
          <p:nvPr>
            <p:ph idx="1" type="body"/>
          </p:nvPr>
        </p:nvSpPr>
        <p:spPr>
          <a:xfrm>
            <a:off x="756000" y="5078700"/>
            <a:ext cx="60480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688ed758b_0_348:notes"/>
          <p:cNvSpPr/>
          <p:nvPr>
            <p:ph idx="2" type="sldImg"/>
          </p:nvPr>
        </p:nvSpPr>
        <p:spPr>
          <a:xfrm>
            <a:off x="38131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688ed758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11" name="Shape 11"/>
        <p:cNvGrpSpPr/>
        <p:nvPr/>
      </p:nvGrpSpPr>
      <p:grpSpPr>
        <a:xfrm>
          <a:off x="0" y="0"/>
          <a:ext cx="0" cy="0"/>
          <a:chOff x="0" y="0"/>
          <a:chExt cx="0" cy="0"/>
        </a:xfrm>
      </p:grpSpPr>
      <p:sp>
        <p:nvSpPr>
          <p:cNvPr id="12" name="Google Shape;12;p2"/>
          <p:cNvSpPr txBox="1"/>
          <p:nvPr/>
        </p:nvSpPr>
        <p:spPr>
          <a:xfrm>
            <a:off x="311700" y="2300725"/>
            <a:ext cx="8520600" cy="454500"/>
          </a:xfrm>
          <a:prstGeom prst="rect">
            <a:avLst/>
          </a:prstGeom>
          <a:noFill/>
          <a:ln>
            <a:noFill/>
          </a:ln>
        </p:spPr>
        <p:txBody>
          <a:bodyPr anchorCtr="0" anchor="t" bIns="92475" lIns="92475" spcFirstLastPara="1" rIns="92475" wrap="square" tIns="92475">
            <a:noAutofit/>
          </a:bodyPr>
          <a:lstStyle/>
          <a:p>
            <a:pPr indent="0" lvl="0" marL="0" rtl="0" algn="ctr">
              <a:spcBef>
                <a:spcPts val="0"/>
              </a:spcBef>
              <a:spcAft>
                <a:spcPts val="0"/>
              </a:spcAft>
              <a:buNone/>
            </a:pPr>
            <a:r>
              <a:rPr lang="de" sz="1800">
                <a:solidFill>
                  <a:srgbClr val="595959"/>
                </a:solidFill>
              </a:rPr>
              <a:t>Univ.-Prof. Dr. Elmar Rueckert</a:t>
            </a:r>
            <a:br>
              <a:rPr lang="de" sz="1800">
                <a:solidFill>
                  <a:srgbClr val="595959"/>
                </a:solidFill>
              </a:rPr>
            </a:br>
            <a:endParaRPr sz="1800">
              <a:solidFill>
                <a:srgbClr val="595959"/>
              </a:solidFill>
            </a:endParaRPr>
          </a:p>
          <a:p>
            <a:pPr indent="0" lvl="0" marL="0" rtl="0" algn="ctr">
              <a:spcBef>
                <a:spcPts val="0"/>
              </a:spcBef>
              <a:spcAft>
                <a:spcPts val="0"/>
              </a:spcAft>
              <a:buNone/>
            </a:pPr>
            <a:r>
              <a:t/>
            </a:r>
            <a:endParaRPr sz="1800">
              <a:solidFill>
                <a:srgbClr val="595959"/>
              </a:solidFill>
            </a:endParaRPr>
          </a:p>
          <a:p>
            <a:pPr indent="0" lvl="0" marL="0" rtl="0" algn="ctr">
              <a:spcBef>
                <a:spcPts val="0"/>
              </a:spcBef>
              <a:spcAft>
                <a:spcPts val="0"/>
              </a:spcAft>
              <a:buNone/>
            </a:pPr>
            <a:r>
              <a:t/>
            </a:r>
            <a:endParaRPr sz="1800">
              <a:solidFill>
                <a:srgbClr val="595959"/>
              </a:solidFill>
            </a:endParaRPr>
          </a:p>
        </p:txBody>
      </p:sp>
      <p:sp>
        <p:nvSpPr>
          <p:cNvPr id="13" name="Google Shape;13;p2"/>
          <p:cNvSpPr txBox="1"/>
          <p:nvPr>
            <p:ph type="title"/>
          </p:nvPr>
        </p:nvSpPr>
        <p:spPr>
          <a:xfrm>
            <a:off x="311700" y="1588025"/>
            <a:ext cx="8520600" cy="572700"/>
          </a:xfrm>
          <a:prstGeom prst="rect">
            <a:avLst/>
          </a:prstGeom>
        </p:spPr>
        <p:txBody>
          <a:bodyPr anchorCtr="0" anchor="t" bIns="92475" lIns="92475" spcFirstLastPara="1" rIns="92475" wrap="square" tIns="92475">
            <a:noAutofit/>
          </a:bodyPr>
          <a:lstStyle>
            <a:lvl1pPr lvl="0" rtl="0" algn="ctr">
              <a:spcBef>
                <a:spcPts val="0"/>
              </a:spcBef>
              <a:spcAft>
                <a:spcPts val="0"/>
              </a:spcAft>
              <a:buSzPts val="3000"/>
              <a:buFont typeface="Arial"/>
              <a:buNone/>
              <a:defRPr sz="3000">
                <a:latin typeface="Arial"/>
                <a:ea typeface="Arial"/>
                <a:cs typeface="Arial"/>
                <a:sym typeface="Arial"/>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4" name="Google Shape;14;p2"/>
          <p:cNvPicPr preferRelativeResize="0"/>
          <p:nvPr/>
        </p:nvPicPr>
        <p:blipFill>
          <a:blip r:embed="rId2">
            <a:alphaModFix/>
          </a:blip>
          <a:stretch>
            <a:fillRect/>
          </a:stretch>
        </p:blipFill>
        <p:spPr>
          <a:xfrm>
            <a:off x="4209150" y="280148"/>
            <a:ext cx="577321" cy="861128"/>
          </a:xfrm>
          <a:prstGeom prst="rect">
            <a:avLst/>
          </a:prstGeom>
          <a:noFill/>
          <a:ln>
            <a:noFill/>
          </a:ln>
        </p:spPr>
      </p:pic>
      <p:sp>
        <p:nvSpPr>
          <p:cNvPr id="15" name="Google Shape;15;p2"/>
          <p:cNvSpPr txBox="1"/>
          <p:nvPr>
            <p:ph idx="1" type="subTitle"/>
          </p:nvPr>
        </p:nvSpPr>
        <p:spPr>
          <a:xfrm>
            <a:off x="426300" y="3236200"/>
            <a:ext cx="8291400" cy="572700"/>
          </a:xfrm>
          <a:prstGeom prst="rect">
            <a:avLst/>
          </a:prstGeom>
        </p:spPr>
        <p:txBody>
          <a:bodyPr anchorCtr="0" anchor="t" bIns="92475" lIns="92475" spcFirstLastPara="1" rIns="92475" wrap="square" tIns="92475">
            <a:noAutofit/>
          </a:bodyPr>
          <a:lstStyle>
            <a:lvl1pPr indent="0" lvl="0" marL="0" marR="0" rtl="0" algn="ctr">
              <a:lnSpc>
                <a:spcPct val="100000"/>
              </a:lnSpc>
              <a:spcBef>
                <a:spcPts val="0"/>
              </a:spcBef>
              <a:spcAft>
                <a:spcPts val="0"/>
              </a:spcAft>
              <a:buNone/>
              <a:defRPr>
                <a:solidFill>
                  <a:srgbClr val="595959"/>
                </a:solidFill>
                <a:latin typeface="Arial"/>
                <a:ea typeface="Arial"/>
                <a:cs typeface="Arial"/>
                <a:sym typeface="Arial"/>
              </a:defRPr>
            </a:lvl1pPr>
            <a:lvl2pPr lvl="1">
              <a:spcBef>
                <a:spcPts val="0"/>
              </a:spcBef>
              <a:spcAft>
                <a:spcPts val="0"/>
              </a:spcAft>
              <a:buSzPts val="1800"/>
              <a:buFont typeface="Arial"/>
              <a:buNone/>
              <a:defRPr sz="1800">
                <a:latin typeface="Arial"/>
                <a:ea typeface="Arial"/>
                <a:cs typeface="Arial"/>
                <a:sym typeface="Arial"/>
              </a:defRPr>
            </a:lvl2pPr>
            <a:lvl3pPr lvl="2">
              <a:spcBef>
                <a:spcPts val="1600"/>
              </a:spcBef>
              <a:spcAft>
                <a:spcPts val="0"/>
              </a:spcAft>
              <a:buSzPts val="1800"/>
              <a:buFont typeface="Arial"/>
              <a:buNone/>
              <a:defRPr sz="1800">
                <a:latin typeface="Arial"/>
                <a:ea typeface="Arial"/>
                <a:cs typeface="Arial"/>
                <a:sym typeface="Arial"/>
              </a:defRPr>
            </a:lvl3pPr>
            <a:lvl4pPr lvl="3">
              <a:spcBef>
                <a:spcPts val="1600"/>
              </a:spcBef>
              <a:spcAft>
                <a:spcPts val="0"/>
              </a:spcAft>
              <a:buSzPts val="1800"/>
              <a:buFont typeface="Arial"/>
              <a:buNone/>
              <a:defRPr sz="1800">
                <a:latin typeface="Arial"/>
                <a:ea typeface="Arial"/>
                <a:cs typeface="Arial"/>
                <a:sym typeface="Arial"/>
              </a:defRPr>
            </a:lvl4pPr>
            <a:lvl5pPr lvl="4">
              <a:spcBef>
                <a:spcPts val="1600"/>
              </a:spcBef>
              <a:spcAft>
                <a:spcPts val="0"/>
              </a:spcAft>
              <a:buSzPts val="1800"/>
              <a:buFont typeface="Arial"/>
              <a:buNone/>
              <a:defRPr sz="1800">
                <a:latin typeface="Arial"/>
                <a:ea typeface="Arial"/>
                <a:cs typeface="Arial"/>
                <a:sym typeface="Arial"/>
              </a:defRPr>
            </a:lvl5pPr>
            <a:lvl6pPr lvl="5">
              <a:spcBef>
                <a:spcPts val="1600"/>
              </a:spcBef>
              <a:spcAft>
                <a:spcPts val="0"/>
              </a:spcAft>
              <a:buSzPts val="1800"/>
              <a:buFont typeface="Arial"/>
              <a:buNone/>
              <a:defRPr sz="1800">
                <a:latin typeface="Arial"/>
                <a:ea typeface="Arial"/>
                <a:cs typeface="Arial"/>
                <a:sym typeface="Arial"/>
              </a:defRPr>
            </a:lvl6pPr>
            <a:lvl7pPr lvl="6">
              <a:spcBef>
                <a:spcPts val="1600"/>
              </a:spcBef>
              <a:spcAft>
                <a:spcPts val="0"/>
              </a:spcAft>
              <a:buSzPts val="1800"/>
              <a:buFont typeface="Arial"/>
              <a:buNone/>
              <a:defRPr sz="1800">
                <a:latin typeface="Arial"/>
                <a:ea typeface="Arial"/>
                <a:cs typeface="Arial"/>
                <a:sym typeface="Arial"/>
              </a:defRPr>
            </a:lvl7pPr>
            <a:lvl8pPr lvl="7">
              <a:spcBef>
                <a:spcPts val="1600"/>
              </a:spcBef>
              <a:spcAft>
                <a:spcPts val="0"/>
              </a:spcAft>
              <a:buSzPts val="1800"/>
              <a:buFont typeface="Arial"/>
              <a:buNone/>
              <a:defRPr sz="1800">
                <a:latin typeface="Arial"/>
                <a:ea typeface="Arial"/>
                <a:cs typeface="Arial"/>
                <a:sym typeface="Arial"/>
              </a:defRPr>
            </a:lvl8pPr>
            <a:lvl9pPr lvl="8">
              <a:spcBef>
                <a:spcPts val="1600"/>
              </a:spcBef>
              <a:spcAft>
                <a:spcPts val="1600"/>
              </a:spcAft>
              <a:buSzPts val="1800"/>
              <a:buFont typeface="Arial"/>
              <a:buNone/>
              <a:defRPr sz="1800">
                <a:latin typeface="Arial"/>
                <a:ea typeface="Arial"/>
                <a:cs typeface="Arial"/>
                <a:sym typeface="Arial"/>
              </a:defRPr>
            </a:lvl9pPr>
          </a:lstStyle>
          <a:p/>
        </p:txBody>
      </p:sp>
      <p:sp>
        <p:nvSpPr>
          <p:cNvPr id="16" name="Google Shape;16;p2"/>
          <p:cNvSpPr/>
          <p:nvPr/>
        </p:nvSpPr>
        <p:spPr>
          <a:xfrm>
            <a:off x="117025" y="4689025"/>
            <a:ext cx="8926800" cy="454500"/>
          </a:xfrm>
          <a:prstGeom prst="rect">
            <a:avLst/>
          </a:prstGeom>
          <a:solidFill>
            <a:schemeClr val="lt1"/>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17" name="Google Shape;17;p2"/>
          <p:cNvSpPr txBox="1"/>
          <p:nvPr/>
        </p:nvSpPr>
        <p:spPr>
          <a:xfrm>
            <a:off x="1588075" y="4240600"/>
            <a:ext cx="6084900" cy="463800"/>
          </a:xfrm>
          <a:prstGeom prst="rect">
            <a:avLst/>
          </a:prstGeom>
          <a:noFill/>
          <a:ln>
            <a:noFill/>
          </a:ln>
        </p:spPr>
        <p:txBody>
          <a:bodyPr anchorCtr="0" anchor="t" bIns="92475" lIns="92475" spcFirstLastPara="1" rIns="92475" wrap="square" tIns="92475">
            <a:spAutoFit/>
          </a:bodyPr>
          <a:lstStyle/>
          <a:p>
            <a:pPr indent="0" lvl="0" marL="0" rtl="0" algn="ctr">
              <a:spcBef>
                <a:spcPts val="0"/>
              </a:spcBef>
              <a:spcAft>
                <a:spcPts val="0"/>
              </a:spcAft>
              <a:buNone/>
            </a:pPr>
            <a:r>
              <a:rPr lang="de" sz="1800">
                <a:solidFill>
                  <a:srgbClr val="006E6E"/>
                </a:solidFill>
              </a:rPr>
              <a:t>WO AUS FORSCHUNG ZUKUNFT WIRD</a:t>
            </a:r>
            <a:endParaRPr sz="1800">
              <a:solidFill>
                <a:srgbClr val="006E6E"/>
              </a:solidFill>
            </a:endParaRPr>
          </a:p>
        </p:txBody>
      </p:sp>
      <p:sp>
        <p:nvSpPr>
          <p:cNvPr id="18" name="Google Shape;18;p2"/>
          <p:cNvSpPr txBox="1"/>
          <p:nvPr/>
        </p:nvSpPr>
        <p:spPr>
          <a:xfrm>
            <a:off x="1872300" y="4689975"/>
            <a:ext cx="5399400" cy="463800"/>
          </a:xfrm>
          <a:prstGeom prst="rect">
            <a:avLst/>
          </a:prstGeom>
          <a:noFill/>
          <a:ln>
            <a:noFill/>
          </a:ln>
        </p:spPr>
        <p:txBody>
          <a:bodyPr anchorCtr="0" anchor="t" bIns="92475" lIns="92475" spcFirstLastPara="1" rIns="92475" wrap="square" tIns="92475">
            <a:spAutoFit/>
          </a:bodyPr>
          <a:lstStyle/>
          <a:p>
            <a:pPr indent="0" lvl="0" marL="0" rtl="0" algn="ctr">
              <a:spcBef>
                <a:spcPts val="0"/>
              </a:spcBef>
              <a:spcAft>
                <a:spcPts val="0"/>
              </a:spcAft>
              <a:buNone/>
            </a:pPr>
            <a:r>
              <a:rPr lang="de" sz="1800">
                <a:solidFill>
                  <a:schemeClr val="dk2"/>
                </a:solidFill>
              </a:rPr>
              <a:t>Chair of Cyber-Physical-Systems</a:t>
            </a:r>
            <a:endParaRPr sz="1800"/>
          </a:p>
        </p:txBody>
      </p:sp>
      <p:sp>
        <p:nvSpPr>
          <p:cNvPr id="19" name="Google Shape;19;p2"/>
          <p:cNvSpPr txBox="1"/>
          <p:nvPr>
            <p:ph idx="2" type="subTitle"/>
          </p:nvPr>
        </p:nvSpPr>
        <p:spPr>
          <a:xfrm>
            <a:off x="718800" y="2674650"/>
            <a:ext cx="7706400" cy="454500"/>
          </a:xfrm>
          <a:prstGeom prst="rect">
            <a:avLst/>
          </a:prstGeom>
        </p:spPr>
        <p:txBody>
          <a:bodyPr anchorCtr="0" anchor="t" bIns="92475" lIns="92475" spcFirstLastPara="1" rIns="92475" wrap="square" tIns="92475">
            <a:noAutofit/>
          </a:bodyPr>
          <a:lstStyle>
            <a:lvl1pPr lvl="0" algn="ctr">
              <a:spcBef>
                <a:spcPts val="0"/>
              </a:spcBef>
              <a:spcAft>
                <a:spcPts val="0"/>
              </a:spcAft>
              <a:buClr>
                <a:srgbClr val="434343"/>
              </a:buClr>
              <a:buSzPts val="1800"/>
              <a:buFont typeface="Arial"/>
              <a:buNone/>
              <a:defRPr>
                <a:solidFill>
                  <a:srgbClr val="434343"/>
                </a:solidFill>
                <a:latin typeface="Arial"/>
                <a:ea typeface="Arial"/>
                <a:cs typeface="Arial"/>
                <a:sym typeface="Arial"/>
              </a:defRPr>
            </a:lvl1pPr>
            <a:lvl2pPr lvl="1"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2pPr>
            <a:lvl3pPr lvl="2"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3pPr>
            <a:lvl4pPr lvl="3"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4pPr>
            <a:lvl5pPr lvl="4"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5pPr>
            <a:lvl6pPr lvl="5"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6pPr>
            <a:lvl7pPr lvl="6"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7pPr>
            <a:lvl8pPr lvl="7" algn="ctr">
              <a:spcBef>
                <a:spcPts val="1600"/>
              </a:spcBef>
              <a:spcAft>
                <a:spcPts val="0"/>
              </a:spcAft>
              <a:buClr>
                <a:srgbClr val="434343"/>
              </a:buClr>
              <a:buSzPts val="1800"/>
              <a:buFont typeface="Arial"/>
              <a:buNone/>
              <a:defRPr sz="1800">
                <a:solidFill>
                  <a:srgbClr val="434343"/>
                </a:solidFill>
                <a:latin typeface="Arial"/>
                <a:ea typeface="Arial"/>
                <a:cs typeface="Arial"/>
                <a:sym typeface="Arial"/>
              </a:defRPr>
            </a:lvl8pPr>
            <a:lvl9pPr lvl="8" algn="ctr">
              <a:spcBef>
                <a:spcPts val="1600"/>
              </a:spcBef>
              <a:spcAft>
                <a:spcPts val="1600"/>
              </a:spcAft>
              <a:buClr>
                <a:srgbClr val="434343"/>
              </a:buClr>
              <a:buSzPts val="1800"/>
              <a:buFont typeface="Arial"/>
              <a:buNone/>
              <a:defRPr sz="1800">
                <a:solidFill>
                  <a:srgbClr val="434343"/>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1 1">
  <p:cSld name="TITLE_1_1">
    <p:bg>
      <p:bgPr>
        <a:solidFill>
          <a:srgbClr val="FFFFFF"/>
        </a:solidFill>
      </p:bgPr>
    </p:bg>
    <p:spTree>
      <p:nvGrpSpPr>
        <p:cNvPr id="57" name="Shape 57"/>
        <p:cNvGrpSpPr/>
        <p:nvPr/>
      </p:nvGrpSpPr>
      <p:grpSpPr>
        <a:xfrm>
          <a:off x="0" y="0"/>
          <a:ext cx="0" cy="0"/>
          <a:chOff x="0" y="0"/>
          <a:chExt cx="0" cy="0"/>
        </a:xfrm>
      </p:grpSpPr>
      <p:sp>
        <p:nvSpPr>
          <p:cNvPr id="58" name="Google Shape;58;p11"/>
          <p:cNvSpPr/>
          <p:nvPr/>
        </p:nvSpPr>
        <p:spPr>
          <a:xfrm>
            <a:off x="4586400" y="2560325"/>
            <a:ext cx="4557600" cy="2588400"/>
          </a:xfrm>
          <a:prstGeom prst="rect">
            <a:avLst/>
          </a:prstGeom>
          <a:solidFill>
            <a:srgbClr val="D9D9D9"/>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59" name="Google Shape;59;p11"/>
          <p:cNvSpPr/>
          <p:nvPr/>
        </p:nvSpPr>
        <p:spPr>
          <a:xfrm>
            <a:off x="0" y="0"/>
            <a:ext cx="4586400" cy="2563200"/>
          </a:xfrm>
          <a:prstGeom prst="rect">
            <a:avLst/>
          </a:prstGeom>
          <a:solidFill>
            <a:srgbClr val="D9D9D9"/>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60" name="Google Shape;60;p11"/>
          <p:cNvSpPr txBox="1"/>
          <p:nvPr>
            <p:ph idx="12" type="sldNum"/>
          </p:nvPr>
        </p:nvSpPr>
        <p:spPr>
          <a:xfrm>
            <a:off x="8556784" y="4749851"/>
            <a:ext cx="548700" cy="393600"/>
          </a:xfrm>
          <a:prstGeom prst="rect">
            <a:avLst/>
          </a:prstGeom>
          <a:noFill/>
          <a:ln>
            <a:noFill/>
          </a:ln>
        </p:spPr>
        <p:txBody>
          <a:bodyPr anchorCtr="0" anchor="t" bIns="92475" lIns="92475" spcFirstLastPara="1" rIns="92475" wrap="square" tIns="9247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2"/>
          <p:cNvSpPr txBox="1"/>
          <p:nvPr>
            <p:ph type="title"/>
          </p:nvPr>
        </p:nvSpPr>
        <p:spPr>
          <a:xfrm>
            <a:off x="311700" y="4450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63" name="Google Shape;63;p12"/>
          <p:cNvSpPr txBox="1"/>
          <p:nvPr>
            <p:ph idx="1" type="body"/>
          </p:nvPr>
        </p:nvSpPr>
        <p:spPr>
          <a:xfrm>
            <a:off x="311700" y="1152475"/>
            <a:ext cx="3999900" cy="3416400"/>
          </a:xfrm>
          <a:prstGeom prst="rect">
            <a:avLst/>
          </a:prstGeom>
        </p:spPr>
        <p:txBody>
          <a:bodyPr anchorCtr="0" anchor="t" bIns="92475" lIns="92475" spcFirstLastPara="1" rIns="92475" wrap="square" tIns="9247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4" name="Google Shape;64;p12"/>
          <p:cNvSpPr txBox="1"/>
          <p:nvPr>
            <p:ph idx="2" type="body"/>
          </p:nvPr>
        </p:nvSpPr>
        <p:spPr>
          <a:xfrm>
            <a:off x="4832400" y="1152475"/>
            <a:ext cx="3999900" cy="3416400"/>
          </a:xfrm>
          <a:prstGeom prst="rect">
            <a:avLst/>
          </a:prstGeom>
        </p:spPr>
        <p:txBody>
          <a:bodyPr anchorCtr="0" anchor="t" bIns="92475" lIns="92475" spcFirstLastPara="1" rIns="92475" wrap="square" tIns="9247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66" name="Shape 66"/>
        <p:cNvGrpSpPr/>
        <p:nvPr/>
      </p:nvGrpSpPr>
      <p:grpSpPr>
        <a:xfrm>
          <a:off x="0" y="0"/>
          <a:ext cx="0" cy="0"/>
          <a:chOff x="0" y="0"/>
          <a:chExt cx="0" cy="0"/>
        </a:xfrm>
      </p:grpSpPr>
      <p:sp>
        <p:nvSpPr>
          <p:cNvPr id="67" name="Google Shape;67;p13"/>
          <p:cNvSpPr txBox="1"/>
          <p:nvPr>
            <p:ph idx="1" type="body"/>
          </p:nvPr>
        </p:nvSpPr>
        <p:spPr>
          <a:xfrm>
            <a:off x="503950" y="1079475"/>
            <a:ext cx="8263800" cy="3465600"/>
          </a:xfrm>
          <a:prstGeom prst="rect">
            <a:avLst/>
          </a:prstGeom>
        </p:spPr>
        <p:txBody>
          <a:bodyPr anchorCtr="0" anchor="t" bIns="92475" lIns="92475" spcFirstLastPara="1" rIns="92475" wrap="square" tIns="92475">
            <a:noAutofit/>
          </a:bodyPr>
          <a:lstStyle>
            <a:lvl1pPr indent="-228600" lvl="0" marL="457200" rtl="0">
              <a:lnSpc>
                <a:spcPct val="100000"/>
              </a:lnSpc>
              <a:spcBef>
                <a:spcPts val="0"/>
              </a:spcBef>
              <a:spcAft>
                <a:spcPts val="0"/>
              </a:spcAft>
              <a:buClr>
                <a:srgbClr val="000000"/>
              </a:buClr>
              <a:buSzPts val="1800"/>
              <a:buFont typeface="Arial"/>
              <a:buNone/>
              <a:defRPr>
                <a:solidFill>
                  <a:srgbClr val="000000"/>
                </a:solidFill>
                <a:latin typeface="Arial"/>
                <a:ea typeface="Arial"/>
                <a:cs typeface="Arial"/>
                <a:sym typeface="Arial"/>
              </a:defRPr>
            </a:lvl1pPr>
          </a:lstStyle>
          <a:p/>
        </p:txBody>
      </p:sp>
      <p:sp>
        <p:nvSpPr>
          <p:cNvPr id="68" name="Google Shape;68;p13"/>
          <p:cNvSpPr txBox="1"/>
          <p:nvPr>
            <p:ph idx="12" type="sldNum"/>
          </p:nvPr>
        </p:nvSpPr>
        <p:spPr>
          <a:xfrm>
            <a:off x="4687183" y="4786992"/>
            <a:ext cx="548700" cy="393600"/>
          </a:xfrm>
          <a:prstGeom prst="rect">
            <a:avLst/>
          </a:prstGeom>
          <a:noFill/>
          <a:ln>
            <a:noFill/>
          </a:ln>
        </p:spPr>
        <p:txBody>
          <a:bodyPr anchorCtr="0" anchor="ctr" bIns="92475" lIns="92475" spcFirstLastPara="1" rIns="92475" wrap="square" tIns="92475">
            <a:noAutofit/>
          </a:bodyPr>
          <a:lstStyle>
            <a:lvl1pPr lvl="0" rtl="0">
              <a:buNone/>
              <a:defRPr sz="1100">
                <a:solidFill>
                  <a:srgbClr val="444444"/>
                </a:solidFill>
              </a:defRPr>
            </a:lvl1pPr>
            <a:lvl2pPr lvl="1" rtl="0">
              <a:buNone/>
              <a:defRPr sz="1100">
                <a:solidFill>
                  <a:srgbClr val="444444"/>
                </a:solidFill>
              </a:defRPr>
            </a:lvl2pPr>
            <a:lvl3pPr lvl="2" rtl="0">
              <a:buNone/>
              <a:defRPr sz="1100">
                <a:solidFill>
                  <a:srgbClr val="444444"/>
                </a:solidFill>
              </a:defRPr>
            </a:lvl3pPr>
            <a:lvl4pPr lvl="3" rtl="0">
              <a:buNone/>
              <a:defRPr sz="1100">
                <a:solidFill>
                  <a:srgbClr val="444444"/>
                </a:solidFill>
              </a:defRPr>
            </a:lvl4pPr>
            <a:lvl5pPr lvl="4" rtl="0">
              <a:buNone/>
              <a:defRPr sz="1100">
                <a:solidFill>
                  <a:srgbClr val="444444"/>
                </a:solidFill>
              </a:defRPr>
            </a:lvl5pPr>
            <a:lvl6pPr lvl="5" rtl="0">
              <a:buNone/>
              <a:defRPr sz="1100">
                <a:solidFill>
                  <a:srgbClr val="444444"/>
                </a:solidFill>
              </a:defRPr>
            </a:lvl6pPr>
            <a:lvl7pPr lvl="6" rtl="0">
              <a:buNone/>
              <a:defRPr sz="1100">
                <a:solidFill>
                  <a:srgbClr val="444444"/>
                </a:solidFill>
              </a:defRPr>
            </a:lvl7pPr>
            <a:lvl8pPr lvl="7" rtl="0">
              <a:buNone/>
              <a:defRPr sz="1100">
                <a:solidFill>
                  <a:srgbClr val="444444"/>
                </a:solidFill>
              </a:defRPr>
            </a:lvl8pPr>
            <a:lvl9pPr lvl="8" rtl="0">
              <a:buNone/>
              <a:defRPr sz="1100">
                <a:solidFill>
                  <a:srgbClr val="444444"/>
                </a:solidFill>
              </a:defRPr>
            </a:lvl9pPr>
          </a:lstStyle>
          <a:p>
            <a:pPr indent="0" lvl="0" marL="0" rtl="0" algn="l">
              <a:spcBef>
                <a:spcPts val="0"/>
              </a:spcBef>
              <a:spcAft>
                <a:spcPts val="0"/>
              </a:spcAft>
              <a:buNone/>
            </a:pPr>
            <a:fld id="{00000000-1234-1234-1234-123412341234}" type="slidenum">
              <a:rPr lang="de"/>
              <a:t>‹#›</a:t>
            </a:fld>
            <a:endParaRPr/>
          </a:p>
        </p:txBody>
      </p:sp>
      <p:sp>
        <p:nvSpPr>
          <p:cNvPr id="69" name="Google Shape;69;p13"/>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lvl1pPr lvl="0" rtl="0">
              <a:spcBef>
                <a:spcPts val="0"/>
              </a:spcBef>
              <a:spcAft>
                <a:spcPts val="0"/>
              </a:spcAft>
              <a:buSzPts val="2400"/>
              <a:buFont typeface="Arial"/>
              <a:buNone/>
              <a:defRPr sz="2400">
                <a:latin typeface="Arial"/>
                <a:ea typeface="Arial"/>
                <a:cs typeface="Arial"/>
                <a:sym typeface="Aria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p:nvPr/>
        </p:nvSpPr>
        <p:spPr>
          <a:xfrm>
            <a:off x="99525" y="796200"/>
            <a:ext cx="8921700" cy="4260600"/>
          </a:xfrm>
          <a:prstGeom prst="rect">
            <a:avLst/>
          </a:prstGeom>
          <a:solidFill>
            <a:srgbClr val="006E6E"/>
          </a:solidFill>
          <a:ln cap="flat" cmpd="sng" w="9525">
            <a:solidFill>
              <a:schemeClr val="dk2"/>
            </a:solidFill>
            <a:prstDash val="solid"/>
            <a:round/>
            <a:headEnd len="sm" w="sm" type="none"/>
            <a:tailEnd len="sm" w="sm" type="none"/>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22" name="Google Shape;22;p3"/>
          <p:cNvSpPr txBox="1"/>
          <p:nvPr>
            <p:ph type="ctrTitle"/>
          </p:nvPr>
        </p:nvSpPr>
        <p:spPr>
          <a:xfrm>
            <a:off x="311700" y="744575"/>
            <a:ext cx="8520600" cy="1507200"/>
          </a:xfrm>
          <a:prstGeom prst="rect">
            <a:avLst/>
          </a:prstGeom>
        </p:spPr>
        <p:txBody>
          <a:bodyPr anchorCtr="0" anchor="b" bIns="92475" lIns="92475" spcFirstLastPara="1" rIns="92475" wrap="square" tIns="92475">
            <a:noAutofit/>
          </a:bodyPr>
          <a:lstStyle>
            <a:lvl1pPr lvl="0" rtl="0">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23" name="Google Shape;23;p3"/>
          <p:cNvSpPr txBox="1"/>
          <p:nvPr>
            <p:ph idx="1" type="subTitle"/>
          </p:nvPr>
        </p:nvSpPr>
        <p:spPr>
          <a:xfrm>
            <a:off x="311700" y="2674775"/>
            <a:ext cx="8520600" cy="951900"/>
          </a:xfrm>
          <a:prstGeom prst="rect">
            <a:avLst/>
          </a:prstGeom>
        </p:spPr>
        <p:txBody>
          <a:bodyPr anchorCtr="0" anchor="t" bIns="92475" lIns="92475" spcFirstLastPara="1" rIns="92475" wrap="square" tIns="92475">
            <a:noAutofit/>
          </a:bodyPr>
          <a:lstStyle>
            <a:lvl1pPr lvl="0" rtl="0">
              <a:lnSpc>
                <a:spcPct val="100000"/>
              </a:lnSpc>
              <a:spcBef>
                <a:spcPts val="0"/>
              </a:spcBef>
              <a:spcAft>
                <a:spcPts val="0"/>
              </a:spcAft>
              <a:buClr>
                <a:schemeClr val="lt1"/>
              </a:buClr>
              <a:buSzPts val="2200"/>
              <a:buFont typeface="Arial"/>
              <a:buNone/>
              <a:defRPr sz="2200">
                <a:solidFill>
                  <a:schemeClr val="lt1"/>
                </a:solidFill>
                <a:latin typeface="Arial"/>
                <a:ea typeface="Arial"/>
                <a:cs typeface="Arial"/>
                <a:sym typeface="Arial"/>
              </a:defRPr>
            </a:lvl1pPr>
            <a:lvl2pPr lvl="1" rtl="0">
              <a:lnSpc>
                <a:spcPct val="100000"/>
              </a:lnSpc>
              <a:spcBef>
                <a:spcPts val="0"/>
              </a:spcBef>
              <a:spcAft>
                <a:spcPts val="0"/>
              </a:spcAft>
              <a:buClr>
                <a:schemeClr val="lt1"/>
              </a:buClr>
              <a:buSzPts val="2900"/>
              <a:buNone/>
              <a:defRPr sz="2900">
                <a:solidFill>
                  <a:schemeClr val="lt1"/>
                </a:solidFill>
              </a:defRPr>
            </a:lvl2pPr>
            <a:lvl3pPr lvl="2" rtl="0">
              <a:lnSpc>
                <a:spcPct val="100000"/>
              </a:lnSpc>
              <a:spcBef>
                <a:spcPts val="0"/>
              </a:spcBef>
              <a:spcAft>
                <a:spcPts val="0"/>
              </a:spcAft>
              <a:buClr>
                <a:schemeClr val="lt1"/>
              </a:buClr>
              <a:buSzPts val="2900"/>
              <a:buNone/>
              <a:defRPr sz="2900">
                <a:solidFill>
                  <a:schemeClr val="lt1"/>
                </a:solidFill>
              </a:defRPr>
            </a:lvl3pPr>
            <a:lvl4pPr lvl="3" rtl="0">
              <a:lnSpc>
                <a:spcPct val="100000"/>
              </a:lnSpc>
              <a:spcBef>
                <a:spcPts val="0"/>
              </a:spcBef>
              <a:spcAft>
                <a:spcPts val="0"/>
              </a:spcAft>
              <a:buClr>
                <a:schemeClr val="lt1"/>
              </a:buClr>
              <a:buSzPts val="2900"/>
              <a:buNone/>
              <a:defRPr sz="2900">
                <a:solidFill>
                  <a:schemeClr val="lt1"/>
                </a:solidFill>
              </a:defRPr>
            </a:lvl4pPr>
            <a:lvl5pPr lvl="4" rtl="0">
              <a:lnSpc>
                <a:spcPct val="100000"/>
              </a:lnSpc>
              <a:spcBef>
                <a:spcPts val="0"/>
              </a:spcBef>
              <a:spcAft>
                <a:spcPts val="0"/>
              </a:spcAft>
              <a:buClr>
                <a:schemeClr val="lt1"/>
              </a:buClr>
              <a:buSzPts val="2900"/>
              <a:buNone/>
              <a:defRPr sz="2900">
                <a:solidFill>
                  <a:schemeClr val="lt1"/>
                </a:solidFill>
              </a:defRPr>
            </a:lvl5pPr>
            <a:lvl6pPr lvl="5" rtl="0">
              <a:lnSpc>
                <a:spcPct val="100000"/>
              </a:lnSpc>
              <a:spcBef>
                <a:spcPts val="0"/>
              </a:spcBef>
              <a:spcAft>
                <a:spcPts val="0"/>
              </a:spcAft>
              <a:buClr>
                <a:schemeClr val="lt1"/>
              </a:buClr>
              <a:buSzPts val="2900"/>
              <a:buNone/>
              <a:defRPr sz="2900">
                <a:solidFill>
                  <a:schemeClr val="lt1"/>
                </a:solidFill>
              </a:defRPr>
            </a:lvl6pPr>
            <a:lvl7pPr lvl="6" rtl="0">
              <a:lnSpc>
                <a:spcPct val="100000"/>
              </a:lnSpc>
              <a:spcBef>
                <a:spcPts val="0"/>
              </a:spcBef>
              <a:spcAft>
                <a:spcPts val="0"/>
              </a:spcAft>
              <a:buClr>
                <a:schemeClr val="lt1"/>
              </a:buClr>
              <a:buSzPts val="2900"/>
              <a:buNone/>
              <a:defRPr sz="2900">
                <a:solidFill>
                  <a:schemeClr val="lt1"/>
                </a:solidFill>
              </a:defRPr>
            </a:lvl7pPr>
            <a:lvl8pPr lvl="7" rtl="0">
              <a:lnSpc>
                <a:spcPct val="100000"/>
              </a:lnSpc>
              <a:spcBef>
                <a:spcPts val="0"/>
              </a:spcBef>
              <a:spcAft>
                <a:spcPts val="0"/>
              </a:spcAft>
              <a:buClr>
                <a:schemeClr val="lt1"/>
              </a:buClr>
              <a:buSzPts val="2900"/>
              <a:buNone/>
              <a:defRPr sz="2900">
                <a:solidFill>
                  <a:schemeClr val="lt1"/>
                </a:solidFill>
              </a:defRPr>
            </a:lvl8pPr>
            <a:lvl9pPr lvl="8" rtl="0">
              <a:lnSpc>
                <a:spcPct val="100000"/>
              </a:lnSpc>
              <a:spcBef>
                <a:spcPts val="0"/>
              </a:spcBef>
              <a:spcAft>
                <a:spcPts val="0"/>
              </a:spcAft>
              <a:buClr>
                <a:schemeClr val="lt1"/>
              </a:buClr>
              <a:buSzPts val="2900"/>
              <a:buNone/>
              <a:defRPr sz="2900">
                <a:solidFill>
                  <a:schemeClr val="lt1"/>
                </a:solidFill>
              </a:defRPr>
            </a:lvl9pPr>
          </a:lstStyle>
          <a:p/>
        </p:txBody>
      </p:sp>
      <p:pic>
        <p:nvPicPr>
          <p:cNvPr id="24" name="Google Shape;24;p3"/>
          <p:cNvPicPr preferRelativeResize="0"/>
          <p:nvPr/>
        </p:nvPicPr>
        <p:blipFill>
          <a:blip r:embed="rId2">
            <a:alphaModFix/>
          </a:blip>
          <a:stretch>
            <a:fillRect/>
          </a:stretch>
        </p:blipFill>
        <p:spPr>
          <a:xfrm>
            <a:off x="143000" y="65074"/>
            <a:ext cx="362404" cy="540566"/>
          </a:xfrm>
          <a:prstGeom prst="rect">
            <a:avLst/>
          </a:prstGeom>
          <a:noFill/>
          <a:ln>
            <a:noFill/>
          </a:ln>
        </p:spPr>
      </p:pic>
      <p:sp>
        <p:nvSpPr>
          <p:cNvPr id="25" name="Google Shape;25;p3"/>
          <p:cNvSpPr txBox="1"/>
          <p:nvPr>
            <p:ph idx="2" type="subTitle"/>
          </p:nvPr>
        </p:nvSpPr>
        <p:spPr>
          <a:xfrm>
            <a:off x="1044800" y="468075"/>
            <a:ext cx="7976400" cy="296700"/>
          </a:xfrm>
          <a:prstGeom prst="rect">
            <a:avLst/>
          </a:prstGeom>
        </p:spPr>
        <p:txBody>
          <a:bodyPr anchorCtr="0" anchor="t" bIns="92475" lIns="92475" spcFirstLastPara="1" rIns="92475" wrap="square" tIns="92475">
            <a:noAutofit/>
          </a:bodyPr>
          <a:lstStyle>
            <a:lvl1pPr lvl="0" algn="r">
              <a:spcBef>
                <a:spcPts val="0"/>
              </a:spcBef>
              <a:spcAft>
                <a:spcPts val="0"/>
              </a:spcAft>
              <a:buSzPts val="1800"/>
              <a:buFont typeface="Arial"/>
              <a:buNone/>
              <a:defRPr sz="1200">
                <a:solidFill>
                  <a:srgbClr val="004B5A"/>
                </a:solidFill>
                <a:latin typeface="Arial"/>
                <a:ea typeface="Arial"/>
                <a:cs typeface="Arial"/>
                <a:sym typeface="Arial"/>
              </a:defRPr>
            </a:lvl1pPr>
            <a:lvl2pPr lvl="1">
              <a:spcBef>
                <a:spcPts val="1600"/>
              </a:spcBef>
              <a:spcAft>
                <a:spcPts val="0"/>
              </a:spcAft>
              <a:buSzPts val="1400"/>
              <a:buFont typeface="Arial"/>
              <a:buNone/>
              <a:defRPr>
                <a:latin typeface="Arial"/>
                <a:ea typeface="Arial"/>
                <a:cs typeface="Arial"/>
                <a:sym typeface="Arial"/>
              </a:defRPr>
            </a:lvl2pPr>
            <a:lvl3pPr lvl="2">
              <a:spcBef>
                <a:spcPts val="1600"/>
              </a:spcBef>
              <a:spcAft>
                <a:spcPts val="0"/>
              </a:spcAft>
              <a:buSzPts val="1400"/>
              <a:buFont typeface="Arial"/>
              <a:buNone/>
              <a:defRPr>
                <a:latin typeface="Arial"/>
                <a:ea typeface="Arial"/>
                <a:cs typeface="Arial"/>
                <a:sym typeface="Arial"/>
              </a:defRPr>
            </a:lvl3pPr>
            <a:lvl4pPr lvl="3">
              <a:spcBef>
                <a:spcPts val="1600"/>
              </a:spcBef>
              <a:spcAft>
                <a:spcPts val="0"/>
              </a:spcAft>
              <a:buSzPts val="1400"/>
              <a:buFont typeface="Arial"/>
              <a:buNone/>
              <a:defRPr>
                <a:latin typeface="Arial"/>
                <a:ea typeface="Arial"/>
                <a:cs typeface="Arial"/>
                <a:sym typeface="Arial"/>
              </a:defRPr>
            </a:lvl4pPr>
            <a:lvl5pPr lvl="4">
              <a:spcBef>
                <a:spcPts val="1600"/>
              </a:spcBef>
              <a:spcAft>
                <a:spcPts val="0"/>
              </a:spcAft>
              <a:buSzPts val="1400"/>
              <a:buFont typeface="Arial"/>
              <a:buNone/>
              <a:defRPr>
                <a:latin typeface="Arial"/>
                <a:ea typeface="Arial"/>
                <a:cs typeface="Arial"/>
                <a:sym typeface="Arial"/>
              </a:defRPr>
            </a:lvl5pPr>
            <a:lvl6pPr lvl="5">
              <a:spcBef>
                <a:spcPts val="1600"/>
              </a:spcBef>
              <a:spcAft>
                <a:spcPts val="0"/>
              </a:spcAft>
              <a:buSzPts val="1400"/>
              <a:buFont typeface="Arial"/>
              <a:buNone/>
              <a:defRPr>
                <a:latin typeface="Arial"/>
                <a:ea typeface="Arial"/>
                <a:cs typeface="Arial"/>
                <a:sym typeface="Arial"/>
              </a:defRPr>
            </a:lvl6pPr>
            <a:lvl7pPr lvl="6">
              <a:spcBef>
                <a:spcPts val="1600"/>
              </a:spcBef>
              <a:spcAft>
                <a:spcPts val="0"/>
              </a:spcAft>
              <a:buSzPts val="1400"/>
              <a:buFont typeface="Arial"/>
              <a:buNone/>
              <a:defRPr>
                <a:latin typeface="Arial"/>
                <a:ea typeface="Arial"/>
                <a:cs typeface="Arial"/>
                <a:sym typeface="Arial"/>
              </a:defRPr>
            </a:lvl7pPr>
            <a:lvl8pPr lvl="7">
              <a:spcBef>
                <a:spcPts val="1600"/>
              </a:spcBef>
              <a:spcAft>
                <a:spcPts val="0"/>
              </a:spcAft>
              <a:buSzPts val="1400"/>
              <a:buFont typeface="Arial"/>
              <a:buNone/>
              <a:defRPr>
                <a:latin typeface="Arial"/>
                <a:ea typeface="Arial"/>
                <a:cs typeface="Arial"/>
                <a:sym typeface="Arial"/>
              </a:defRPr>
            </a:lvl8pPr>
            <a:lvl9pPr lvl="8">
              <a:spcBef>
                <a:spcPts val="1600"/>
              </a:spcBef>
              <a:spcAft>
                <a:spcPts val="1600"/>
              </a:spcAft>
              <a:buSzPts val="14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12525" y="0"/>
            <a:ext cx="8431500" cy="796200"/>
          </a:xfrm>
          <a:prstGeom prst="rect">
            <a:avLst/>
          </a:prstGeom>
          <a:solidFill>
            <a:srgbClr val="006E6E"/>
          </a:solidFill>
          <a:ln cap="flat" cmpd="sng" w="9525">
            <a:solidFill>
              <a:srgbClr val="595959"/>
            </a:solidFill>
            <a:prstDash val="solid"/>
            <a:round/>
            <a:headEnd len="sm" w="sm" type="none"/>
            <a:tailEnd len="sm" w="sm" type="none"/>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pic>
        <p:nvPicPr>
          <p:cNvPr id="28" name="Google Shape;28;p4"/>
          <p:cNvPicPr preferRelativeResize="0"/>
          <p:nvPr/>
        </p:nvPicPr>
        <p:blipFill>
          <a:blip r:embed="rId2">
            <a:alphaModFix/>
          </a:blip>
          <a:stretch>
            <a:fillRect/>
          </a:stretch>
        </p:blipFill>
        <p:spPr>
          <a:xfrm>
            <a:off x="143000" y="65074"/>
            <a:ext cx="362404" cy="540566"/>
          </a:xfrm>
          <a:prstGeom prst="rect">
            <a:avLst/>
          </a:prstGeom>
          <a:noFill/>
          <a:ln>
            <a:noFill/>
          </a:ln>
        </p:spPr>
      </p:pic>
      <p:sp>
        <p:nvSpPr>
          <p:cNvPr id="29" name="Google Shape;29;p4"/>
          <p:cNvSpPr txBox="1"/>
          <p:nvPr>
            <p:ph type="title"/>
          </p:nvPr>
        </p:nvSpPr>
        <p:spPr>
          <a:xfrm>
            <a:off x="311700" y="10546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400"/>
              <a:buFont typeface="Arial"/>
              <a:buNone/>
              <a:defRPr sz="2400">
                <a:latin typeface="Arial"/>
                <a:ea typeface="Arial"/>
                <a:cs typeface="Arial"/>
                <a:sym typeface="Aria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4"/>
          <p:cNvSpPr txBox="1"/>
          <p:nvPr>
            <p:ph idx="1" type="body"/>
          </p:nvPr>
        </p:nvSpPr>
        <p:spPr>
          <a:xfrm>
            <a:off x="311700" y="1762075"/>
            <a:ext cx="8520600" cy="3416400"/>
          </a:xfrm>
          <a:prstGeom prst="rect">
            <a:avLst/>
          </a:prstGeom>
        </p:spPr>
        <p:txBody>
          <a:bodyPr anchorCtr="0" anchor="t" bIns="92475" lIns="92475" spcFirstLastPara="1" rIns="92475" wrap="square" tIns="92475">
            <a:noAutofit/>
          </a:bodyPr>
          <a:lstStyle>
            <a:lvl1pPr indent="-342900" lvl="0" marL="457200" rtl="0">
              <a:spcBef>
                <a:spcPts val="0"/>
              </a:spcBef>
              <a:spcAft>
                <a:spcPts val="0"/>
              </a:spcAft>
              <a:buClr>
                <a:srgbClr val="000000"/>
              </a:buClr>
              <a:buSzPts val="1800"/>
              <a:buFont typeface="Arial"/>
              <a:buChar char="●"/>
              <a:defRPr>
                <a:solidFill>
                  <a:srgbClr val="000000"/>
                </a:solidFill>
                <a:latin typeface="Arial"/>
                <a:ea typeface="Arial"/>
                <a:cs typeface="Arial"/>
                <a:sym typeface="Arial"/>
              </a:defRPr>
            </a:lvl1pPr>
            <a:lvl2pPr indent="-317500" lvl="1" marL="9144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2pPr>
            <a:lvl3pPr indent="-317500" lvl="2" marL="13716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3pPr>
            <a:lvl4pPr indent="-317500" lvl="3" marL="18288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4pPr>
            <a:lvl5pPr indent="-317500" lvl="4" marL="22860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5pPr>
            <a:lvl6pPr indent="-317500" lvl="5" marL="27432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6pPr>
            <a:lvl7pPr indent="-317500" lvl="6" marL="32004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7pPr>
            <a:lvl8pPr indent="-317500" lvl="7" marL="3657600" rtl="0">
              <a:spcBef>
                <a:spcPts val="1600"/>
              </a:spcBef>
              <a:spcAft>
                <a:spcPts val="0"/>
              </a:spcAft>
              <a:buClr>
                <a:srgbClr val="000000"/>
              </a:buClr>
              <a:buSzPts val="1400"/>
              <a:buFont typeface="Arial"/>
              <a:buChar char="○"/>
              <a:defRPr>
                <a:solidFill>
                  <a:srgbClr val="000000"/>
                </a:solidFill>
                <a:latin typeface="Arial"/>
                <a:ea typeface="Arial"/>
                <a:cs typeface="Arial"/>
                <a:sym typeface="Arial"/>
              </a:defRPr>
            </a:lvl8pPr>
            <a:lvl9pPr indent="-317500" lvl="8" marL="4114800" rtl="0">
              <a:spcBef>
                <a:spcPts val="1600"/>
              </a:spcBef>
              <a:spcAft>
                <a:spcPts val="1600"/>
              </a:spcAft>
              <a:buClr>
                <a:srgbClr val="000000"/>
              </a:buClr>
              <a:buSzPts val="1400"/>
              <a:buFont typeface="Arial"/>
              <a:buChar char="■"/>
              <a:defRPr>
                <a:solidFill>
                  <a:srgbClr val="000000"/>
                </a:solidFill>
                <a:latin typeface="Arial"/>
                <a:ea typeface="Arial"/>
                <a:cs typeface="Arial"/>
                <a:sym typeface="Arial"/>
              </a:defRPr>
            </a:lvl9pPr>
          </a:lstStyle>
          <a:p/>
        </p:txBody>
      </p:sp>
      <p:sp>
        <p:nvSpPr>
          <p:cNvPr id="31" name="Google Shape;31;p4"/>
          <p:cNvSpPr txBox="1"/>
          <p:nvPr/>
        </p:nvSpPr>
        <p:spPr>
          <a:xfrm>
            <a:off x="4437050" y="863650"/>
            <a:ext cx="4642200" cy="205200"/>
          </a:xfrm>
          <a:prstGeom prst="rect">
            <a:avLst/>
          </a:prstGeom>
          <a:noFill/>
          <a:ln>
            <a:noFill/>
          </a:ln>
        </p:spPr>
        <p:txBody>
          <a:bodyPr anchorCtr="0" anchor="t" bIns="92475" lIns="92475" spcFirstLastPara="1" rIns="92475" wrap="square" tIns="92475">
            <a:noAutofit/>
          </a:bodyPr>
          <a:lstStyle/>
          <a:p>
            <a:pPr indent="0" lvl="0" marL="0" rtl="0" algn="l">
              <a:spcBef>
                <a:spcPts val="0"/>
              </a:spcBef>
              <a:spcAft>
                <a:spcPts val="0"/>
              </a:spcAft>
              <a:buNone/>
            </a:pPr>
            <a:r>
              <a:t/>
            </a:r>
            <a:endParaRPr sz="1400">
              <a:solidFill>
                <a:srgbClr val="004B5A"/>
              </a:solidFill>
            </a:endParaRPr>
          </a:p>
        </p:txBody>
      </p:sp>
      <p:sp>
        <p:nvSpPr>
          <p:cNvPr id="32" name="Google Shape;32;p4"/>
          <p:cNvSpPr txBox="1"/>
          <p:nvPr>
            <p:ph idx="2" type="body"/>
          </p:nvPr>
        </p:nvSpPr>
        <p:spPr>
          <a:xfrm>
            <a:off x="5311500" y="765875"/>
            <a:ext cx="3767700" cy="205200"/>
          </a:xfrm>
          <a:prstGeom prst="rect">
            <a:avLst/>
          </a:prstGeom>
        </p:spPr>
        <p:txBody>
          <a:bodyPr anchorCtr="0" anchor="t" bIns="92475" lIns="92475" spcFirstLastPara="1" rIns="92475" wrap="square" tIns="92475">
            <a:noAutofit/>
          </a:bodyPr>
          <a:lstStyle>
            <a:lvl1pPr indent="-304800" lvl="0" marL="457200">
              <a:spcBef>
                <a:spcPts val="0"/>
              </a:spcBef>
              <a:spcAft>
                <a:spcPts val="0"/>
              </a:spcAft>
              <a:buClr>
                <a:srgbClr val="004B5A"/>
              </a:buClr>
              <a:buSzPts val="1200"/>
              <a:buFont typeface="Arial"/>
              <a:buChar char="●"/>
              <a:defRPr sz="1200">
                <a:solidFill>
                  <a:srgbClr val="004B5A"/>
                </a:solidFill>
                <a:latin typeface="Arial"/>
                <a:ea typeface="Arial"/>
                <a:cs typeface="Arial"/>
                <a:sym typeface="Arial"/>
              </a:defRPr>
            </a:lvl1pPr>
            <a:lvl2pPr indent="-304800" lvl="1" marL="9144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2pPr>
            <a:lvl3pPr indent="-304800" lvl="2" marL="13716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3pPr>
            <a:lvl4pPr indent="-304800" lvl="3" marL="18288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4pPr>
            <a:lvl5pPr indent="-304800" lvl="4" marL="22860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5pPr>
            <a:lvl6pPr indent="-304800" lvl="5" marL="27432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6pPr>
            <a:lvl7pPr indent="-304800" lvl="6" marL="32004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7pPr>
            <a:lvl8pPr indent="-304800" lvl="7" marL="3657600">
              <a:spcBef>
                <a:spcPts val="1600"/>
              </a:spcBef>
              <a:spcAft>
                <a:spcPts val="0"/>
              </a:spcAft>
              <a:buClr>
                <a:srgbClr val="004B5A"/>
              </a:buClr>
              <a:buSzPts val="1200"/>
              <a:buFont typeface="Arial"/>
              <a:buChar char="○"/>
              <a:defRPr sz="1200">
                <a:solidFill>
                  <a:srgbClr val="004B5A"/>
                </a:solidFill>
                <a:latin typeface="Arial"/>
                <a:ea typeface="Arial"/>
                <a:cs typeface="Arial"/>
                <a:sym typeface="Arial"/>
              </a:defRPr>
            </a:lvl8pPr>
            <a:lvl9pPr indent="-304800" lvl="8" marL="4114800">
              <a:spcBef>
                <a:spcPts val="1600"/>
              </a:spcBef>
              <a:spcAft>
                <a:spcPts val="1600"/>
              </a:spcAft>
              <a:buClr>
                <a:srgbClr val="004B5A"/>
              </a:buClr>
              <a:buSzPts val="1200"/>
              <a:buFont typeface="Arial"/>
              <a:buChar char="■"/>
              <a:defRPr sz="1200">
                <a:solidFill>
                  <a:srgbClr val="004B5A"/>
                </a:solidFill>
                <a:latin typeface="Arial"/>
                <a:ea typeface="Arial"/>
                <a:cs typeface="Arial"/>
                <a:sym typeface="Arial"/>
              </a:defRPr>
            </a:lvl9pPr>
          </a:lstStyle>
          <a:p/>
        </p:txBody>
      </p:sp>
      <p:sp>
        <p:nvSpPr>
          <p:cNvPr id="33" name="Google Shape;33;p4"/>
          <p:cNvSpPr txBox="1"/>
          <p:nvPr>
            <p:ph idx="3" type="subTitle"/>
          </p:nvPr>
        </p:nvSpPr>
        <p:spPr>
          <a:xfrm>
            <a:off x="1044800" y="468075"/>
            <a:ext cx="7976400" cy="296700"/>
          </a:xfrm>
          <a:prstGeom prst="rect">
            <a:avLst/>
          </a:prstGeom>
        </p:spPr>
        <p:txBody>
          <a:bodyPr anchorCtr="0" anchor="t" bIns="92475" lIns="92475" spcFirstLastPara="1" rIns="92475" wrap="square" tIns="92475">
            <a:noAutofit/>
          </a:bodyPr>
          <a:lstStyle>
            <a:lvl1pPr lvl="0" rtl="0" algn="r">
              <a:spcBef>
                <a:spcPts val="0"/>
              </a:spcBef>
              <a:spcAft>
                <a:spcPts val="0"/>
              </a:spcAft>
              <a:buClr>
                <a:schemeClr val="lt1"/>
              </a:buClr>
              <a:buSzPts val="1800"/>
              <a:buFont typeface="Arial"/>
              <a:buNone/>
              <a:defRPr sz="1200">
                <a:solidFill>
                  <a:schemeClr val="lt1"/>
                </a:solidFill>
                <a:latin typeface="Arial"/>
                <a:ea typeface="Arial"/>
                <a:cs typeface="Arial"/>
                <a:sym typeface="Aria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5"/>
          <p:cNvSpPr txBox="1"/>
          <p:nvPr>
            <p:ph idx="1" type="body"/>
          </p:nvPr>
        </p:nvSpPr>
        <p:spPr>
          <a:xfrm>
            <a:off x="503950" y="1079475"/>
            <a:ext cx="8263800" cy="3465600"/>
          </a:xfrm>
          <a:prstGeom prst="rect">
            <a:avLst/>
          </a:prstGeom>
        </p:spPr>
        <p:txBody>
          <a:bodyPr anchorCtr="0" anchor="t" bIns="92475" lIns="92475" spcFirstLastPara="1" rIns="92475" wrap="square" tIns="92475">
            <a:noAutofit/>
          </a:bodyPr>
          <a:lstStyle>
            <a:lvl1pPr indent="-228600" lvl="0" marL="457200" rtl="0">
              <a:lnSpc>
                <a:spcPct val="100000"/>
              </a:lnSpc>
              <a:spcBef>
                <a:spcPts val="0"/>
              </a:spcBef>
              <a:spcAft>
                <a:spcPts val="0"/>
              </a:spcAft>
              <a:buClr>
                <a:srgbClr val="000000"/>
              </a:buClr>
              <a:buSzPts val="1800"/>
              <a:buFont typeface="Arial"/>
              <a:buNone/>
              <a:defRPr>
                <a:solidFill>
                  <a:srgbClr val="000000"/>
                </a:solidFill>
                <a:latin typeface="Arial"/>
                <a:ea typeface="Arial"/>
                <a:cs typeface="Arial"/>
                <a:sym typeface="Arial"/>
              </a:defRPr>
            </a:lvl1pPr>
          </a:lstStyle>
          <a:p/>
        </p:txBody>
      </p:sp>
      <p:sp>
        <p:nvSpPr>
          <p:cNvPr id="36" name="Google Shape;36;p5"/>
          <p:cNvSpPr txBox="1"/>
          <p:nvPr>
            <p:ph idx="12" type="sldNum"/>
          </p:nvPr>
        </p:nvSpPr>
        <p:spPr>
          <a:xfrm>
            <a:off x="4687183" y="4786992"/>
            <a:ext cx="548700" cy="393600"/>
          </a:xfrm>
          <a:prstGeom prst="rect">
            <a:avLst/>
          </a:prstGeom>
          <a:noFill/>
          <a:ln>
            <a:noFill/>
          </a:ln>
        </p:spPr>
        <p:txBody>
          <a:bodyPr anchorCtr="0" anchor="ctr" bIns="92475" lIns="92475" spcFirstLastPara="1" rIns="92475" wrap="square" tIns="92475">
            <a:noAutofit/>
          </a:bodyPr>
          <a:lstStyle>
            <a:lvl1pPr lvl="0" rtl="0">
              <a:buNone/>
              <a:defRPr sz="1100">
                <a:solidFill>
                  <a:srgbClr val="444444"/>
                </a:solidFill>
              </a:defRPr>
            </a:lvl1pPr>
            <a:lvl2pPr lvl="1" rtl="0">
              <a:buNone/>
              <a:defRPr sz="1100">
                <a:solidFill>
                  <a:srgbClr val="444444"/>
                </a:solidFill>
              </a:defRPr>
            </a:lvl2pPr>
            <a:lvl3pPr lvl="2" rtl="0">
              <a:buNone/>
              <a:defRPr sz="1100">
                <a:solidFill>
                  <a:srgbClr val="444444"/>
                </a:solidFill>
              </a:defRPr>
            </a:lvl3pPr>
            <a:lvl4pPr lvl="3" rtl="0">
              <a:buNone/>
              <a:defRPr sz="1100">
                <a:solidFill>
                  <a:srgbClr val="444444"/>
                </a:solidFill>
              </a:defRPr>
            </a:lvl4pPr>
            <a:lvl5pPr lvl="4" rtl="0">
              <a:buNone/>
              <a:defRPr sz="1100">
                <a:solidFill>
                  <a:srgbClr val="444444"/>
                </a:solidFill>
              </a:defRPr>
            </a:lvl5pPr>
            <a:lvl6pPr lvl="5" rtl="0">
              <a:buNone/>
              <a:defRPr sz="1100">
                <a:solidFill>
                  <a:srgbClr val="444444"/>
                </a:solidFill>
              </a:defRPr>
            </a:lvl6pPr>
            <a:lvl7pPr lvl="6" rtl="0">
              <a:buNone/>
              <a:defRPr sz="1100">
                <a:solidFill>
                  <a:srgbClr val="444444"/>
                </a:solidFill>
              </a:defRPr>
            </a:lvl7pPr>
            <a:lvl8pPr lvl="7" rtl="0">
              <a:buNone/>
              <a:defRPr sz="1100">
                <a:solidFill>
                  <a:srgbClr val="444444"/>
                </a:solidFill>
              </a:defRPr>
            </a:lvl8pPr>
            <a:lvl9pPr lvl="8" rtl="0">
              <a:buNone/>
              <a:defRPr sz="1100">
                <a:solidFill>
                  <a:srgbClr val="444444"/>
                </a:solidFill>
              </a:defRPr>
            </a:lvl9pPr>
          </a:lstStyle>
          <a:p>
            <a:pPr indent="0" lvl="0" marL="0" rtl="0" algn="l">
              <a:spcBef>
                <a:spcPts val="0"/>
              </a:spcBef>
              <a:spcAft>
                <a:spcPts val="0"/>
              </a:spcAft>
              <a:buNone/>
            </a:pPr>
            <a:fld id="{00000000-1234-1234-1234-123412341234}" type="slidenum">
              <a:rPr lang="de"/>
              <a:t>‹#›</a:t>
            </a:fld>
            <a:endParaRPr/>
          </a:p>
        </p:txBody>
      </p:sp>
      <p:sp>
        <p:nvSpPr>
          <p:cNvPr id="37" name="Google Shape;37;p5"/>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lvl1pPr lvl="0">
              <a:spcBef>
                <a:spcPts val="0"/>
              </a:spcBef>
              <a:spcAft>
                <a:spcPts val="0"/>
              </a:spcAft>
              <a:buSzPts val="2400"/>
              <a:buFont typeface="Arial"/>
              <a:buNone/>
              <a:defRPr sz="2400">
                <a:latin typeface="Arial"/>
                <a:ea typeface="Arial"/>
                <a:cs typeface="Arial"/>
                <a:sym typeface="Aria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6"/>
          <p:cNvSpPr txBox="1"/>
          <p:nvPr>
            <p:ph idx="12" type="sldNum"/>
          </p:nvPr>
        </p:nvSpPr>
        <p:spPr>
          <a:xfrm>
            <a:off x="4687183" y="4786992"/>
            <a:ext cx="548700" cy="393600"/>
          </a:xfrm>
          <a:prstGeom prst="rect">
            <a:avLst/>
          </a:prstGeom>
          <a:noFill/>
          <a:ln>
            <a:noFill/>
          </a:ln>
        </p:spPr>
        <p:txBody>
          <a:bodyPr anchorCtr="0" anchor="ctr" bIns="92475" lIns="92475" spcFirstLastPara="1" rIns="92475" wrap="square" tIns="92475">
            <a:noAutofit/>
          </a:bodyPr>
          <a:lstStyle>
            <a:lvl1pPr lvl="0" rtl="0">
              <a:buNone/>
              <a:defRPr sz="1100">
                <a:solidFill>
                  <a:srgbClr val="444444"/>
                </a:solidFill>
              </a:defRPr>
            </a:lvl1pPr>
            <a:lvl2pPr lvl="1" rtl="0">
              <a:buNone/>
              <a:defRPr sz="1100">
                <a:solidFill>
                  <a:srgbClr val="444444"/>
                </a:solidFill>
              </a:defRPr>
            </a:lvl2pPr>
            <a:lvl3pPr lvl="2" rtl="0">
              <a:buNone/>
              <a:defRPr sz="1100">
                <a:solidFill>
                  <a:srgbClr val="444444"/>
                </a:solidFill>
              </a:defRPr>
            </a:lvl3pPr>
            <a:lvl4pPr lvl="3" rtl="0">
              <a:buNone/>
              <a:defRPr sz="1100">
                <a:solidFill>
                  <a:srgbClr val="444444"/>
                </a:solidFill>
              </a:defRPr>
            </a:lvl4pPr>
            <a:lvl5pPr lvl="4" rtl="0">
              <a:buNone/>
              <a:defRPr sz="1100">
                <a:solidFill>
                  <a:srgbClr val="444444"/>
                </a:solidFill>
              </a:defRPr>
            </a:lvl5pPr>
            <a:lvl6pPr lvl="5" rtl="0">
              <a:buNone/>
              <a:defRPr sz="1100">
                <a:solidFill>
                  <a:srgbClr val="444444"/>
                </a:solidFill>
              </a:defRPr>
            </a:lvl6pPr>
            <a:lvl7pPr lvl="6" rtl="0">
              <a:buNone/>
              <a:defRPr sz="1100">
                <a:solidFill>
                  <a:srgbClr val="444444"/>
                </a:solidFill>
              </a:defRPr>
            </a:lvl7pPr>
            <a:lvl8pPr lvl="7" rtl="0">
              <a:buNone/>
              <a:defRPr sz="1100">
                <a:solidFill>
                  <a:srgbClr val="444444"/>
                </a:solidFill>
              </a:defRPr>
            </a:lvl8pPr>
            <a:lvl9pPr lvl="8" rtl="0">
              <a:buNone/>
              <a:defRPr sz="1100">
                <a:solidFill>
                  <a:srgbClr val="444444"/>
                </a:solidFill>
              </a:defRPr>
            </a:lvl9pPr>
          </a:lstStyle>
          <a:p>
            <a:pPr indent="0" lvl="0" marL="0" rtl="0" algn="l">
              <a:spcBef>
                <a:spcPts val="0"/>
              </a:spcBef>
              <a:spcAft>
                <a:spcPts val="0"/>
              </a:spcAft>
              <a:buNone/>
            </a:pPr>
            <a:fld id="{00000000-1234-1234-1234-123412341234}" type="slidenum">
              <a:rPr lang="de"/>
              <a:t>‹#›</a:t>
            </a:fld>
            <a:endParaRPr/>
          </a:p>
        </p:txBody>
      </p:sp>
      <p:sp>
        <p:nvSpPr>
          <p:cNvPr id="40" name="Google Shape;40;p6"/>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lvl1pPr lvl="0" rtl="0">
              <a:spcBef>
                <a:spcPts val="0"/>
              </a:spcBef>
              <a:spcAft>
                <a:spcPts val="0"/>
              </a:spcAft>
              <a:buSzPts val="2400"/>
              <a:buFont typeface="Arial"/>
              <a:buNone/>
              <a:defRPr sz="2400">
                <a:latin typeface="Arial"/>
                <a:ea typeface="Arial"/>
                <a:cs typeface="Arial"/>
                <a:sym typeface="Aria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1">
  <p:cSld name="BLANK_1">
    <p:bg>
      <p:bgPr>
        <a:solidFill>
          <a:srgbClr val="000000"/>
        </a:solidFill>
      </p:bgPr>
    </p:bg>
    <p:spTree>
      <p:nvGrpSpPr>
        <p:cNvPr id="41" name="Shape 41"/>
        <p:cNvGrpSpPr/>
        <p:nvPr/>
      </p:nvGrpSpPr>
      <p:grpSpPr>
        <a:xfrm>
          <a:off x="0" y="0"/>
          <a:ext cx="0" cy="0"/>
          <a:chOff x="0" y="0"/>
          <a:chExt cx="0" cy="0"/>
        </a:xfrm>
      </p:grpSpPr>
      <p:sp>
        <p:nvSpPr>
          <p:cNvPr id="42" name="Google Shape;42;p7"/>
          <p:cNvSpPr txBox="1"/>
          <p:nvPr>
            <p:ph idx="12" type="sldNum"/>
          </p:nvPr>
        </p:nvSpPr>
        <p:spPr>
          <a:xfrm>
            <a:off x="8472458" y="4663217"/>
            <a:ext cx="548700" cy="393600"/>
          </a:xfrm>
          <a:prstGeom prst="rect">
            <a:avLst/>
          </a:prstGeom>
          <a:noFill/>
          <a:ln>
            <a:noFill/>
          </a:ln>
        </p:spPr>
        <p:txBody>
          <a:bodyPr anchorCtr="0" anchor="ctr" bIns="92475" lIns="92475" spcFirstLastPara="1" rIns="92475" wrap="square" tIns="9247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de"/>
              <a:t>‹#›</a:t>
            </a:fld>
            <a:endParaRPr/>
          </a:p>
        </p:txBody>
      </p:sp>
      <p:sp>
        <p:nvSpPr>
          <p:cNvPr id="43" name="Google Shape;43;p7"/>
          <p:cNvSpPr/>
          <p:nvPr/>
        </p:nvSpPr>
        <p:spPr>
          <a:xfrm>
            <a:off x="103900" y="4713025"/>
            <a:ext cx="438000" cy="393600"/>
          </a:xfrm>
          <a:prstGeom prst="rect">
            <a:avLst/>
          </a:prstGeom>
          <a:solidFill>
            <a:schemeClr val="dk1"/>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520600" cy="572700"/>
          </a:xfrm>
          <a:prstGeom prst="rect">
            <a:avLst/>
          </a:prstGeom>
        </p:spPr>
        <p:txBody>
          <a:bodyPr anchorCtr="0" anchor="t" bIns="92475" lIns="92475" spcFirstLastPara="1" rIns="92475" wrap="square" tIns="9247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46" name="Google Shape;46;p8"/>
          <p:cNvSpPr txBox="1"/>
          <p:nvPr>
            <p:ph idx="12" type="sldNum"/>
          </p:nvPr>
        </p:nvSpPr>
        <p:spPr>
          <a:xfrm>
            <a:off x="8472458" y="4663217"/>
            <a:ext cx="548700" cy="393600"/>
          </a:xfrm>
          <a:prstGeom prst="rect">
            <a:avLst/>
          </a:prstGeom>
          <a:noFill/>
          <a:ln>
            <a:noFill/>
          </a:ln>
        </p:spPr>
        <p:txBody>
          <a:bodyPr anchorCtr="0" anchor="ctr" bIns="72850" lIns="72850" spcFirstLastPara="1" rIns="72850" wrap="square" tIns="72850">
            <a:noAutofit/>
          </a:bodyPr>
          <a:lstStyle>
            <a:lvl1pPr lvl="0" rtl="0">
              <a:buNone/>
              <a:defRPr sz="1100"/>
            </a:lvl1pPr>
            <a:lvl2pPr lvl="1" rtl="0">
              <a:buNone/>
              <a:defRPr sz="1100"/>
            </a:lvl2pPr>
            <a:lvl3pPr lvl="2" rtl="0">
              <a:buNone/>
              <a:defRPr sz="1100"/>
            </a:lvl3pPr>
            <a:lvl4pPr lvl="3" rtl="0">
              <a:buNone/>
              <a:defRPr sz="1100"/>
            </a:lvl4pPr>
            <a:lvl5pPr lvl="4" rtl="0">
              <a:buNone/>
              <a:defRPr sz="1100"/>
            </a:lvl5pPr>
            <a:lvl6pPr lvl="5" rtl="0">
              <a:buNone/>
              <a:defRPr sz="1100"/>
            </a:lvl6pPr>
            <a:lvl7pPr lvl="6" rtl="0">
              <a:buNone/>
              <a:defRPr sz="1100"/>
            </a:lvl7pPr>
            <a:lvl8pPr lvl="7" rtl="0">
              <a:buNone/>
              <a:defRPr sz="1100"/>
            </a:lvl8pPr>
            <a:lvl9pPr lvl="8" rtl="0">
              <a:buNone/>
              <a:defRPr sz="1100"/>
            </a:lvl9pPr>
          </a:lstStyle>
          <a:p>
            <a:pPr indent="0" lvl="0" marL="0" rtl="0" algn="l">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1">
  <p:cSld name="TITLE_1">
    <p:bg>
      <p:bgPr>
        <a:solidFill>
          <a:srgbClr val="FFFFFF"/>
        </a:solidFill>
      </p:bgPr>
    </p:bg>
    <p:spTree>
      <p:nvGrpSpPr>
        <p:cNvPr id="47" name="Shape 47"/>
        <p:cNvGrpSpPr/>
        <p:nvPr/>
      </p:nvGrpSpPr>
      <p:grpSpPr>
        <a:xfrm>
          <a:off x="0" y="0"/>
          <a:ext cx="0" cy="0"/>
          <a:chOff x="0" y="0"/>
          <a:chExt cx="0" cy="0"/>
        </a:xfrm>
      </p:grpSpPr>
      <p:sp>
        <p:nvSpPr>
          <p:cNvPr id="48" name="Google Shape;48;p9"/>
          <p:cNvSpPr/>
          <p:nvPr/>
        </p:nvSpPr>
        <p:spPr>
          <a:xfrm>
            <a:off x="4586400" y="2560325"/>
            <a:ext cx="4557600" cy="2588400"/>
          </a:xfrm>
          <a:prstGeom prst="rect">
            <a:avLst/>
          </a:prstGeom>
          <a:solidFill>
            <a:srgbClr val="D9D9D9"/>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49" name="Google Shape;49;p9"/>
          <p:cNvSpPr/>
          <p:nvPr/>
        </p:nvSpPr>
        <p:spPr>
          <a:xfrm>
            <a:off x="0" y="0"/>
            <a:ext cx="4586400" cy="2563200"/>
          </a:xfrm>
          <a:prstGeom prst="rect">
            <a:avLst/>
          </a:prstGeom>
          <a:solidFill>
            <a:srgbClr val="D9D9D9"/>
          </a:solidFill>
          <a:ln>
            <a:noFill/>
          </a:ln>
        </p:spPr>
        <p:txBody>
          <a:bodyPr anchorCtr="0" anchor="ctr" bIns="92475" lIns="92475" spcFirstLastPara="1" rIns="92475" wrap="square" tIns="92475">
            <a:noAutofit/>
          </a:bodyPr>
          <a:lstStyle/>
          <a:p>
            <a:pPr indent="0" lvl="0" marL="0" rtl="0" algn="l">
              <a:spcBef>
                <a:spcPts val="0"/>
              </a:spcBef>
              <a:spcAft>
                <a:spcPts val="0"/>
              </a:spcAft>
              <a:buNone/>
            </a:pPr>
            <a:r>
              <a:t/>
            </a:r>
            <a:endParaRPr/>
          </a:p>
        </p:txBody>
      </p:sp>
      <p:sp>
        <p:nvSpPr>
          <p:cNvPr id="50" name="Google Shape;50;p9"/>
          <p:cNvSpPr txBox="1"/>
          <p:nvPr/>
        </p:nvSpPr>
        <p:spPr>
          <a:xfrm>
            <a:off x="4653149" y="0"/>
            <a:ext cx="4481700" cy="432600"/>
          </a:xfrm>
          <a:prstGeom prst="rect">
            <a:avLst/>
          </a:prstGeom>
          <a:noFill/>
          <a:ln>
            <a:noFill/>
          </a:ln>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1200">
                <a:latin typeface="Open Sans SemiBold"/>
                <a:ea typeface="Open Sans SemiBold"/>
                <a:cs typeface="Open Sans SemiBold"/>
                <a:sym typeface="Open Sans SemiBold"/>
              </a:rPr>
              <a:t>Probabilistic Computational Neuroscience</a:t>
            </a:r>
            <a:endParaRPr sz="1200">
              <a:latin typeface="Open Sans SemiBold"/>
              <a:ea typeface="Open Sans SemiBold"/>
              <a:cs typeface="Open Sans SemiBold"/>
              <a:sym typeface="Open Sans SemiBold"/>
            </a:endParaRPr>
          </a:p>
          <a:p>
            <a:pPr indent="0" lvl="0" marL="0" rtl="0" algn="ctr">
              <a:spcBef>
                <a:spcPts val="0"/>
              </a:spcBef>
              <a:spcAft>
                <a:spcPts val="0"/>
              </a:spcAft>
              <a:buNone/>
            </a:pPr>
            <a:r>
              <a:t/>
            </a:r>
            <a:endParaRPr sz="1200">
              <a:latin typeface="Open Sans SemiBold"/>
              <a:ea typeface="Open Sans SemiBold"/>
              <a:cs typeface="Open Sans SemiBold"/>
              <a:sym typeface="Open Sans SemiBold"/>
            </a:endParaRPr>
          </a:p>
        </p:txBody>
      </p:sp>
      <p:sp>
        <p:nvSpPr>
          <p:cNvPr id="51" name="Google Shape;51;p9"/>
          <p:cNvSpPr txBox="1"/>
          <p:nvPr/>
        </p:nvSpPr>
        <p:spPr>
          <a:xfrm>
            <a:off x="4648499" y="2576693"/>
            <a:ext cx="4491000" cy="432600"/>
          </a:xfrm>
          <a:prstGeom prst="rect">
            <a:avLst/>
          </a:prstGeom>
          <a:noFill/>
          <a:ln>
            <a:noFill/>
          </a:ln>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1200">
                <a:latin typeface="Open Sans SemiBold"/>
                <a:ea typeface="Open Sans SemiBold"/>
                <a:cs typeface="Open Sans SemiBold"/>
                <a:sym typeface="Open Sans SemiBold"/>
              </a:rPr>
              <a:t>Medical Robotics and Human Motor Control</a:t>
            </a:r>
            <a:endParaRPr sz="1200">
              <a:latin typeface="Open Sans SemiBold"/>
              <a:ea typeface="Open Sans SemiBold"/>
              <a:cs typeface="Open Sans SemiBold"/>
              <a:sym typeface="Open Sans SemiBold"/>
            </a:endParaRPr>
          </a:p>
          <a:p>
            <a:pPr indent="0" lvl="0" marL="0" rtl="0" algn="ctr">
              <a:spcBef>
                <a:spcPts val="0"/>
              </a:spcBef>
              <a:spcAft>
                <a:spcPts val="0"/>
              </a:spcAft>
              <a:buNone/>
            </a:pPr>
            <a:r>
              <a:t/>
            </a:r>
            <a:endParaRPr sz="1200">
              <a:latin typeface="Open Sans SemiBold"/>
              <a:ea typeface="Open Sans SemiBold"/>
              <a:cs typeface="Open Sans SemiBold"/>
              <a:sym typeface="Open Sans SemiBold"/>
            </a:endParaRPr>
          </a:p>
        </p:txBody>
      </p:sp>
      <p:sp>
        <p:nvSpPr>
          <p:cNvPr id="52" name="Google Shape;52;p9"/>
          <p:cNvSpPr txBox="1"/>
          <p:nvPr/>
        </p:nvSpPr>
        <p:spPr>
          <a:xfrm>
            <a:off x="-1" y="0"/>
            <a:ext cx="4491000" cy="432600"/>
          </a:xfrm>
          <a:prstGeom prst="rect">
            <a:avLst/>
          </a:prstGeom>
          <a:noFill/>
          <a:ln>
            <a:noFill/>
          </a:ln>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1200">
                <a:latin typeface="Open Sans SemiBold"/>
                <a:ea typeface="Open Sans SemiBold"/>
                <a:cs typeface="Open Sans SemiBold"/>
                <a:sym typeface="Open Sans SemiBold"/>
              </a:rPr>
              <a:t>Probabilistic Robot Learning</a:t>
            </a:r>
            <a:endParaRPr sz="1200">
              <a:latin typeface="Open Sans SemiBold"/>
              <a:ea typeface="Open Sans SemiBold"/>
              <a:cs typeface="Open Sans SemiBold"/>
              <a:sym typeface="Open Sans SemiBold"/>
            </a:endParaRPr>
          </a:p>
          <a:p>
            <a:pPr indent="0" lvl="0" marL="0" rtl="0" algn="ctr">
              <a:spcBef>
                <a:spcPts val="0"/>
              </a:spcBef>
              <a:spcAft>
                <a:spcPts val="0"/>
              </a:spcAft>
              <a:buNone/>
            </a:pPr>
            <a:r>
              <a:t/>
            </a:r>
            <a:endParaRPr sz="1200">
              <a:latin typeface="Open Sans SemiBold"/>
              <a:ea typeface="Open Sans SemiBold"/>
              <a:cs typeface="Open Sans SemiBold"/>
              <a:sym typeface="Open Sans SemiBold"/>
            </a:endParaRPr>
          </a:p>
        </p:txBody>
      </p:sp>
      <p:sp>
        <p:nvSpPr>
          <p:cNvPr id="53" name="Google Shape;53;p9"/>
          <p:cNvSpPr txBox="1"/>
          <p:nvPr/>
        </p:nvSpPr>
        <p:spPr>
          <a:xfrm>
            <a:off x="-1" y="2576693"/>
            <a:ext cx="4491000" cy="432600"/>
          </a:xfrm>
          <a:prstGeom prst="rect">
            <a:avLst/>
          </a:prstGeom>
          <a:noFill/>
          <a:ln>
            <a:noFill/>
          </a:ln>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1200">
                <a:latin typeface="Open Sans SemiBold"/>
                <a:ea typeface="Open Sans SemiBold"/>
                <a:cs typeface="Open Sans SemiBold"/>
                <a:sym typeface="Open Sans SemiBold"/>
              </a:rPr>
              <a:t>Stochastic Machine and Deep Learning</a:t>
            </a:r>
            <a:endParaRPr sz="1200">
              <a:latin typeface="Open Sans SemiBold"/>
              <a:ea typeface="Open Sans SemiBold"/>
              <a:cs typeface="Open Sans SemiBold"/>
              <a:sym typeface="Open Sans SemiBold"/>
            </a:endParaRPr>
          </a:p>
          <a:p>
            <a:pPr indent="0" lvl="0" marL="0" rtl="0" algn="ctr">
              <a:spcBef>
                <a:spcPts val="0"/>
              </a:spcBef>
              <a:spcAft>
                <a:spcPts val="0"/>
              </a:spcAft>
              <a:buNone/>
            </a:pPr>
            <a:r>
              <a:t/>
            </a:r>
            <a:endParaRPr sz="1200">
              <a:latin typeface="Open Sans SemiBold"/>
              <a:ea typeface="Open Sans SemiBold"/>
              <a:cs typeface="Open Sans SemiBold"/>
              <a:sym typeface="Open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0"/>
          <p:cNvSpPr txBox="1"/>
          <p:nvPr>
            <p:ph type="title"/>
          </p:nvPr>
        </p:nvSpPr>
        <p:spPr>
          <a:xfrm>
            <a:off x="311700" y="2150850"/>
            <a:ext cx="8520600" cy="841800"/>
          </a:xfrm>
          <a:prstGeom prst="rect">
            <a:avLst/>
          </a:prstGeom>
        </p:spPr>
        <p:txBody>
          <a:bodyPr anchorCtr="0" anchor="ctr" bIns="92475" lIns="92475" spcFirstLastPara="1" rIns="92475" wrap="square" tIns="9247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p:txBody>
      </p:sp>
      <p:sp>
        <p:nvSpPr>
          <p:cNvPr id="56" name="Google Shape;56;p10"/>
          <p:cNvSpPr txBox="1"/>
          <p:nvPr>
            <p:ph idx="12" type="sldNum"/>
          </p:nvPr>
        </p:nvSpPr>
        <p:spPr>
          <a:xfrm>
            <a:off x="8472458" y="4663217"/>
            <a:ext cx="548700" cy="393600"/>
          </a:xfrm>
          <a:prstGeom prst="rect">
            <a:avLst/>
          </a:prstGeom>
          <a:noFill/>
          <a:ln>
            <a:noFill/>
          </a:ln>
        </p:spPr>
        <p:txBody>
          <a:bodyPr anchorCtr="0" anchor="ctr" bIns="92475" lIns="92475" spcFirstLastPara="1" rIns="92475" wrap="square" tIns="9247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054625"/>
            <a:ext cx="8520600" cy="572700"/>
          </a:xfrm>
          <a:prstGeom prst="rect">
            <a:avLst/>
          </a:prstGeom>
          <a:noFill/>
          <a:ln>
            <a:noFill/>
          </a:ln>
        </p:spPr>
        <p:txBody>
          <a:bodyPr anchorCtr="0" anchor="t" bIns="92475" lIns="92475" spcFirstLastPara="1" rIns="92475" wrap="square" tIns="92475">
            <a:noAutofit/>
          </a:bodyPr>
          <a:lstStyle>
            <a:lvl1pPr lvl="0" rtl="0">
              <a:spcBef>
                <a:spcPts val="0"/>
              </a:spcBef>
              <a:spcAft>
                <a:spcPts val="0"/>
              </a:spcAft>
              <a:buClr>
                <a:schemeClr val="dk1"/>
              </a:buClr>
              <a:buSzPts val="2900"/>
              <a:buNone/>
              <a:defRPr sz="2900">
                <a:solidFill>
                  <a:schemeClr val="dk1"/>
                </a:solidFill>
              </a:defRPr>
            </a:lvl1pPr>
            <a:lvl2pPr lvl="1" rtl="0">
              <a:spcBef>
                <a:spcPts val="0"/>
              </a:spcBef>
              <a:spcAft>
                <a:spcPts val="0"/>
              </a:spcAft>
              <a:buClr>
                <a:schemeClr val="dk1"/>
              </a:buClr>
              <a:buSzPts val="2900"/>
              <a:buNone/>
              <a:defRPr sz="2900">
                <a:solidFill>
                  <a:schemeClr val="dk1"/>
                </a:solidFill>
              </a:defRPr>
            </a:lvl2pPr>
            <a:lvl3pPr lvl="2" rtl="0">
              <a:spcBef>
                <a:spcPts val="0"/>
              </a:spcBef>
              <a:spcAft>
                <a:spcPts val="0"/>
              </a:spcAft>
              <a:buClr>
                <a:schemeClr val="dk1"/>
              </a:buClr>
              <a:buSzPts val="2900"/>
              <a:buNone/>
              <a:defRPr sz="2900">
                <a:solidFill>
                  <a:schemeClr val="dk1"/>
                </a:solidFill>
              </a:defRPr>
            </a:lvl3pPr>
            <a:lvl4pPr lvl="3" rtl="0">
              <a:spcBef>
                <a:spcPts val="0"/>
              </a:spcBef>
              <a:spcAft>
                <a:spcPts val="0"/>
              </a:spcAft>
              <a:buClr>
                <a:schemeClr val="dk1"/>
              </a:buClr>
              <a:buSzPts val="2900"/>
              <a:buNone/>
              <a:defRPr sz="2900">
                <a:solidFill>
                  <a:schemeClr val="dk1"/>
                </a:solidFill>
              </a:defRPr>
            </a:lvl4pPr>
            <a:lvl5pPr lvl="4" rtl="0">
              <a:spcBef>
                <a:spcPts val="0"/>
              </a:spcBef>
              <a:spcAft>
                <a:spcPts val="0"/>
              </a:spcAft>
              <a:buClr>
                <a:schemeClr val="dk1"/>
              </a:buClr>
              <a:buSzPts val="2900"/>
              <a:buNone/>
              <a:defRPr sz="2900">
                <a:solidFill>
                  <a:schemeClr val="dk1"/>
                </a:solidFill>
              </a:defRPr>
            </a:lvl5pPr>
            <a:lvl6pPr lvl="5" rtl="0">
              <a:spcBef>
                <a:spcPts val="0"/>
              </a:spcBef>
              <a:spcAft>
                <a:spcPts val="0"/>
              </a:spcAft>
              <a:buClr>
                <a:schemeClr val="dk1"/>
              </a:buClr>
              <a:buSzPts val="2900"/>
              <a:buNone/>
              <a:defRPr sz="2900">
                <a:solidFill>
                  <a:schemeClr val="dk1"/>
                </a:solidFill>
              </a:defRPr>
            </a:lvl6pPr>
            <a:lvl7pPr lvl="6" rtl="0">
              <a:spcBef>
                <a:spcPts val="0"/>
              </a:spcBef>
              <a:spcAft>
                <a:spcPts val="0"/>
              </a:spcAft>
              <a:buClr>
                <a:schemeClr val="dk1"/>
              </a:buClr>
              <a:buSzPts val="2900"/>
              <a:buNone/>
              <a:defRPr sz="2900">
                <a:solidFill>
                  <a:schemeClr val="dk1"/>
                </a:solidFill>
              </a:defRPr>
            </a:lvl7pPr>
            <a:lvl8pPr lvl="7" rtl="0">
              <a:spcBef>
                <a:spcPts val="0"/>
              </a:spcBef>
              <a:spcAft>
                <a:spcPts val="0"/>
              </a:spcAft>
              <a:buClr>
                <a:schemeClr val="dk1"/>
              </a:buClr>
              <a:buSzPts val="2900"/>
              <a:buNone/>
              <a:defRPr sz="2900">
                <a:solidFill>
                  <a:schemeClr val="dk1"/>
                </a:solidFill>
              </a:defRPr>
            </a:lvl8pPr>
            <a:lvl9pPr lvl="8" rtl="0">
              <a:spcBef>
                <a:spcPts val="0"/>
              </a:spcBef>
              <a:spcAft>
                <a:spcPts val="0"/>
              </a:spcAft>
              <a:buClr>
                <a:schemeClr val="dk1"/>
              </a:buClr>
              <a:buSzPts val="2900"/>
              <a:buNone/>
              <a:defRPr sz="2900">
                <a:solidFill>
                  <a:schemeClr val="dk1"/>
                </a:solidFill>
              </a:defRPr>
            </a:lvl9pPr>
          </a:lstStyle>
          <a:p/>
        </p:txBody>
      </p:sp>
      <p:sp>
        <p:nvSpPr>
          <p:cNvPr id="7" name="Google Shape;7;p1"/>
          <p:cNvSpPr txBox="1"/>
          <p:nvPr>
            <p:ph idx="1" type="body"/>
          </p:nvPr>
        </p:nvSpPr>
        <p:spPr>
          <a:xfrm>
            <a:off x="311700" y="1609675"/>
            <a:ext cx="8520600" cy="3205200"/>
          </a:xfrm>
          <a:prstGeom prst="rect">
            <a:avLst/>
          </a:prstGeom>
          <a:noFill/>
          <a:ln>
            <a:noFill/>
          </a:ln>
        </p:spPr>
        <p:txBody>
          <a:bodyPr anchorCtr="0" anchor="t" bIns="92475" lIns="92475" spcFirstLastPara="1" rIns="92475" wrap="square" tIns="92475">
            <a:noAutofit/>
          </a:bodyPr>
          <a:lstStyle>
            <a:lvl1pPr indent="-342900" lvl="0" marL="457200" rtl="0">
              <a:lnSpc>
                <a:spcPct val="115000"/>
              </a:lnSpc>
              <a:spcBef>
                <a:spcPts val="0"/>
              </a:spcBef>
              <a:spcAft>
                <a:spcPts val="0"/>
              </a:spcAft>
              <a:buSzPts val="1800"/>
              <a:buChar char="●"/>
              <a:defRPr sz="1800"/>
            </a:lvl1pPr>
            <a:lvl2pPr indent="-317500" lvl="1" marL="914400" rtl="0">
              <a:lnSpc>
                <a:spcPct val="115000"/>
              </a:lnSpc>
              <a:spcBef>
                <a:spcPts val="1600"/>
              </a:spcBef>
              <a:spcAft>
                <a:spcPts val="0"/>
              </a:spcAft>
              <a:buSzPts val="1400"/>
              <a:buChar char="○"/>
              <a:defRPr sz="1400"/>
            </a:lvl2pPr>
            <a:lvl3pPr indent="-317500" lvl="2" marL="1371600" rtl="0">
              <a:lnSpc>
                <a:spcPct val="115000"/>
              </a:lnSpc>
              <a:spcBef>
                <a:spcPts val="1600"/>
              </a:spcBef>
              <a:spcAft>
                <a:spcPts val="0"/>
              </a:spcAft>
              <a:buSzPts val="1400"/>
              <a:buChar char="■"/>
              <a:defRPr sz="1400"/>
            </a:lvl3pPr>
            <a:lvl4pPr indent="-317500" lvl="3" marL="1828800" rtl="0">
              <a:lnSpc>
                <a:spcPct val="115000"/>
              </a:lnSpc>
              <a:spcBef>
                <a:spcPts val="1600"/>
              </a:spcBef>
              <a:spcAft>
                <a:spcPts val="0"/>
              </a:spcAft>
              <a:buSzPts val="1400"/>
              <a:buChar char="●"/>
              <a:defRPr sz="1400"/>
            </a:lvl4pPr>
            <a:lvl5pPr indent="-317500" lvl="4" marL="2286000" rtl="0">
              <a:lnSpc>
                <a:spcPct val="115000"/>
              </a:lnSpc>
              <a:spcBef>
                <a:spcPts val="1600"/>
              </a:spcBef>
              <a:spcAft>
                <a:spcPts val="0"/>
              </a:spcAft>
              <a:buSzPts val="1400"/>
              <a:buChar char="○"/>
              <a:defRPr sz="1400"/>
            </a:lvl5pPr>
            <a:lvl6pPr indent="-317500" lvl="5" marL="2743200" rtl="0">
              <a:lnSpc>
                <a:spcPct val="115000"/>
              </a:lnSpc>
              <a:spcBef>
                <a:spcPts val="1600"/>
              </a:spcBef>
              <a:spcAft>
                <a:spcPts val="0"/>
              </a:spcAft>
              <a:buSzPts val="1400"/>
              <a:buChar char="■"/>
              <a:defRPr sz="1400"/>
            </a:lvl6pPr>
            <a:lvl7pPr indent="-317500" lvl="6" marL="3200400" rtl="0">
              <a:lnSpc>
                <a:spcPct val="115000"/>
              </a:lnSpc>
              <a:spcBef>
                <a:spcPts val="1600"/>
              </a:spcBef>
              <a:spcAft>
                <a:spcPts val="0"/>
              </a:spcAft>
              <a:buSzPts val="1400"/>
              <a:buChar char="●"/>
              <a:defRPr sz="1400"/>
            </a:lvl7pPr>
            <a:lvl8pPr indent="-317500" lvl="7" marL="3657600" rtl="0">
              <a:lnSpc>
                <a:spcPct val="115000"/>
              </a:lnSpc>
              <a:spcBef>
                <a:spcPts val="1600"/>
              </a:spcBef>
              <a:spcAft>
                <a:spcPts val="0"/>
              </a:spcAft>
              <a:buSzPts val="1400"/>
              <a:buChar char="○"/>
              <a:defRPr sz="1400"/>
            </a:lvl8pPr>
            <a:lvl9pPr indent="-317500" lvl="8" marL="4114800" rtl="0">
              <a:lnSpc>
                <a:spcPct val="115000"/>
              </a:lnSpc>
              <a:spcBef>
                <a:spcPts val="1600"/>
              </a:spcBef>
              <a:spcAft>
                <a:spcPts val="1600"/>
              </a:spcAft>
              <a:buSzPts val="1400"/>
              <a:buChar char="■"/>
              <a:defRPr sz="1400"/>
            </a:lvl9pPr>
          </a:lstStyle>
          <a:p/>
        </p:txBody>
      </p:sp>
      <p:pic>
        <p:nvPicPr>
          <p:cNvPr id="8" name="Google Shape;8;p1"/>
          <p:cNvPicPr preferRelativeResize="0"/>
          <p:nvPr/>
        </p:nvPicPr>
        <p:blipFill rotWithShape="1">
          <a:blip r:embed="rId1">
            <a:alphaModFix/>
          </a:blip>
          <a:srcRect b="46065" l="0" r="0" t="0"/>
          <a:stretch/>
        </p:blipFill>
        <p:spPr>
          <a:xfrm>
            <a:off x="165400" y="4819648"/>
            <a:ext cx="294800" cy="237175"/>
          </a:xfrm>
          <a:prstGeom prst="rect">
            <a:avLst/>
          </a:prstGeom>
          <a:noFill/>
          <a:ln>
            <a:noFill/>
          </a:ln>
        </p:spPr>
      </p:pic>
      <p:sp>
        <p:nvSpPr>
          <p:cNvPr id="9" name="Google Shape;9;p1"/>
          <p:cNvSpPr txBox="1"/>
          <p:nvPr/>
        </p:nvSpPr>
        <p:spPr>
          <a:xfrm>
            <a:off x="467595" y="4814952"/>
            <a:ext cx="3109800" cy="356100"/>
          </a:xfrm>
          <a:prstGeom prst="rect">
            <a:avLst/>
          </a:prstGeom>
          <a:noFill/>
          <a:ln>
            <a:noFill/>
          </a:ln>
        </p:spPr>
        <p:txBody>
          <a:bodyPr anchorCtr="0" anchor="t" bIns="92475" lIns="92475" spcFirstLastPara="1" rIns="92475" wrap="square" tIns="92475">
            <a:spAutoFit/>
          </a:bodyPr>
          <a:lstStyle/>
          <a:p>
            <a:pPr indent="0" lvl="0" marL="0" rtl="0" algn="l">
              <a:spcBef>
                <a:spcPts val="0"/>
              </a:spcBef>
              <a:spcAft>
                <a:spcPts val="0"/>
              </a:spcAft>
              <a:buNone/>
            </a:pPr>
            <a:r>
              <a:rPr lang="de" sz="1100">
                <a:solidFill>
                  <a:srgbClr val="595959"/>
                </a:solidFill>
              </a:rPr>
              <a:t>MONTANUNIVERSITÄT LEOBEN</a:t>
            </a:r>
            <a:endParaRPr sz="1100">
              <a:solidFill>
                <a:srgbClr val="595959"/>
              </a:solidFill>
            </a:endParaRPr>
          </a:p>
        </p:txBody>
      </p:sp>
      <p:sp>
        <p:nvSpPr>
          <p:cNvPr id="10" name="Google Shape;10;p1"/>
          <p:cNvSpPr txBox="1"/>
          <p:nvPr/>
        </p:nvSpPr>
        <p:spPr>
          <a:xfrm>
            <a:off x="5956470" y="4814952"/>
            <a:ext cx="3109800" cy="356100"/>
          </a:xfrm>
          <a:prstGeom prst="rect">
            <a:avLst/>
          </a:prstGeom>
          <a:noFill/>
          <a:ln>
            <a:noFill/>
          </a:ln>
        </p:spPr>
        <p:txBody>
          <a:bodyPr anchorCtr="0" anchor="t" bIns="92475" lIns="92475" spcFirstLastPara="1" rIns="92475" wrap="square" tIns="92475">
            <a:spAutoFit/>
          </a:bodyPr>
          <a:lstStyle/>
          <a:p>
            <a:pPr indent="0" lvl="0" marL="0" rtl="0" algn="r">
              <a:spcBef>
                <a:spcPts val="0"/>
              </a:spcBef>
              <a:spcAft>
                <a:spcPts val="0"/>
              </a:spcAft>
              <a:buNone/>
            </a:pPr>
            <a:r>
              <a:rPr lang="de" sz="1100">
                <a:solidFill>
                  <a:srgbClr val="595959"/>
                </a:solidFill>
              </a:rPr>
              <a:t>CYBER-PHYSICAL-SYSTEMS</a:t>
            </a:r>
            <a:endParaRPr sz="1100">
              <a:solidFill>
                <a:srgbClr val="595959"/>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jupyter.cps.unileoben.ac.at" TargetMode="External"/><Relationship Id="rId4" Type="http://schemas.openxmlformats.org/officeDocument/2006/relationships/hyperlink" Target="https://jupyter.cps.unileoben.ac.a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cps.unileoben.ac.at/events/190-012-introduction-to-machine-learning-lectu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jupyter.org/" TargetMode="External"/><Relationship Id="rId4" Type="http://schemas.openxmlformats.org/officeDocument/2006/relationships/hyperlink" Target="https://research.google.com/colaboratory/" TargetMode="External"/><Relationship Id="rId5" Type="http://schemas.openxmlformats.org/officeDocument/2006/relationships/hyperlink" Target="https://jupyter.cps.unileoben.ac.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cps.unileoben.ac.at/190-015-applied-machine-and-deep-learning-5sh-il-w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wiki.ros.org/Document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cps.unileoben.ac.at/190-015-applied-machine-and-deep-learning-5sh-il-ws/" TargetMode="External"/><Relationship Id="rId4" Type="http://schemas.openxmlformats.org/officeDocument/2006/relationships/hyperlink" Target="https://jupyter.cps.unileoben.ac.at" TargetMode="External"/><Relationship Id="rId5" Type="http://schemas.openxmlformats.org/officeDocument/2006/relationships/hyperlink" Target="https://studgit.cps.unileoben.ac.a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youtube.com/@CPSAustria" TargetMode="External"/><Relationship Id="rId4" Type="http://schemas.openxmlformats.org/officeDocument/2006/relationships/hyperlink" Target="https://cps.unileoben.ac.at/" TargetMode="External"/><Relationship Id="rId5" Type="http://schemas.openxmlformats.org/officeDocument/2006/relationships/image" Target="../media/image6.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moodle.unileoben.ac.at/course/view.php?id=3082" TargetMode="External"/><Relationship Id="rId4" Type="http://schemas.openxmlformats.org/officeDocument/2006/relationships/hyperlink" Target="https://moodle.unileoben.ac.at/course/view.php?id=308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unileoben.webex.com/unileoben/j.php?MTID=m5e17e864e5784737dffd2fa1d27d161c" TargetMode="External"/><Relationship Id="rId4" Type="http://schemas.openxmlformats.org/officeDocument/2006/relationships/hyperlink" Target="https://unileoben.webex.com/unileoben/j.php?MTID=m5e17e864e5784737dffd2fa1d27d161c"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cps.unileoben.ac.at/190-015-applied-machine-and-deep-learning-5sh-il-ws/" TargetMode="External"/><Relationship Id="rId4" Type="http://schemas.openxmlformats.org/officeDocument/2006/relationships/hyperlink" Target="https://jupyter.cps.unileoben.ac.at" TargetMode="External"/><Relationship Id="rId5" Type="http://schemas.openxmlformats.org/officeDocument/2006/relationships/hyperlink" Target="https://studgit.cps.unileoben.ac.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cps.unileoben.ac.at/" TargetMode="External"/><Relationship Id="rId5" Type="http://schemas.openxmlformats.org/officeDocument/2006/relationships/hyperlink" Target="https://www.eit.uni-kl.de/startseite/" TargetMode="External"/><Relationship Id="rId6" Type="http://schemas.openxmlformats.org/officeDocument/2006/relationships/hyperlink" Target="https://www.uni-kl.de/" TargetMode="External"/><Relationship Id="rId7" Type="http://schemas.openxmlformats.org/officeDocument/2006/relationships/hyperlink" Target="https://www.ubfc.fr/en/masters/master-gree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3">
            <a:alphaModFix/>
          </a:blip>
          <a:srcRect b="23013" l="20001" r="24098" t="22862"/>
          <a:stretch/>
        </p:blipFill>
        <p:spPr>
          <a:xfrm flipH="1">
            <a:off x="-815" y="3609754"/>
            <a:ext cx="2293422" cy="1533101"/>
          </a:xfrm>
          <a:prstGeom prst="rect">
            <a:avLst/>
          </a:prstGeom>
          <a:noFill/>
          <a:ln>
            <a:noFill/>
          </a:ln>
        </p:spPr>
      </p:pic>
      <p:sp>
        <p:nvSpPr>
          <p:cNvPr id="75" name="Google Shape;75;p14"/>
          <p:cNvSpPr txBox="1"/>
          <p:nvPr>
            <p:ph type="title"/>
          </p:nvPr>
        </p:nvSpPr>
        <p:spPr>
          <a:xfrm>
            <a:off x="311700" y="1328809"/>
            <a:ext cx="85206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None/>
            </a:pPr>
            <a:r>
              <a:rPr lang="de" sz="2900"/>
              <a:t>Organization &amp; Grading</a:t>
            </a:r>
            <a:br>
              <a:rPr lang="de"/>
            </a:br>
            <a:r>
              <a:rPr b="1" lang="de" sz="2200"/>
              <a:t>Applied Machine &amp; Deep Learning (190.015)</a:t>
            </a:r>
            <a:endParaRPr b="1" sz="2200"/>
          </a:p>
        </p:txBody>
      </p:sp>
      <p:sp>
        <p:nvSpPr>
          <p:cNvPr id="76" name="Google Shape;76;p14"/>
          <p:cNvSpPr txBox="1"/>
          <p:nvPr>
            <p:ph idx="1" type="subTitle"/>
          </p:nvPr>
        </p:nvSpPr>
        <p:spPr>
          <a:xfrm>
            <a:off x="426300" y="3236200"/>
            <a:ext cx="82914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None/>
            </a:pPr>
            <a:r>
              <a:rPr lang="de">
                <a:solidFill>
                  <a:srgbClr val="434343"/>
                </a:solidFill>
              </a:rPr>
              <a:t>Telefon: +43 3842 402 - 1901 </a:t>
            </a:r>
            <a:br>
              <a:rPr lang="de">
                <a:solidFill>
                  <a:srgbClr val="434343"/>
                </a:solidFill>
              </a:rPr>
            </a:br>
            <a:r>
              <a:rPr lang="de"/>
              <a:t>Email: teaching@ai-lab.science</a:t>
            </a:r>
            <a:endParaRPr/>
          </a:p>
        </p:txBody>
      </p:sp>
      <p:sp>
        <p:nvSpPr>
          <p:cNvPr id="77" name="Google Shape;77;p14"/>
          <p:cNvSpPr txBox="1"/>
          <p:nvPr>
            <p:ph idx="2" type="subTitle"/>
          </p:nvPr>
        </p:nvSpPr>
        <p:spPr>
          <a:xfrm>
            <a:off x="718800" y="2674650"/>
            <a:ext cx="7706400" cy="454500"/>
          </a:xfrm>
          <a:prstGeom prst="rect">
            <a:avLst/>
          </a:prstGeom>
        </p:spPr>
        <p:txBody>
          <a:bodyPr anchorCtr="0" anchor="t" bIns="92475" lIns="92475" spcFirstLastPara="1" rIns="92475" wrap="square" tIns="92475">
            <a:noAutofit/>
          </a:bodyPr>
          <a:lstStyle/>
          <a:p>
            <a:pPr indent="0" lvl="0" marL="0" rtl="0" algn="ctr">
              <a:spcBef>
                <a:spcPts val="0"/>
              </a:spcBef>
              <a:spcAft>
                <a:spcPts val="1600"/>
              </a:spcAft>
              <a:buNone/>
            </a:pPr>
            <a:r>
              <a:t/>
            </a:r>
            <a:endParaRPr/>
          </a:p>
        </p:txBody>
      </p:sp>
      <p:pic>
        <p:nvPicPr>
          <p:cNvPr id="78" name="Google Shape;78;p14"/>
          <p:cNvPicPr preferRelativeResize="0"/>
          <p:nvPr/>
        </p:nvPicPr>
        <p:blipFill>
          <a:blip r:embed="rId4">
            <a:alphaModFix/>
          </a:blip>
          <a:stretch>
            <a:fillRect/>
          </a:stretch>
        </p:blipFill>
        <p:spPr>
          <a:xfrm>
            <a:off x="6990035" y="3148241"/>
            <a:ext cx="2771886" cy="211606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25"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Notes</a:t>
            </a:r>
            <a:endParaRPr/>
          </a:p>
        </p:txBody>
      </p:sp>
      <p:sp>
        <p:nvSpPr>
          <p:cNvPr id="142" name="Google Shape;142;p23"/>
          <p:cNvSpPr txBox="1"/>
          <p:nvPr/>
        </p:nvSpPr>
        <p:spPr>
          <a:xfrm>
            <a:off x="-10700" y="3436616"/>
            <a:ext cx="8881200" cy="6300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The final project results will be presented in a written report in form of a git repository wiki page, and presented for a final 5 -10 mins.</a:t>
            </a:r>
            <a:endParaRPr sz="1600">
              <a:solidFill>
                <a:schemeClr val="dk1"/>
              </a:solidFill>
            </a:endParaRPr>
          </a:p>
        </p:txBody>
      </p:sp>
      <p:sp>
        <p:nvSpPr>
          <p:cNvPr id="143" name="Google Shape;143;p23"/>
          <p:cNvSpPr txBox="1"/>
          <p:nvPr/>
        </p:nvSpPr>
        <p:spPr>
          <a:xfrm>
            <a:off x="15550" y="728955"/>
            <a:ext cx="89025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Course tutorials and materials will be posted on our </a:t>
            </a:r>
            <a:r>
              <a:rPr lang="de" sz="1600" u="sng">
                <a:solidFill>
                  <a:schemeClr val="accent5"/>
                </a:solidFill>
                <a:hlinkClick r:id="rId3">
                  <a:extLst>
                    <a:ext uri="{A12FA001-AC4F-418D-AE19-62706E023703}">
                      <ahyp:hlinkClr val="tx"/>
                    </a:ext>
                  </a:extLst>
                </a:hlinkClick>
              </a:rPr>
              <a:t>JupyterHub</a:t>
            </a:r>
            <a:r>
              <a:rPr lang="de" sz="1600">
                <a:solidFill>
                  <a:schemeClr val="dk1"/>
                </a:solidFill>
              </a:rPr>
              <a:t>.</a:t>
            </a:r>
            <a:endParaRPr/>
          </a:p>
        </p:txBody>
      </p:sp>
      <p:sp>
        <p:nvSpPr>
          <p:cNvPr id="144" name="Google Shape;144;p23"/>
          <p:cNvSpPr txBox="1"/>
          <p:nvPr/>
        </p:nvSpPr>
        <p:spPr>
          <a:xfrm>
            <a:off x="-10700" y="1283636"/>
            <a:ext cx="8881200" cy="997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Online assistance will be limited, therefore, it is encouraged to attend the course in person so that you can get unlimited assistance to enable you finish or at least figure out how to finish the exercise before the due time.</a:t>
            </a:r>
            <a:endParaRPr/>
          </a:p>
        </p:txBody>
      </p:sp>
      <p:sp>
        <p:nvSpPr>
          <p:cNvPr id="145" name="Google Shape;145;p23"/>
          <p:cNvSpPr txBox="1"/>
          <p:nvPr/>
        </p:nvSpPr>
        <p:spPr>
          <a:xfrm>
            <a:off x="7750" y="2348100"/>
            <a:ext cx="89181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An account will be created for each group in our </a:t>
            </a:r>
            <a:r>
              <a:rPr lang="de" sz="1600" u="sng">
                <a:solidFill>
                  <a:schemeClr val="hlink"/>
                </a:solidFill>
                <a:hlinkClick r:id="rId4"/>
              </a:rPr>
              <a:t>JupyterHub</a:t>
            </a:r>
            <a:r>
              <a:rPr lang="de" sz="1600">
                <a:solidFill>
                  <a:schemeClr val="dk1"/>
                </a:solidFill>
              </a:rPr>
              <a:t> for submission of the exercise.</a:t>
            </a:r>
            <a:endParaRPr sz="1600">
              <a:solidFill>
                <a:schemeClr val="dk1"/>
              </a:solidFill>
            </a:endParaRPr>
          </a:p>
        </p:txBody>
      </p:sp>
      <p:sp>
        <p:nvSpPr>
          <p:cNvPr id="146" name="Google Shape;146;p23"/>
          <p:cNvSpPr txBox="1"/>
          <p:nvPr/>
        </p:nvSpPr>
        <p:spPr>
          <a:xfrm>
            <a:off x="7750" y="2892341"/>
            <a:ext cx="89181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The accounts will remain active till the end of the semester.</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sp>
        <p:nvSpPr>
          <p:cNvPr id="151" name="Google Shape;151;p24"/>
          <p:cNvSpPr txBox="1"/>
          <p:nvPr>
            <p:ph type="title"/>
          </p:nvPr>
        </p:nvSpPr>
        <p:spPr>
          <a:xfrm>
            <a:off x="51550"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None/>
            </a:pPr>
            <a:r>
              <a:rPr lang="de" sz="2000">
                <a:solidFill>
                  <a:srgbClr val="006E6E"/>
                </a:solidFill>
                <a:highlight>
                  <a:schemeClr val="lt2"/>
                </a:highlight>
              </a:rPr>
              <a:t>Communication and Academic Integrity</a:t>
            </a:r>
            <a:endParaRPr sz="2000">
              <a:solidFill>
                <a:srgbClr val="006E6E"/>
              </a:solidFill>
              <a:highlight>
                <a:schemeClr val="lt2"/>
              </a:highlight>
            </a:endParaRPr>
          </a:p>
        </p:txBody>
      </p:sp>
      <p:sp>
        <p:nvSpPr>
          <p:cNvPr id="152" name="Google Shape;152;p24"/>
          <p:cNvSpPr txBox="1"/>
          <p:nvPr/>
        </p:nvSpPr>
        <p:spPr>
          <a:xfrm>
            <a:off x="0" y="3652346"/>
            <a:ext cx="9144000" cy="4590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b="1" lang="de" sz="1600"/>
              <a:t>Citation:</a:t>
            </a:r>
            <a:r>
              <a:rPr lang="de" sz="1600"/>
              <a:t> Reference any website or academic material used in your project.</a:t>
            </a:r>
            <a:endParaRPr sz="1600"/>
          </a:p>
        </p:txBody>
      </p:sp>
      <p:sp>
        <p:nvSpPr>
          <p:cNvPr id="153" name="Google Shape;153;p24"/>
          <p:cNvSpPr txBox="1"/>
          <p:nvPr/>
        </p:nvSpPr>
        <p:spPr>
          <a:xfrm>
            <a:off x="2800" y="439718"/>
            <a:ext cx="8928000" cy="7203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Char char="-"/>
            </a:pPr>
            <a:r>
              <a:rPr b="1" lang="de" sz="1600">
                <a:solidFill>
                  <a:schemeClr val="dk1"/>
                </a:solidFill>
              </a:rPr>
              <a:t>Office Hours: </a:t>
            </a:r>
            <a:r>
              <a:rPr lang="de" sz="1600">
                <a:solidFill>
                  <a:schemeClr val="dk1"/>
                </a:solidFill>
              </a:rPr>
              <a:t>If you have any questions or need assistance, please come during the office hour. If you cannot make it to office hours, email me to schedule an appointment.</a:t>
            </a:r>
            <a:endParaRPr/>
          </a:p>
        </p:txBody>
      </p:sp>
      <p:sp>
        <p:nvSpPr>
          <p:cNvPr id="154" name="Google Shape;154;p24"/>
          <p:cNvSpPr txBox="1"/>
          <p:nvPr/>
        </p:nvSpPr>
        <p:spPr>
          <a:xfrm>
            <a:off x="0" y="1201613"/>
            <a:ext cx="8928000" cy="6429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Char char="-"/>
            </a:pPr>
            <a:r>
              <a:rPr b="1" lang="de" sz="1600">
                <a:solidFill>
                  <a:schemeClr val="dk1"/>
                </a:solidFill>
              </a:rPr>
              <a:t>Emails:</a:t>
            </a:r>
            <a:r>
              <a:rPr lang="de" sz="1600">
                <a:solidFill>
                  <a:schemeClr val="dk1"/>
                </a:solidFill>
              </a:rPr>
              <a:t> It is extremely hard to discuss technical questions through emails. Therefore, we encourage you to come to the lab for such a discussion.</a:t>
            </a:r>
            <a:endParaRPr sz="1600">
              <a:solidFill>
                <a:schemeClr val="dk1"/>
              </a:solidFill>
            </a:endParaRPr>
          </a:p>
        </p:txBody>
      </p:sp>
      <p:sp>
        <p:nvSpPr>
          <p:cNvPr id="155" name="Google Shape;155;p24"/>
          <p:cNvSpPr txBox="1"/>
          <p:nvPr/>
        </p:nvSpPr>
        <p:spPr>
          <a:xfrm>
            <a:off x="0" y="1939568"/>
            <a:ext cx="9021300" cy="8979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Char char="-"/>
            </a:pPr>
            <a:r>
              <a:rPr b="1" lang="de" sz="1600">
                <a:solidFill>
                  <a:schemeClr val="dk1"/>
                </a:solidFill>
              </a:rPr>
              <a:t>Discussions among teams</a:t>
            </a:r>
            <a:r>
              <a:rPr lang="de" sz="1600">
                <a:solidFill>
                  <a:schemeClr val="dk1"/>
                </a:solidFill>
              </a:rPr>
              <a:t>: Encouraged for a better understanding of course materials. However, each of you (or your team) should work on your code independently after the discussions.</a:t>
            </a:r>
            <a:endParaRPr/>
          </a:p>
        </p:txBody>
      </p:sp>
      <p:sp>
        <p:nvSpPr>
          <p:cNvPr id="156" name="Google Shape;156;p24"/>
          <p:cNvSpPr txBox="1"/>
          <p:nvPr/>
        </p:nvSpPr>
        <p:spPr>
          <a:xfrm>
            <a:off x="-24950" y="2932403"/>
            <a:ext cx="8983500" cy="714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b="1" lang="de" sz="1600">
                <a:solidFill>
                  <a:schemeClr val="dk1"/>
                </a:solidFill>
              </a:rPr>
              <a:t>Lab safety:</a:t>
            </a:r>
            <a:r>
              <a:rPr lang="de" sz="1600">
                <a:solidFill>
                  <a:schemeClr val="dk1"/>
                </a:solidFill>
              </a:rPr>
              <a:t> In case your chosen project requires a physical robot or other hardware in our lab, please seek permission from the technician or the person in charge of such hardware.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51550"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None/>
            </a:pPr>
            <a:r>
              <a:rPr lang="de" sz="2000">
                <a:solidFill>
                  <a:srgbClr val="006E6E"/>
                </a:solidFill>
                <a:highlight>
                  <a:schemeClr val="lt2"/>
                </a:highlight>
              </a:rPr>
              <a:t>Prerequisites</a:t>
            </a:r>
            <a:endParaRPr sz="2000">
              <a:solidFill>
                <a:srgbClr val="006E6E"/>
              </a:solidFill>
              <a:highlight>
                <a:schemeClr val="lt2"/>
              </a:highlight>
            </a:endParaRPr>
          </a:p>
        </p:txBody>
      </p:sp>
      <p:sp>
        <p:nvSpPr>
          <p:cNvPr id="162" name="Google Shape;162;p25"/>
          <p:cNvSpPr txBox="1"/>
          <p:nvPr/>
        </p:nvSpPr>
        <p:spPr>
          <a:xfrm>
            <a:off x="0" y="2207544"/>
            <a:ext cx="9021300" cy="8208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de" sz="1600"/>
              <a:t>Basic background in statistics, e.g., probability, descriptive statistics (measures of central tendency and dispersion), visual representation of data (histograms, bar charts, pie charts, scatter plots, etc.).</a:t>
            </a:r>
            <a:endParaRPr sz="1600"/>
          </a:p>
        </p:txBody>
      </p:sp>
      <p:sp>
        <p:nvSpPr>
          <p:cNvPr id="163" name="Google Shape;163;p25"/>
          <p:cNvSpPr txBox="1"/>
          <p:nvPr/>
        </p:nvSpPr>
        <p:spPr>
          <a:xfrm>
            <a:off x="0" y="572670"/>
            <a:ext cx="43191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Char char="-"/>
            </a:pPr>
            <a:r>
              <a:rPr lang="de" sz="1600">
                <a:solidFill>
                  <a:schemeClr val="dk1"/>
                </a:solidFill>
              </a:rPr>
              <a:t>A laptop or tablet.</a:t>
            </a:r>
            <a:endParaRPr/>
          </a:p>
        </p:txBody>
      </p:sp>
      <p:sp>
        <p:nvSpPr>
          <p:cNvPr id="164" name="Google Shape;164;p25"/>
          <p:cNvSpPr txBox="1"/>
          <p:nvPr/>
        </p:nvSpPr>
        <p:spPr>
          <a:xfrm>
            <a:off x="0" y="1052404"/>
            <a:ext cx="69990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Char char="-"/>
            </a:pPr>
            <a:r>
              <a:rPr lang="de" sz="1600">
                <a:solidFill>
                  <a:schemeClr val="dk1"/>
                </a:solidFill>
              </a:rPr>
              <a:t>Internet access. You could use the Uni. internet or eduroam.</a:t>
            </a:r>
            <a:endParaRPr sz="1600">
              <a:solidFill>
                <a:schemeClr val="dk1"/>
              </a:solidFill>
            </a:endParaRPr>
          </a:p>
        </p:txBody>
      </p:sp>
      <p:sp>
        <p:nvSpPr>
          <p:cNvPr id="165" name="Google Shape;165;p25"/>
          <p:cNvSpPr txBox="1"/>
          <p:nvPr/>
        </p:nvSpPr>
        <p:spPr>
          <a:xfrm>
            <a:off x="0" y="1473097"/>
            <a:ext cx="885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de" sz="1600">
                <a:solidFill>
                  <a:schemeClr val="dk1"/>
                </a:solidFill>
              </a:rPr>
              <a:t>Basic Python programming. No worries if you do not have some experience, we will start with the basics.</a:t>
            </a:r>
            <a:endParaRPr sz="1600">
              <a:solidFill>
                <a:schemeClr val="dk1"/>
              </a:solidFill>
            </a:endParaRPr>
          </a:p>
        </p:txBody>
      </p:sp>
      <p:sp>
        <p:nvSpPr>
          <p:cNvPr id="166" name="Google Shape;166;p25"/>
          <p:cNvSpPr txBox="1"/>
          <p:nvPr/>
        </p:nvSpPr>
        <p:spPr>
          <a:xfrm>
            <a:off x="0" y="3220763"/>
            <a:ext cx="9021300" cy="4434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Recommended Prerequisites: </a:t>
            </a:r>
            <a:r>
              <a:rPr lang="de" sz="1600" u="sng">
                <a:solidFill>
                  <a:schemeClr val="hlink"/>
                </a:solidFill>
                <a:hlinkClick r:id="rId3"/>
              </a:rPr>
              <a:t>Introduction to Machine Learning (“190.012” and “190.013”)</a:t>
            </a:r>
            <a:r>
              <a:rPr lang="de"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10"/>
            <a:ext cx="85206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None/>
            </a:pPr>
            <a:r>
              <a:rPr lang="de" sz="2000">
                <a:solidFill>
                  <a:srgbClr val="006E6E"/>
                </a:solidFill>
              </a:rPr>
              <a:t>The Project Workflow</a:t>
            </a:r>
            <a:endParaRPr sz="2000">
              <a:solidFill>
                <a:srgbClr val="006E6E"/>
              </a:solidFill>
            </a:endParaRPr>
          </a:p>
        </p:txBody>
      </p:sp>
      <p:grpSp>
        <p:nvGrpSpPr>
          <p:cNvPr id="172" name="Google Shape;172;p26"/>
          <p:cNvGrpSpPr/>
          <p:nvPr/>
        </p:nvGrpSpPr>
        <p:grpSpPr>
          <a:xfrm>
            <a:off x="97906" y="709744"/>
            <a:ext cx="2064000" cy="2079356"/>
            <a:chOff x="97906" y="788604"/>
            <a:chExt cx="2064000" cy="2310396"/>
          </a:xfrm>
        </p:grpSpPr>
        <p:sp>
          <p:nvSpPr>
            <p:cNvPr id="173" name="Google Shape;173;p26"/>
            <p:cNvSpPr/>
            <p:nvPr/>
          </p:nvSpPr>
          <p:spPr>
            <a:xfrm>
              <a:off x="97906" y="788604"/>
              <a:ext cx="2064000" cy="7434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Roboto"/>
                  <a:ea typeface="Roboto"/>
                  <a:cs typeface="Roboto"/>
                  <a:sym typeface="Roboto"/>
                </a:rPr>
                <a:t>Project Presentation</a:t>
              </a:r>
              <a:endParaRPr>
                <a:solidFill>
                  <a:srgbClr val="FFFFFF"/>
                </a:solidFill>
                <a:latin typeface="Roboto"/>
                <a:ea typeface="Roboto"/>
                <a:cs typeface="Roboto"/>
                <a:sym typeface="Roboto"/>
              </a:endParaRPr>
            </a:p>
          </p:txBody>
        </p:sp>
        <p:pic>
          <p:nvPicPr>
            <p:cNvPr id="174" name="Google Shape;174;p26"/>
            <p:cNvPicPr preferRelativeResize="0"/>
            <p:nvPr/>
          </p:nvPicPr>
          <p:blipFill>
            <a:blip r:embed="rId3">
              <a:alphaModFix/>
            </a:blip>
            <a:stretch>
              <a:fillRect/>
            </a:stretch>
          </p:blipFill>
          <p:spPr>
            <a:xfrm>
              <a:off x="244088" y="1803600"/>
              <a:ext cx="1771650" cy="1295400"/>
            </a:xfrm>
            <a:prstGeom prst="rect">
              <a:avLst/>
            </a:prstGeom>
            <a:noFill/>
            <a:ln>
              <a:noFill/>
            </a:ln>
          </p:spPr>
        </p:pic>
      </p:grpSp>
      <p:grpSp>
        <p:nvGrpSpPr>
          <p:cNvPr id="175" name="Google Shape;175;p26"/>
          <p:cNvGrpSpPr/>
          <p:nvPr/>
        </p:nvGrpSpPr>
        <p:grpSpPr>
          <a:xfrm>
            <a:off x="2147088" y="707961"/>
            <a:ext cx="2064000" cy="1941178"/>
            <a:chOff x="2147088" y="786623"/>
            <a:chExt cx="2064000" cy="2156865"/>
          </a:xfrm>
        </p:grpSpPr>
        <p:sp>
          <p:nvSpPr>
            <p:cNvPr id="176" name="Google Shape;176;p26"/>
            <p:cNvSpPr/>
            <p:nvPr/>
          </p:nvSpPr>
          <p:spPr>
            <a:xfrm>
              <a:off x="2147088" y="786623"/>
              <a:ext cx="2064000" cy="7434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Roboto"/>
                  <a:ea typeface="Roboto"/>
                  <a:cs typeface="Roboto"/>
                  <a:sym typeface="Roboto"/>
                </a:rPr>
                <a:t>Grouping, Q &amp; A</a:t>
              </a:r>
              <a:endParaRPr>
                <a:solidFill>
                  <a:srgbClr val="FFFFFF"/>
                </a:solidFill>
                <a:latin typeface="Roboto"/>
                <a:ea typeface="Roboto"/>
                <a:cs typeface="Roboto"/>
                <a:sym typeface="Roboto"/>
              </a:endParaRPr>
            </a:p>
          </p:txBody>
        </p:sp>
        <p:pic>
          <p:nvPicPr>
            <p:cNvPr id="177" name="Google Shape;177;p26"/>
            <p:cNvPicPr preferRelativeResize="0"/>
            <p:nvPr/>
          </p:nvPicPr>
          <p:blipFill>
            <a:blip r:embed="rId4">
              <a:alphaModFix/>
            </a:blip>
            <a:stretch>
              <a:fillRect/>
            </a:stretch>
          </p:blipFill>
          <p:spPr>
            <a:xfrm>
              <a:off x="2290000" y="1752863"/>
              <a:ext cx="1790700" cy="1190625"/>
            </a:xfrm>
            <a:prstGeom prst="rect">
              <a:avLst/>
            </a:prstGeom>
            <a:noFill/>
            <a:ln>
              <a:noFill/>
            </a:ln>
          </p:spPr>
        </p:pic>
      </p:grpSp>
      <p:grpSp>
        <p:nvGrpSpPr>
          <p:cNvPr id="178" name="Google Shape;178;p26"/>
          <p:cNvGrpSpPr/>
          <p:nvPr/>
        </p:nvGrpSpPr>
        <p:grpSpPr>
          <a:xfrm>
            <a:off x="4354950" y="709636"/>
            <a:ext cx="2064000" cy="2544653"/>
            <a:chOff x="4354950" y="788484"/>
            <a:chExt cx="2064000" cy="2827393"/>
          </a:xfrm>
        </p:grpSpPr>
        <p:sp>
          <p:nvSpPr>
            <p:cNvPr id="179" name="Google Shape;179;p26"/>
            <p:cNvSpPr/>
            <p:nvPr/>
          </p:nvSpPr>
          <p:spPr>
            <a:xfrm>
              <a:off x="4354950" y="788484"/>
              <a:ext cx="2064000" cy="7434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Roboto"/>
                  <a:ea typeface="Roboto"/>
                  <a:cs typeface="Roboto"/>
                  <a:sym typeface="Roboto"/>
                </a:rPr>
                <a:t>Reports and  Code Submission</a:t>
              </a:r>
              <a:endParaRPr>
                <a:solidFill>
                  <a:srgbClr val="FFFFFF"/>
                </a:solidFill>
                <a:latin typeface="Roboto"/>
                <a:ea typeface="Roboto"/>
                <a:cs typeface="Roboto"/>
                <a:sym typeface="Roboto"/>
              </a:endParaRPr>
            </a:p>
          </p:txBody>
        </p:sp>
        <p:pic>
          <p:nvPicPr>
            <p:cNvPr id="180" name="Google Shape;180;p26"/>
            <p:cNvPicPr preferRelativeResize="0"/>
            <p:nvPr/>
          </p:nvPicPr>
          <p:blipFill>
            <a:blip r:embed="rId5">
              <a:alphaModFix/>
            </a:blip>
            <a:stretch>
              <a:fillRect/>
            </a:stretch>
          </p:blipFill>
          <p:spPr>
            <a:xfrm>
              <a:off x="4418763" y="1608102"/>
              <a:ext cx="1845175" cy="2007775"/>
            </a:xfrm>
            <a:prstGeom prst="rect">
              <a:avLst/>
            </a:prstGeom>
            <a:noFill/>
            <a:ln>
              <a:noFill/>
            </a:ln>
          </p:spPr>
        </p:pic>
      </p:grpSp>
      <p:grpSp>
        <p:nvGrpSpPr>
          <p:cNvPr id="181" name="Google Shape;181;p26"/>
          <p:cNvGrpSpPr/>
          <p:nvPr/>
        </p:nvGrpSpPr>
        <p:grpSpPr>
          <a:xfrm>
            <a:off x="6602000" y="709740"/>
            <a:ext cx="2230200" cy="2126304"/>
            <a:chOff x="6602000" y="788600"/>
            <a:chExt cx="2230200" cy="2362560"/>
          </a:xfrm>
        </p:grpSpPr>
        <p:sp>
          <p:nvSpPr>
            <p:cNvPr id="182" name="Google Shape;182;p26"/>
            <p:cNvSpPr/>
            <p:nvPr/>
          </p:nvSpPr>
          <p:spPr>
            <a:xfrm>
              <a:off x="6602000" y="788600"/>
              <a:ext cx="2230200" cy="7434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de">
                  <a:solidFill>
                    <a:srgbClr val="FFFFFF"/>
                  </a:solidFill>
                  <a:latin typeface="Roboto"/>
                  <a:ea typeface="Roboto"/>
                  <a:cs typeface="Roboto"/>
                  <a:sym typeface="Roboto"/>
                </a:rPr>
                <a:t>Exercise points and grading</a:t>
              </a:r>
              <a:endParaRPr>
                <a:solidFill>
                  <a:srgbClr val="FFFFFF"/>
                </a:solidFill>
                <a:latin typeface="Roboto"/>
                <a:ea typeface="Roboto"/>
                <a:cs typeface="Roboto"/>
                <a:sym typeface="Roboto"/>
              </a:endParaRPr>
            </a:p>
          </p:txBody>
        </p:sp>
        <p:pic>
          <p:nvPicPr>
            <p:cNvPr id="183" name="Google Shape;183;p26"/>
            <p:cNvPicPr preferRelativeResize="0"/>
            <p:nvPr/>
          </p:nvPicPr>
          <p:blipFill>
            <a:blip r:embed="rId6">
              <a:alphaModFix/>
            </a:blip>
            <a:stretch>
              <a:fillRect/>
            </a:stretch>
          </p:blipFill>
          <p:spPr>
            <a:xfrm>
              <a:off x="6602000" y="1608110"/>
              <a:ext cx="2124075" cy="15430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27"/>
          <p:cNvSpPr txBox="1"/>
          <p:nvPr>
            <p:ph type="title"/>
          </p:nvPr>
        </p:nvSpPr>
        <p:spPr>
          <a:xfrm>
            <a:off x="-25"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Project/Task Presentation</a:t>
            </a:r>
            <a:endParaRPr/>
          </a:p>
        </p:txBody>
      </p:sp>
      <p:sp>
        <p:nvSpPr>
          <p:cNvPr id="189" name="Google Shape;189;p27"/>
          <p:cNvSpPr txBox="1"/>
          <p:nvPr/>
        </p:nvSpPr>
        <p:spPr>
          <a:xfrm>
            <a:off x="0" y="1533533"/>
            <a:ext cx="8353200" cy="4332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Research Questions &amp; Related Work</a:t>
            </a:r>
            <a:endParaRPr sz="1600"/>
          </a:p>
        </p:txBody>
      </p:sp>
      <p:sp>
        <p:nvSpPr>
          <p:cNvPr id="190" name="Google Shape;190;p27"/>
          <p:cNvSpPr txBox="1"/>
          <p:nvPr/>
        </p:nvSpPr>
        <p:spPr>
          <a:xfrm>
            <a:off x="0" y="432090"/>
            <a:ext cx="82449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Introduction to the task:  </a:t>
            </a:r>
            <a:r>
              <a:rPr b="1" lang="de" sz="1600">
                <a:solidFill>
                  <a:schemeClr val="dk1"/>
                </a:solidFill>
              </a:rPr>
              <a:t>06.10.2023</a:t>
            </a:r>
            <a:endParaRPr/>
          </a:p>
        </p:txBody>
      </p:sp>
      <p:sp>
        <p:nvSpPr>
          <p:cNvPr id="191" name="Google Shape;191;p27"/>
          <p:cNvSpPr txBox="1"/>
          <p:nvPr/>
        </p:nvSpPr>
        <p:spPr>
          <a:xfrm>
            <a:off x="-25" y="955575"/>
            <a:ext cx="30000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Motivation &amp; Objectives</a:t>
            </a:r>
            <a:endParaRPr/>
          </a:p>
        </p:txBody>
      </p:sp>
      <p:sp>
        <p:nvSpPr>
          <p:cNvPr id="192" name="Google Shape;192;p27"/>
          <p:cNvSpPr txBox="1"/>
          <p:nvPr/>
        </p:nvSpPr>
        <p:spPr>
          <a:xfrm>
            <a:off x="0" y="3208635"/>
            <a:ext cx="51795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Tutorial if required, Q &amp; A</a:t>
            </a:r>
            <a:endParaRPr sz="1600">
              <a:solidFill>
                <a:schemeClr val="dk1"/>
              </a:solidFill>
            </a:endParaRPr>
          </a:p>
        </p:txBody>
      </p:sp>
      <p:sp>
        <p:nvSpPr>
          <p:cNvPr id="193" name="Google Shape;193;p27"/>
          <p:cNvSpPr txBox="1"/>
          <p:nvPr/>
        </p:nvSpPr>
        <p:spPr>
          <a:xfrm>
            <a:off x="-25" y="2082116"/>
            <a:ext cx="7386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de" sz="1600"/>
              <a:t>Problem &amp; Dataset Description</a:t>
            </a:r>
            <a:endParaRPr sz="1600"/>
          </a:p>
        </p:txBody>
      </p:sp>
      <p:sp>
        <p:nvSpPr>
          <p:cNvPr id="194" name="Google Shape;194;p27"/>
          <p:cNvSpPr txBox="1"/>
          <p:nvPr/>
        </p:nvSpPr>
        <p:spPr>
          <a:xfrm>
            <a:off x="0" y="2680065"/>
            <a:ext cx="3000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de" sz="1600"/>
              <a:t>Approach &amp; Methods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0"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Q &amp; A</a:t>
            </a:r>
            <a:endParaRPr/>
          </a:p>
        </p:txBody>
      </p:sp>
      <p:sp>
        <p:nvSpPr>
          <p:cNvPr id="200" name="Google Shape;200;p28"/>
          <p:cNvSpPr txBox="1"/>
          <p:nvPr/>
        </p:nvSpPr>
        <p:spPr>
          <a:xfrm>
            <a:off x="0" y="1477193"/>
            <a:ext cx="8748600" cy="12951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If technical question(s) that involve hardware:</a:t>
            </a:r>
            <a:endParaRPr sz="1600"/>
          </a:p>
          <a:p>
            <a:pPr indent="-330200" lvl="1" marL="914400" rtl="0" algn="just">
              <a:lnSpc>
                <a:spcPct val="150000"/>
              </a:lnSpc>
              <a:spcBef>
                <a:spcPts val="0"/>
              </a:spcBef>
              <a:spcAft>
                <a:spcPts val="0"/>
              </a:spcAft>
              <a:buSzPts val="1600"/>
              <a:buChar char="○"/>
            </a:pPr>
            <a:r>
              <a:rPr lang="de" sz="1600"/>
              <a:t> come to the lab</a:t>
            </a:r>
            <a:endParaRPr sz="1600"/>
          </a:p>
          <a:p>
            <a:pPr indent="-330200" lvl="1" marL="914400" rtl="0" algn="just">
              <a:lnSpc>
                <a:spcPct val="150000"/>
              </a:lnSpc>
              <a:spcBef>
                <a:spcPts val="0"/>
              </a:spcBef>
              <a:spcAft>
                <a:spcPts val="0"/>
              </a:spcAft>
              <a:buSzPts val="1600"/>
              <a:buChar char="○"/>
            </a:pPr>
            <a:r>
              <a:rPr lang="de" sz="1600"/>
              <a:t>schedule an appointment</a:t>
            </a:r>
            <a:endParaRPr sz="1600"/>
          </a:p>
        </p:txBody>
      </p:sp>
      <p:sp>
        <p:nvSpPr>
          <p:cNvPr id="201" name="Google Shape;201;p28"/>
          <p:cNvSpPr txBox="1"/>
          <p:nvPr/>
        </p:nvSpPr>
        <p:spPr>
          <a:xfrm>
            <a:off x="0" y="872483"/>
            <a:ext cx="45978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200000"/>
              </a:lnSpc>
              <a:spcBef>
                <a:spcPts val="0"/>
              </a:spcBef>
              <a:spcAft>
                <a:spcPts val="0"/>
              </a:spcAft>
              <a:buClr>
                <a:schemeClr val="dk1"/>
              </a:buClr>
              <a:buSzPts val="1600"/>
              <a:buChar char="-"/>
            </a:pPr>
            <a:r>
              <a:rPr lang="de" sz="1600">
                <a:solidFill>
                  <a:schemeClr val="dk1"/>
                </a:solidFill>
              </a:rPr>
              <a:t>During the lecture &amp; office hours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5" name="Shape 205"/>
        <p:cNvGrpSpPr/>
        <p:nvPr/>
      </p:nvGrpSpPr>
      <p:grpSpPr>
        <a:xfrm>
          <a:off x="0" y="0"/>
          <a:ext cx="0" cy="0"/>
          <a:chOff x="0" y="0"/>
          <a:chExt cx="0" cy="0"/>
        </a:xfrm>
      </p:grpSpPr>
      <p:sp>
        <p:nvSpPr>
          <p:cNvPr id="206" name="Google Shape;206;p29"/>
          <p:cNvSpPr txBox="1"/>
          <p:nvPr>
            <p:ph type="title"/>
          </p:nvPr>
        </p:nvSpPr>
        <p:spPr>
          <a:xfrm>
            <a:off x="-25"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Report and Code</a:t>
            </a:r>
            <a:endParaRPr/>
          </a:p>
        </p:txBody>
      </p:sp>
      <p:sp>
        <p:nvSpPr>
          <p:cNvPr id="207" name="Google Shape;207;p29"/>
          <p:cNvSpPr txBox="1"/>
          <p:nvPr/>
        </p:nvSpPr>
        <p:spPr>
          <a:xfrm>
            <a:off x="-25" y="2091578"/>
            <a:ext cx="47601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Char char="-"/>
            </a:pPr>
            <a:r>
              <a:rPr b="1" lang="de" sz="1600"/>
              <a:t>HANDWRITTEN</a:t>
            </a:r>
            <a:r>
              <a:rPr lang="de" sz="1600"/>
              <a:t> report will not be accepted</a:t>
            </a:r>
            <a:endParaRPr sz="1600"/>
          </a:p>
        </p:txBody>
      </p:sp>
      <p:sp>
        <p:nvSpPr>
          <p:cNvPr id="208" name="Google Shape;208;p29"/>
          <p:cNvSpPr txBox="1"/>
          <p:nvPr/>
        </p:nvSpPr>
        <p:spPr>
          <a:xfrm>
            <a:off x="4795025" y="3889924"/>
            <a:ext cx="41166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The file must be in .</a:t>
            </a:r>
            <a:r>
              <a:rPr b="1" lang="de" sz="1600">
                <a:solidFill>
                  <a:schemeClr val="dk1"/>
                </a:solidFill>
              </a:rPr>
              <a:t>ipynb</a:t>
            </a:r>
            <a:r>
              <a:rPr lang="de" sz="1600">
                <a:solidFill>
                  <a:schemeClr val="dk1"/>
                </a:solidFill>
              </a:rPr>
              <a:t> format.</a:t>
            </a:r>
            <a:endParaRPr sz="1600">
              <a:solidFill>
                <a:schemeClr val="dk1"/>
              </a:solidFill>
            </a:endParaRPr>
          </a:p>
        </p:txBody>
      </p:sp>
      <p:sp>
        <p:nvSpPr>
          <p:cNvPr id="209" name="Google Shape;209;p29"/>
          <p:cNvSpPr txBox="1"/>
          <p:nvPr/>
        </p:nvSpPr>
        <p:spPr>
          <a:xfrm>
            <a:off x="0" y="761692"/>
            <a:ext cx="3000000" cy="431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de" sz="1600">
                <a:solidFill>
                  <a:srgbClr val="134F5C"/>
                </a:solidFill>
              </a:rPr>
              <a:t>Report:</a:t>
            </a:r>
            <a:endParaRPr b="1"/>
          </a:p>
        </p:txBody>
      </p:sp>
      <p:sp>
        <p:nvSpPr>
          <p:cNvPr id="210" name="Google Shape;210;p29"/>
          <p:cNvSpPr txBox="1"/>
          <p:nvPr/>
        </p:nvSpPr>
        <p:spPr>
          <a:xfrm>
            <a:off x="-25" y="1149683"/>
            <a:ext cx="4572000" cy="714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All reports must be in the </a:t>
            </a:r>
            <a:r>
              <a:rPr b="1" lang="de" sz="1600">
                <a:solidFill>
                  <a:schemeClr val="dk1"/>
                </a:solidFill>
              </a:rPr>
              <a:t>Wiki repository</a:t>
            </a:r>
            <a:r>
              <a:rPr lang="de" sz="1600">
                <a:solidFill>
                  <a:schemeClr val="dk1"/>
                </a:solidFill>
              </a:rPr>
              <a:t> or </a:t>
            </a:r>
            <a:r>
              <a:rPr b="1" lang="de" sz="1600">
                <a:solidFill>
                  <a:schemeClr val="dk1"/>
                </a:solidFill>
              </a:rPr>
              <a:t>README.md </a:t>
            </a:r>
            <a:r>
              <a:rPr lang="de" sz="1600">
                <a:solidFill>
                  <a:schemeClr val="dk1"/>
                </a:solidFill>
              </a:rPr>
              <a:t>format.</a:t>
            </a:r>
            <a:endParaRPr/>
          </a:p>
        </p:txBody>
      </p:sp>
      <p:sp>
        <p:nvSpPr>
          <p:cNvPr id="211" name="Google Shape;211;p29"/>
          <p:cNvSpPr txBox="1"/>
          <p:nvPr/>
        </p:nvSpPr>
        <p:spPr>
          <a:xfrm>
            <a:off x="4760225" y="761692"/>
            <a:ext cx="3000000" cy="431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de" sz="1600">
                <a:solidFill>
                  <a:srgbClr val="134F5C"/>
                </a:solidFill>
              </a:rPr>
              <a:t>Code: </a:t>
            </a:r>
            <a:endParaRPr b="1"/>
          </a:p>
        </p:txBody>
      </p:sp>
      <p:sp>
        <p:nvSpPr>
          <p:cNvPr id="212" name="Google Shape;212;p29"/>
          <p:cNvSpPr txBox="1"/>
          <p:nvPr/>
        </p:nvSpPr>
        <p:spPr>
          <a:xfrm>
            <a:off x="4760225" y="1149683"/>
            <a:ext cx="4001700" cy="714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All the code must be written using </a:t>
            </a:r>
            <a:r>
              <a:rPr lang="de" sz="1600" u="sng">
                <a:solidFill>
                  <a:schemeClr val="accent5"/>
                </a:solidFill>
                <a:hlinkClick r:id="rId3">
                  <a:extLst>
                    <a:ext uri="{A12FA001-AC4F-418D-AE19-62706E023703}">
                      <ahyp:hlinkClr val="tx"/>
                    </a:ext>
                  </a:extLst>
                </a:hlinkClick>
              </a:rPr>
              <a:t>Jupyter Notebook</a:t>
            </a:r>
            <a:r>
              <a:rPr lang="de" sz="1600">
                <a:solidFill>
                  <a:schemeClr val="dk1"/>
                </a:solidFill>
              </a:rPr>
              <a:t> or </a:t>
            </a:r>
            <a:r>
              <a:rPr lang="de" sz="1600" u="sng">
                <a:solidFill>
                  <a:schemeClr val="accent5"/>
                </a:solidFill>
                <a:hlinkClick r:id="rId4">
                  <a:extLst>
                    <a:ext uri="{A12FA001-AC4F-418D-AE19-62706E023703}">
                      <ahyp:hlinkClr val="tx"/>
                    </a:ext>
                  </a:extLst>
                </a:hlinkClick>
              </a:rPr>
              <a:t>Google Colab</a:t>
            </a:r>
            <a:r>
              <a:rPr lang="de" sz="1600">
                <a:solidFill>
                  <a:schemeClr val="dk1"/>
                </a:solidFill>
              </a:rPr>
              <a:t>.</a:t>
            </a:r>
            <a:endParaRPr sz="1600">
              <a:solidFill>
                <a:schemeClr val="dk1"/>
              </a:solidFill>
            </a:endParaRPr>
          </a:p>
        </p:txBody>
      </p:sp>
      <p:sp>
        <p:nvSpPr>
          <p:cNvPr id="213" name="Google Shape;213;p29"/>
          <p:cNvSpPr txBox="1"/>
          <p:nvPr/>
        </p:nvSpPr>
        <p:spPr>
          <a:xfrm>
            <a:off x="4760225" y="1870043"/>
            <a:ext cx="41862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Use our </a:t>
            </a:r>
            <a:r>
              <a:rPr b="1" lang="de" sz="1600">
                <a:solidFill>
                  <a:schemeClr val="dk1"/>
                </a:solidFill>
              </a:rPr>
              <a:t>JupyterHub</a:t>
            </a:r>
            <a:r>
              <a:rPr lang="de" sz="1600">
                <a:solidFill>
                  <a:schemeClr val="dk1"/>
                </a:solidFill>
              </a:rPr>
              <a:t> templates at the following repository:</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de" sz="1600" u="sng">
                <a:solidFill>
                  <a:schemeClr val="accent5"/>
                </a:solidFill>
                <a:hlinkClick r:id="rId5">
                  <a:extLst>
                    <a:ext uri="{A12FA001-AC4F-418D-AE19-62706E023703}">
                      <ahyp:hlinkClr val="tx"/>
                    </a:ext>
                  </a:extLst>
                </a:hlinkClick>
              </a:rPr>
              <a:t>Jupyter Notebook</a:t>
            </a:r>
            <a:endParaRPr/>
          </a:p>
          <a:p>
            <a:pPr indent="-330200" lvl="1" marL="914400" rtl="0" algn="just">
              <a:lnSpc>
                <a:spcPct val="150000"/>
              </a:lnSpc>
              <a:spcBef>
                <a:spcPts val="0"/>
              </a:spcBef>
              <a:spcAft>
                <a:spcPts val="0"/>
              </a:spcAft>
              <a:buClr>
                <a:schemeClr val="dk1"/>
              </a:buClr>
              <a:buSzPts val="1600"/>
              <a:buChar char="○"/>
            </a:pPr>
            <a:r>
              <a:rPr lang="de" sz="1600">
                <a:solidFill>
                  <a:schemeClr val="dk1"/>
                </a:solidFill>
              </a:rPr>
              <a:t>Just open it and start filling it.</a:t>
            </a:r>
            <a:endParaRPr/>
          </a:p>
        </p:txBody>
      </p:sp>
      <p:sp>
        <p:nvSpPr>
          <p:cNvPr id="214" name="Google Shape;214;p29"/>
          <p:cNvSpPr txBox="1"/>
          <p:nvPr/>
        </p:nvSpPr>
        <p:spPr>
          <a:xfrm>
            <a:off x="4795025" y="3100163"/>
            <a:ext cx="4116600" cy="714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b="1" lang="de" sz="1600">
                <a:solidFill>
                  <a:schemeClr val="dk1"/>
                </a:solidFill>
              </a:rPr>
              <a:t>Inline comments</a:t>
            </a:r>
            <a:r>
              <a:rPr lang="de" sz="1600">
                <a:solidFill>
                  <a:schemeClr val="dk1"/>
                </a:solidFill>
              </a:rPr>
              <a:t> in the code  are necessary, but not mandatory.</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30"/>
          <p:cNvSpPr txBox="1"/>
          <p:nvPr>
            <p:ph type="title"/>
          </p:nvPr>
        </p:nvSpPr>
        <p:spPr>
          <a:xfrm>
            <a:off x="-25"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Alternative Submission Method</a:t>
            </a:r>
            <a:endParaRPr/>
          </a:p>
        </p:txBody>
      </p:sp>
      <p:sp>
        <p:nvSpPr>
          <p:cNvPr id="220" name="Google Shape;220;p30"/>
          <p:cNvSpPr txBox="1"/>
          <p:nvPr/>
        </p:nvSpPr>
        <p:spPr>
          <a:xfrm>
            <a:off x="-25" y="3235275"/>
            <a:ext cx="7364100" cy="4311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Char char="-"/>
            </a:pPr>
            <a:r>
              <a:rPr lang="de" sz="1600">
                <a:solidFill>
                  <a:srgbClr val="980000"/>
                </a:solidFill>
              </a:rPr>
              <a:t>Note:</a:t>
            </a:r>
            <a:r>
              <a:rPr lang="de" sz="1600"/>
              <a:t> No submission will be accepted via email.</a:t>
            </a:r>
            <a:endParaRPr sz="1600"/>
          </a:p>
        </p:txBody>
      </p:sp>
      <p:sp>
        <p:nvSpPr>
          <p:cNvPr id="221" name="Google Shape;221;p30"/>
          <p:cNvSpPr txBox="1"/>
          <p:nvPr/>
        </p:nvSpPr>
        <p:spPr>
          <a:xfrm>
            <a:off x="189050" y="653400"/>
            <a:ext cx="836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If there are hitches, or you are unable to work with our JupyterHub, then:</a:t>
            </a:r>
            <a:endParaRPr sz="1600"/>
          </a:p>
        </p:txBody>
      </p:sp>
      <p:sp>
        <p:nvSpPr>
          <p:cNvPr id="222" name="Google Shape;222;p30"/>
          <p:cNvSpPr txBox="1"/>
          <p:nvPr/>
        </p:nvSpPr>
        <p:spPr>
          <a:xfrm>
            <a:off x="-25" y="1122120"/>
            <a:ext cx="8696100" cy="997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Create a .zip file with the following contents:</a:t>
            </a:r>
            <a:endParaRPr sz="1600">
              <a:solidFill>
                <a:schemeClr val="dk1"/>
              </a:solidFill>
            </a:endParaRPr>
          </a:p>
          <a:p>
            <a:pPr indent="-330200" lvl="0" marL="914400" rtl="0" algn="just">
              <a:lnSpc>
                <a:spcPct val="115000"/>
              </a:lnSpc>
              <a:spcBef>
                <a:spcPts val="0"/>
              </a:spcBef>
              <a:spcAft>
                <a:spcPts val="0"/>
              </a:spcAft>
              <a:buClr>
                <a:schemeClr val="dk1"/>
              </a:buClr>
              <a:buSzPts val="1600"/>
              <a:buChar char="●"/>
            </a:pPr>
            <a:r>
              <a:rPr lang="de" sz="1600">
                <a:solidFill>
                  <a:schemeClr val="dk1"/>
                </a:solidFill>
              </a:rPr>
              <a:t>.ipynb of your code</a:t>
            </a:r>
            <a:endParaRPr sz="1600">
              <a:solidFill>
                <a:schemeClr val="dk1"/>
              </a:solidFill>
            </a:endParaRPr>
          </a:p>
          <a:p>
            <a:pPr indent="-330200" lvl="0" marL="914400" rtl="0" algn="just">
              <a:lnSpc>
                <a:spcPct val="115000"/>
              </a:lnSpc>
              <a:spcBef>
                <a:spcPts val="0"/>
              </a:spcBef>
              <a:spcAft>
                <a:spcPts val="0"/>
              </a:spcAft>
              <a:buClr>
                <a:schemeClr val="dk1"/>
              </a:buClr>
              <a:buSzPts val="1600"/>
              <a:buChar char="●"/>
            </a:pPr>
            <a:r>
              <a:rPr lang="de" sz="1600">
                <a:solidFill>
                  <a:schemeClr val="dk1"/>
                </a:solidFill>
              </a:rPr>
              <a:t>.md of the wiki report</a:t>
            </a:r>
            <a:endParaRPr sz="1600">
              <a:solidFill>
                <a:schemeClr val="dk1"/>
              </a:solidFill>
            </a:endParaRPr>
          </a:p>
        </p:txBody>
      </p:sp>
      <p:sp>
        <p:nvSpPr>
          <p:cNvPr id="223" name="Google Shape;223;p30"/>
          <p:cNvSpPr txBox="1"/>
          <p:nvPr/>
        </p:nvSpPr>
        <p:spPr>
          <a:xfrm>
            <a:off x="-25" y="2100600"/>
            <a:ext cx="8558700" cy="997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Char char="-"/>
            </a:pPr>
            <a:r>
              <a:rPr lang="de" sz="1600">
                <a:solidFill>
                  <a:schemeClr val="dk1"/>
                </a:solidFill>
              </a:rPr>
              <a:t>Name it m-number_firstname_lastname_task&lt;#&gt;.zip</a:t>
            </a:r>
            <a:endParaRPr sz="1600">
              <a:solidFill>
                <a:schemeClr val="dk1"/>
              </a:solidFill>
            </a:endParaRPr>
          </a:p>
          <a:p>
            <a:pPr indent="-330200" lvl="0" marL="914400" rtl="0" algn="just">
              <a:lnSpc>
                <a:spcPct val="115000"/>
              </a:lnSpc>
              <a:spcBef>
                <a:spcPts val="0"/>
              </a:spcBef>
              <a:spcAft>
                <a:spcPts val="0"/>
              </a:spcAft>
              <a:buClr>
                <a:schemeClr val="dk1"/>
              </a:buClr>
              <a:buSzPts val="1600"/>
              <a:buChar char="●"/>
            </a:pPr>
            <a:r>
              <a:rPr lang="de" sz="1600">
                <a:solidFill>
                  <a:schemeClr val="dk1"/>
                </a:solidFill>
              </a:rPr>
              <a:t>For example: m123456789_john_smith_assign1.zip</a:t>
            </a:r>
            <a:endParaRPr sz="1600">
              <a:solidFill>
                <a:schemeClr val="dk1"/>
              </a:solidFill>
            </a:endParaRPr>
          </a:p>
          <a:p>
            <a:pPr indent="-330200" lvl="0" marL="914400" rtl="0" algn="just">
              <a:lnSpc>
                <a:spcPct val="115000"/>
              </a:lnSpc>
              <a:spcBef>
                <a:spcPts val="0"/>
              </a:spcBef>
              <a:spcAft>
                <a:spcPts val="0"/>
              </a:spcAft>
              <a:buClr>
                <a:schemeClr val="dk1"/>
              </a:buClr>
              <a:buSzPts val="1600"/>
              <a:buChar char="●"/>
            </a:pPr>
            <a:r>
              <a:rPr lang="de" sz="1600">
                <a:solidFill>
                  <a:schemeClr val="dk1"/>
                </a:solidFill>
              </a:rPr>
              <a:t>Upload it to the cloud at </a:t>
            </a:r>
            <a:r>
              <a:rPr lang="de" sz="1600" u="sng">
                <a:solidFill>
                  <a:schemeClr val="accent5"/>
                </a:solidFill>
                <a:hlinkClick r:id="rId3">
                  <a:extLst>
                    <a:ext uri="{A12FA001-AC4F-418D-AE19-62706E023703}">
                      <ahyp:hlinkClr val="tx"/>
                    </a:ext>
                  </a:extLst>
                </a:hlinkClick>
              </a:rPr>
              <a:t>Direct Upload</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227" name="Shape 227"/>
        <p:cNvGrpSpPr/>
        <p:nvPr/>
      </p:nvGrpSpPr>
      <p:grpSpPr>
        <a:xfrm>
          <a:off x="0" y="0"/>
          <a:ext cx="0" cy="0"/>
          <a:chOff x="0" y="0"/>
          <a:chExt cx="0" cy="0"/>
        </a:xfrm>
      </p:grpSpPr>
      <p:sp>
        <p:nvSpPr>
          <p:cNvPr id="228" name="Google Shape;228;p31"/>
          <p:cNvSpPr txBox="1"/>
          <p:nvPr/>
        </p:nvSpPr>
        <p:spPr>
          <a:xfrm>
            <a:off x="3549450" y="0"/>
            <a:ext cx="2045100" cy="5110200"/>
          </a:xfrm>
          <a:prstGeom prst="rect">
            <a:avLst/>
          </a:prstGeom>
          <a:noFill/>
          <a:ln>
            <a:noFill/>
          </a:ln>
          <a:effectLst>
            <a:outerShdw blurRad="57150" rotWithShape="0" algn="bl" dir="3000000" dist="19050">
              <a:srgbClr val="000000">
                <a:alpha val="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0" lvl="0" marL="0" rtl="0" algn="ctr">
              <a:spcBef>
                <a:spcPts val="0"/>
              </a:spcBef>
              <a:spcAft>
                <a:spcPts val="0"/>
              </a:spcAft>
              <a:buNone/>
            </a:pPr>
            <a:r>
              <a:rPr lang="de" sz="32000">
                <a:solidFill>
                  <a:schemeClr val="accent5"/>
                </a:solidFill>
              </a:rPr>
              <a:t>2</a:t>
            </a:r>
            <a:endParaRPr sz="32000">
              <a:solidFill>
                <a:schemeClr val="accent5"/>
              </a:solidFill>
            </a:endParaRPr>
          </a:p>
        </p:txBody>
      </p:sp>
      <p:sp>
        <p:nvSpPr>
          <p:cNvPr id="229" name="Google Shape;229;p31"/>
          <p:cNvSpPr txBox="1"/>
          <p:nvPr>
            <p:ph type="title"/>
          </p:nvPr>
        </p:nvSpPr>
        <p:spPr>
          <a:xfrm>
            <a:off x="311700" y="1935765"/>
            <a:ext cx="8520600" cy="757500"/>
          </a:xfrm>
          <a:prstGeom prst="rect">
            <a:avLst/>
          </a:prstGeom>
        </p:spPr>
        <p:txBody>
          <a:bodyPr anchorCtr="0" anchor="ctr" bIns="92475" lIns="92475" spcFirstLastPara="1" rIns="92475" wrap="square" tIns="92475">
            <a:noAutofit/>
          </a:bodyPr>
          <a:lstStyle/>
          <a:p>
            <a:pPr indent="0" lvl="0" marL="0" rtl="0" algn="ctr">
              <a:spcBef>
                <a:spcPts val="0"/>
              </a:spcBef>
              <a:spcAft>
                <a:spcPts val="0"/>
              </a:spcAft>
              <a:buNone/>
            </a:pPr>
            <a:r>
              <a:rPr lang="de">
                <a:solidFill>
                  <a:schemeClr val="lt1"/>
                </a:solidFill>
              </a:rPr>
              <a:t>PROJECTS OVERVIEW</a:t>
            </a:r>
            <a:endParaRPr>
              <a:solidFill>
                <a:schemeClr val="lt1"/>
              </a:solidFill>
            </a:endParaRPr>
          </a:p>
        </p:txBody>
      </p:sp>
      <p:sp>
        <p:nvSpPr>
          <p:cNvPr id="230" name="Google Shape;230;p31"/>
          <p:cNvSpPr txBox="1"/>
          <p:nvPr>
            <p:ph idx="12" type="sldNum"/>
          </p:nvPr>
        </p:nvSpPr>
        <p:spPr>
          <a:xfrm>
            <a:off x="8472458" y="4196895"/>
            <a:ext cx="548700" cy="354300"/>
          </a:xfrm>
          <a:prstGeom prst="rect">
            <a:avLst/>
          </a:prstGeom>
        </p:spPr>
        <p:txBody>
          <a:bodyPr anchorCtr="0" anchor="ctr" bIns="92475" lIns="92475" spcFirstLastPara="1" rIns="92475" wrap="square" tIns="92475">
            <a:noAutofit/>
          </a:bodyPr>
          <a:lstStyle/>
          <a:p>
            <a:pPr indent="0" lvl="0" marL="0" rtl="0" algn="l">
              <a:spcBef>
                <a:spcPts val="0"/>
              </a:spcBef>
              <a:spcAft>
                <a:spcPts val="0"/>
              </a:spcAft>
              <a:buNone/>
            </a:pPr>
            <a:fld id="{00000000-1234-1234-1234-123412341234}" type="slidenum">
              <a:rPr lang="d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4" name="Shape 234"/>
        <p:cNvGrpSpPr/>
        <p:nvPr/>
      </p:nvGrpSpPr>
      <p:grpSpPr>
        <a:xfrm>
          <a:off x="0" y="0"/>
          <a:ext cx="0" cy="0"/>
          <a:chOff x="0" y="0"/>
          <a:chExt cx="0" cy="0"/>
        </a:xfrm>
      </p:grpSpPr>
      <p:sp>
        <p:nvSpPr>
          <p:cNvPr id="235" name="Google Shape;235;p32"/>
          <p:cNvSpPr txBox="1"/>
          <p:nvPr>
            <p:ph type="title"/>
          </p:nvPr>
        </p:nvSpPr>
        <p:spPr>
          <a:xfrm>
            <a:off x="100" y="0"/>
            <a:ext cx="9144000" cy="5727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Projects Overview</a:t>
            </a:r>
            <a:endParaRPr/>
          </a:p>
        </p:txBody>
      </p:sp>
      <p:sp>
        <p:nvSpPr>
          <p:cNvPr id="236" name="Google Shape;236;p32"/>
          <p:cNvSpPr txBox="1"/>
          <p:nvPr/>
        </p:nvSpPr>
        <p:spPr>
          <a:xfrm>
            <a:off x="3550" y="3400740"/>
            <a:ext cx="8926500" cy="800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Autonomous navigation and mapping with RGB-D cameras of the four-legged robot Unitree Go1 for excavation inspection in mining.</a:t>
            </a:r>
            <a:endParaRPr sz="1600">
              <a:solidFill>
                <a:schemeClr val="dk1"/>
              </a:solidFill>
            </a:endParaRPr>
          </a:p>
        </p:txBody>
      </p:sp>
      <p:sp>
        <p:nvSpPr>
          <p:cNvPr id="237" name="Google Shape;237;p32"/>
          <p:cNvSpPr txBox="1"/>
          <p:nvPr/>
        </p:nvSpPr>
        <p:spPr>
          <a:xfrm>
            <a:off x="-18800" y="535882"/>
            <a:ext cx="8971200" cy="431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de" sz="1600">
                <a:solidFill>
                  <a:schemeClr val="dk1"/>
                </a:solidFill>
              </a:rPr>
              <a:t>For the course, we have five (5) projects to be worked on by the students  (individual or group):</a:t>
            </a:r>
            <a:endParaRPr sz="1600">
              <a:solidFill>
                <a:schemeClr val="dk1"/>
              </a:solidFill>
            </a:endParaRPr>
          </a:p>
        </p:txBody>
      </p:sp>
      <p:sp>
        <p:nvSpPr>
          <p:cNvPr id="238" name="Google Shape;238;p32"/>
          <p:cNvSpPr txBox="1"/>
          <p:nvPr/>
        </p:nvSpPr>
        <p:spPr>
          <a:xfrm>
            <a:off x="100" y="1027451"/>
            <a:ext cx="9021300" cy="800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Application and comparison of deep neural networks for steel quality prediction in continuous casting plants with data from the ‘Stahl- und Walzwerk Marienhütte GmbH Graz’.</a:t>
            </a:r>
            <a:endParaRPr/>
          </a:p>
        </p:txBody>
      </p:sp>
      <p:sp>
        <p:nvSpPr>
          <p:cNvPr id="239" name="Google Shape;239;p32"/>
          <p:cNvSpPr txBox="1"/>
          <p:nvPr/>
        </p:nvSpPr>
        <p:spPr>
          <a:xfrm>
            <a:off x="0" y="1851390"/>
            <a:ext cx="8868900" cy="800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Predictive maintenance of bearing shells using frequency analysis in decision trees and deep neural networks based on acoustic measurement data.</a:t>
            </a:r>
            <a:endParaRPr sz="1600">
              <a:solidFill>
                <a:schemeClr val="dk1"/>
              </a:solidFill>
            </a:endParaRPr>
          </a:p>
        </p:txBody>
      </p:sp>
      <p:sp>
        <p:nvSpPr>
          <p:cNvPr id="240" name="Google Shape;240;p32"/>
          <p:cNvSpPr txBox="1"/>
          <p:nvPr/>
        </p:nvSpPr>
        <p:spPr>
          <a:xfrm>
            <a:off x="12600" y="2637968"/>
            <a:ext cx="8843700" cy="8004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Clr>
                <a:schemeClr val="dk1"/>
              </a:buClr>
              <a:buSzPts val="1600"/>
              <a:buChar char="-"/>
            </a:pPr>
            <a:r>
              <a:rPr lang="de" sz="1600">
                <a:solidFill>
                  <a:schemeClr val="dk1"/>
                </a:solidFill>
              </a:rPr>
              <a:t>Motion analysis and path planning for human-machine interaction in logistics tasks with mobile robots of the Chair of CPS.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75975" y="4786100"/>
            <a:ext cx="8992200" cy="3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txBox="1"/>
          <p:nvPr>
            <p:ph idx="12" type="sldNum"/>
          </p:nvPr>
        </p:nvSpPr>
        <p:spPr>
          <a:xfrm>
            <a:off x="4687183" y="4786992"/>
            <a:ext cx="548700" cy="393600"/>
          </a:xfrm>
          <a:prstGeom prst="rect">
            <a:avLst/>
          </a:prstGeom>
        </p:spPr>
        <p:txBody>
          <a:bodyPr anchorCtr="0" anchor="ctr" bIns="92475" lIns="92475" spcFirstLastPara="1" rIns="92475" wrap="square" tIns="92475">
            <a:noAutofit/>
          </a:bodyPr>
          <a:lstStyle/>
          <a:p>
            <a:pPr indent="0" lvl="0" marL="0" rtl="0" algn="l">
              <a:spcBef>
                <a:spcPts val="0"/>
              </a:spcBef>
              <a:spcAft>
                <a:spcPts val="0"/>
              </a:spcAft>
              <a:buNone/>
            </a:pPr>
            <a:fld id="{00000000-1234-1234-1234-123412341234}" type="slidenum">
              <a:rPr lang="de"/>
              <a:t>‹#›</a:t>
            </a:fld>
            <a:endParaRPr/>
          </a:p>
        </p:txBody>
      </p:sp>
      <p:sp>
        <p:nvSpPr>
          <p:cNvPr id="85" name="Google Shape;85;p15"/>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Outlook</a:t>
            </a:r>
            <a:r>
              <a:rPr lang="de"/>
              <a:t> of this lecture </a:t>
            </a:r>
            <a:endParaRPr/>
          </a:p>
        </p:txBody>
      </p:sp>
      <p:sp>
        <p:nvSpPr>
          <p:cNvPr id="86" name="Google Shape;86;p15"/>
          <p:cNvSpPr txBox="1"/>
          <p:nvPr/>
        </p:nvSpPr>
        <p:spPr>
          <a:xfrm>
            <a:off x="613323" y="1062600"/>
            <a:ext cx="3599400" cy="1978800"/>
          </a:xfrm>
          <a:prstGeom prst="rect">
            <a:avLst/>
          </a:prstGeom>
          <a:noFill/>
          <a:ln>
            <a:noFill/>
          </a:ln>
        </p:spPr>
        <p:txBody>
          <a:bodyPr anchorCtr="0" anchor="t" bIns="72850" lIns="72850" spcFirstLastPara="1" rIns="72850" wrap="square" tIns="72850">
            <a:spAutoFit/>
          </a:bodyPr>
          <a:lstStyle/>
          <a:p>
            <a:pPr indent="-317500" lvl="0" marL="457200" rtl="0" algn="l">
              <a:lnSpc>
                <a:spcPct val="150000"/>
              </a:lnSpc>
              <a:spcBef>
                <a:spcPts val="0"/>
              </a:spcBef>
              <a:spcAft>
                <a:spcPts val="0"/>
              </a:spcAft>
              <a:buSzPts val="1400"/>
              <a:buChar char="●"/>
            </a:pPr>
            <a:r>
              <a:rPr lang="de"/>
              <a:t>Organization of the 1st week</a:t>
            </a:r>
            <a:endParaRPr/>
          </a:p>
          <a:p>
            <a:pPr indent="-317500" lvl="0" marL="457200" rtl="0" algn="l">
              <a:lnSpc>
                <a:spcPct val="150000"/>
              </a:lnSpc>
              <a:spcBef>
                <a:spcPts val="0"/>
              </a:spcBef>
              <a:spcAft>
                <a:spcPts val="0"/>
              </a:spcAft>
              <a:buSzPts val="1400"/>
              <a:buChar char="●"/>
            </a:pPr>
            <a:r>
              <a:rPr lang="de"/>
              <a:t>Dates &amp; Locations</a:t>
            </a:r>
            <a:endParaRPr/>
          </a:p>
          <a:p>
            <a:pPr indent="-317500" lvl="0" marL="457200" rtl="0" algn="l">
              <a:lnSpc>
                <a:spcPct val="150000"/>
              </a:lnSpc>
              <a:spcBef>
                <a:spcPts val="0"/>
              </a:spcBef>
              <a:spcAft>
                <a:spcPts val="0"/>
              </a:spcAft>
              <a:buSzPts val="1400"/>
              <a:buChar char="●"/>
            </a:pPr>
            <a:r>
              <a:rPr lang="de"/>
              <a:t>Course Materials &amp; Links</a:t>
            </a:r>
            <a:endParaRPr/>
          </a:p>
          <a:p>
            <a:pPr indent="-317500" lvl="0" marL="457200" rtl="0" algn="l">
              <a:lnSpc>
                <a:spcPct val="150000"/>
              </a:lnSpc>
              <a:spcBef>
                <a:spcPts val="0"/>
              </a:spcBef>
              <a:spcAft>
                <a:spcPts val="0"/>
              </a:spcAft>
              <a:buSzPts val="1400"/>
              <a:buChar char="●"/>
            </a:pPr>
            <a:r>
              <a:rPr lang="de"/>
              <a:t>Grading</a:t>
            </a:r>
            <a:endParaRPr/>
          </a:p>
          <a:p>
            <a:pPr indent="-317500" lvl="0" marL="457200" rtl="0" algn="l">
              <a:lnSpc>
                <a:spcPct val="150000"/>
              </a:lnSpc>
              <a:spcBef>
                <a:spcPts val="0"/>
              </a:spcBef>
              <a:spcAft>
                <a:spcPts val="0"/>
              </a:spcAft>
              <a:buSzPts val="1400"/>
              <a:buChar char="●"/>
            </a:pPr>
            <a:r>
              <a:rPr lang="de"/>
              <a:t>Some Remarks by Linus Nwankwo, M.Sc.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0"/>
            <a:ext cx="8520600" cy="572700"/>
          </a:xfrm>
          <a:prstGeom prst="rect">
            <a:avLst/>
          </a:prstGeom>
          <a:noFill/>
        </p:spPr>
        <p:txBody>
          <a:bodyPr anchorCtr="0" anchor="t" bIns="92475" lIns="92475" spcFirstLastPara="1" rIns="92475" wrap="square" tIns="92475">
            <a:noAutofit/>
          </a:bodyPr>
          <a:lstStyle/>
          <a:p>
            <a:pPr indent="0" lvl="0" marL="0" rtl="0" algn="ctr">
              <a:spcBef>
                <a:spcPts val="0"/>
              </a:spcBef>
              <a:spcAft>
                <a:spcPts val="0"/>
              </a:spcAft>
              <a:buNone/>
            </a:pPr>
            <a:r>
              <a:rPr lang="de" sz="2000">
                <a:solidFill>
                  <a:srgbClr val="006E6E"/>
                </a:solidFill>
              </a:rPr>
              <a:t>Getting Started Tools</a:t>
            </a:r>
            <a:endParaRPr sz="2000">
              <a:solidFill>
                <a:srgbClr val="006E6E"/>
              </a:solidFill>
            </a:endParaRPr>
          </a:p>
        </p:txBody>
      </p:sp>
      <p:sp>
        <p:nvSpPr>
          <p:cNvPr id="246" name="Google Shape;246;p33"/>
          <p:cNvSpPr txBox="1"/>
          <p:nvPr/>
        </p:nvSpPr>
        <p:spPr>
          <a:xfrm>
            <a:off x="300" y="572692"/>
            <a:ext cx="91440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de">
                <a:solidFill>
                  <a:schemeClr val="dk1"/>
                </a:solidFill>
              </a:rPr>
              <a:t>Necessary tools to get started:</a:t>
            </a:r>
            <a:endParaRPr b="1">
              <a:solidFill>
                <a:schemeClr val="dk1"/>
              </a:solidFill>
            </a:endParaRPr>
          </a:p>
          <a:p>
            <a:pPr indent="-317500" lvl="0" marL="457200" rtl="0" algn="l">
              <a:lnSpc>
                <a:spcPct val="150000"/>
              </a:lnSpc>
              <a:spcBef>
                <a:spcPts val="1200"/>
              </a:spcBef>
              <a:spcAft>
                <a:spcPts val="0"/>
              </a:spcAft>
              <a:buSzPts val="1400"/>
              <a:buChar char="●"/>
            </a:pPr>
            <a:r>
              <a:rPr b="1" lang="de"/>
              <a:t>Linux: </a:t>
            </a:r>
            <a:r>
              <a:rPr lang="de"/>
              <a:t>Basic commands are required.</a:t>
            </a:r>
            <a:endParaRPr/>
          </a:p>
          <a:p>
            <a:pPr indent="-317500" lvl="0" marL="457200" rtl="0" algn="just">
              <a:lnSpc>
                <a:spcPct val="150000"/>
              </a:lnSpc>
              <a:spcBef>
                <a:spcPts val="0"/>
              </a:spcBef>
              <a:spcAft>
                <a:spcPts val="0"/>
              </a:spcAft>
              <a:buSzPts val="1400"/>
              <a:buChar char="●"/>
            </a:pPr>
            <a:r>
              <a:rPr b="1" lang="de"/>
              <a:t>Python: </a:t>
            </a:r>
            <a:r>
              <a:rPr lang="de"/>
              <a:t>You just need to have a basic idea about data structures, operators, functions, etc.</a:t>
            </a:r>
            <a:endParaRPr/>
          </a:p>
          <a:p>
            <a:pPr indent="-317500" lvl="0" marL="457200" rtl="0" algn="just">
              <a:lnSpc>
                <a:spcPct val="150000"/>
              </a:lnSpc>
              <a:spcBef>
                <a:spcPts val="0"/>
              </a:spcBef>
              <a:spcAft>
                <a:spcPts val="0"/>
              </a:spcAft>
              <a:buSzPts val="1400"/>
              <a:buChar char="●"/>
            </a:pPr>
            <a:r>
              <a:rPr b="1" lang="de"/>
              <a:t>ROS: </a:t>
            </a:r>
            <a:r>
              <a:rPr lang="de" u="sng">
                <a:solidFill>
                  <a:schemeClr val="hlink"/>
                </a:solidFill>
                <a:hlinkClick r:id="rId3"/>
              </a:rPr>
              <a:t>ROS Wiki Documentation</a:t>
            </a:r>
            <a:r>
              <a:rPr lang="de"/>
              <a:t> has all that you need to get started.</a:t>
            </a:r>
            <a:endParaRPr/>
          </a:p>
          <a:p>
            <a:pPr indent="-317500" lvl="0" marL="457200" rtl="0" algn="just">
              <a:lnSpc>
                <a:spcPct val="150000"/>
              </a:lnSpc>
              <a:spcBef>
                <a:spcPts val="0"/>
              </a:spcBef>
              <a:spcAft>
                <a:spcPts val="0"/>
              </a:spcAft>
              <a:buSzPts val="1400"/>
              <a:buChar char="●"/>
            </a:pPr>
            <a:r>
              <a:rPr b="1" lang="de"/>
              <a:t>Virtual Machines: </a:t>
            </a:r>
            <a:r>
              <a:rPr lang="de"/>
              <a:t>If your OS is not Linux, do not worry, VMware will work on Windows and Mac.</a:t>
            </a:r>
            <a:endParaRPr/>
          </a:p>
          <a:p>
            <a:pPr indent="-317500" lvl="0" marL="457200" rtl="0" algn="just">
              <a:lnSpc>
                <a:spcPct val="150000"/>
              </a:lnSpc>
              <a:spcBef>
                <a:spcPts val="0"/>
              </a:spcBef>
              <a:spcAft>
                <a:spcPts val="0"/>
              </a:spcAft>
              <a:buSzPts val="1400"/>
              <a:buChar char="●"/>
            </a:pPr>
            <a:r>
              <a:rPr b="1" lang="de"/>
              <a:t>Git: </a:t>
            </a:r>
            <a:r>
              <a:rPr lang="de"/>
              <a:t>To better manage your codes, we recommend Git.</a:t>
            </a:r>
            <a:endParaRPr/>
          </a:p>
        </p:txBody>
      </p:sp>
      <p:sp>
        <p:nvSpPr>
          <p:cNvPr id="247" name="Google Shape;247;p33"/>
          <p:cNvSpPr txBox="1"/>
          <p:nvPr/>
        </p:nvSpPr>
        <p:spPr>
          <a:xfrm>
            <a:off x="104250" y="3697065"/>
            <a:ext cx="893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600">
                <a:solidFill>
                  <a:srgbClr val="274E13"/>
                </a:solidFill>
              </a:rPr>
              <a:t>Installing and using these tools in your project will be discussed in details in our next lab.</a:t>
            </a:r>
            <a:endParaRPr sz="1600">
              <a:solidFill>
                <a:srgbClr val="274E13"/>
              </a:solidFill>
            </a:endParaRPr>
          </a:p>
        </p:txBody>
      </p:sp>
      <p:sp>
        <p:nvSpPr>
          <p:cNvPr id="248" name="Google Shape;248;p33"/>
          <p:cNvSpPr/>
          <p:nvPr/>
        </p:nvSpPr>
        <p:spPr>
          <a:xfrm rot="-5400000">
            <a:off x="3403550" y="-787635"/>
            <a:ext cx="1338000" cy="7631400"/>
          </a:xfrm>
          <a:prstGeom prst="lef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2" name="Shape 252"/>
        <p:cNvGrpSpPr/>
        <p:nvPr/>
      </p:nvGrpSpPr>
      <p:grpSpPr>
        <a:xfrm>
          <a:off x="0" y="0"/>
          <a:ext cx="0" cy="0"/>
          <a:chOff x="0" y="0"/>
          <a:chExt cx="0" cy="0"/>
        </a:xfrm>
      </p:grpSpPr>
      <p:sp>
        <p:nvSpPr>
          <p:cNvPr id="253" name="Google Shape;253;p34"/>
          <p:cNvSpPr txBox="1"/>
          <p:nvPr>
            <p:ph type="title"/>
          </p:nvPr>
        </p:nvSpPr>
        <p:spPr>
          <a:xfrm>
            <a:off x="0" y="0"/>
            <a:ext cx="9144000" cy="430200"/>
          </a:xfrm>
          <a:prstGeom prst="rect">
            <a:avLst/>
          </a:prstGeom>
        </p:spPr>
        <p:txBody>
          <a:bodyPr anchorCtr="0" anchor="t" bIns="92475" lIns="92475" spcFirstLastPara="1" rIns="92475" wrap="square" tIns="92475">
            <a:noAutofit/>
          </a:bodyPr>
          <a:lstStyle/>
          <a:p>
            <a:pPr indent="0" lvl="0" marL="0" rtl="0" algn="ctr">
              <a:spcBef>
                <a:spcPts val="0"/>
              </a:spcBef>
              <a:spcAft>
                <a:spcPts val="0"/>
              </a:spcAft>
              <a:buClr>
                <a:schemeClr val="dk1"/>
              </a:buClr>
              <a:buSzPts val="1100"/>
              <a:buFont typeface="Arial"/>
              <a:buNone/>
            </a:pPr>
            <a:r>
              <a:rPr lang="de" sz="2000">
                <a:solidFill>
                  <a:schemeClr val="accent5"/>
                </a:solidFill>
              </a:rPr>
              <a:t>Project Objectives</a:t>
            </a:r>
            <a:endParaRPr/>
          </a:p>
        </p:txBody>
      </p:sp>
      <p:sp>
        <p:nvSpPr>
          <p:cNvPr id="254" name="Google Shape;254;p34"/>
          <p:cNvSpPr txBox="1"/>
          <p:nvPr/>
        </p:nvSpPr>
        <p:spPr>
          <a:xfrm>
            <a:off x="0" y="704520"/>
            <a:ext cx="863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t>At the end of this course, you should be able to:</a:t>
            </a:r>
            <a:endParaRPr sz="1600"/>
          </a:p>
        </p:txBody>
      </p:sp>
      <p:sp>
        <p:nvSpPr>
          <p:cNvPr id="255" name="Google Shape;255;p34"/>
          <p:cNvSpPr txBox="1"/>
          <p:nvPr/>
        </p:nvSpPr>
        <p:spPr>
          <a:xfrm>
            <a:off x="0" y="1189868"/>
            <a:ext cx="8630700" cy="554100"/>
          </a:xfrm>
          <a:prstGeom prst="rect">
            <a:avLst/>
          </a:prstGeom>
          <a:noFill/>
          <a:ln>
            <a:noFill/>
          </a:ln>
        </p:spPr>
        <p:txBody>
          <a:bodyPr anchorCtr="0" anchor="ctr" bIns="91425" lIns="91425" spcFirstLastPara="1" rIns="91425" wrap="square" tIns="91425">
            <a:noAutofit/>
          </a:bodyPr>
          <a:lstStyle/>
          <a:p>
            <a:pPr indent="-330200" lvl="0" marL="457200" rtl="0" algn="just">
              <a:spcBef>
                <a:spcPts val="0"/>
              </a:spcBef>
              <a:spcAft>
                <a:spcPts val="0"/>
              </a:spcAft>
              <a:buSzPts val="1600"/>
              <a:buChar char="-"/>
            </a:pPr>
            <a:r>
              <a:rPr lang="de" sz="1600"/>
              <a:t>Implement or independently adapt modern machine learning methods, and in particular deep learning methods, in Python.</a:t>
            </a:r>
            <a:endParaRPr b="1" sz="1600"/>
          </a:p>
        </p:txBody>
      </p:sp>
      <p:sp>
        <p:nvSpPr>
          <p:cNvPr id="256" name="Google Shape;256;p34"/>
          <p:cNvSpPr txBox="1"/>
          <p:nvPr/>
        </p:nvSpPr>
        <p:spPr>
          <a:xfrm>
            <a:off x="0" y="1846778"/>
            <a:ext cx="8783100" cy="5541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Analyse data of complex industrial problems, process (filter) the data, and divide it into training- and test data sets such that a meaningful interpretation is possible.</a:t>
            </a:r>
            <a:endParaRPr sz="1600"/>
          </a:p>
        </p:txBody>
      </p:sp>
      <p:sp>
        <p:nvSpPr>
          <p:cNvPr id="257" name="Google Shape;257;p34"/>
          <p:cNvSpPr txBox="1"/>
          <p:nvPr/>
        </p:nvSpPr>
        <p:spPr>
          <a:xfrm>
            <a:off x="0" y="2442825"/>
            <a:ext cx="8783100" cy="5541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Define criteria and metrics to evaluate,  predict, and generate statistical analysis of data.</a:t>
            </a:r>
            <a:endParaRPr sz="1600"/>
          </a:p>
        </p:txBody>
      </p:sp>
      <p:sp>
        <p:nvSpPr>
          <p:cNvPr id="258" name="Google Shape;258;p34"/>
          <p:cNvSpPr txBox="1"/>
          <p:nvPr/>
        </p:nvSpPr>
        <p:spPr>
          <a:xfrm>
            <a:off x="0" y="2880023"/>
            <a:ext cx="8783100" cy="5541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Develop, evaluate, and discuss meaningful real-world experiments.</a:t>
            </a:r>
            <a:endParaRPr sz="1600"/>
          </a:p>
        </p:txBody>
      </p:sp>
      <p:sp>
        <p:nvSpPr>
          <p:cNvPr id="259" name="Google Shape;259;p34"/>
          <p:cNvSpPr txBox="1"/>
          <p:nvPr/>
        </p:nvSpPr>
        <p:spPr>
          <a:xfrm>
            <a:off x="0" y="3434063"/>
            <a:ext cx="8783100" cy="5541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de" sz="1600"/>
              <a:t>Identify and describe assumptions, problems, and ideas for improvement of practical learning problems.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35975" y="250200"/>
            <a:ext cx="7053900" cy="3357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Summary of Organization &amp; Grading</a:t>
            </a:r>
            <a:endParaRPr/>
          </a:p>
        </p:txBody>
      </p:sp>
      <p:sp>
        <p:nvSpPr>
          <p:cNvPr id="265" name="Google Shape;265;p35"/>
          <p:cNvSpPr txBox="1"/>
          <p:nvPr/>
        </p:nvSpPr>
        <p:spPr>
          <a:xfrm>
            <a:off x="613323" y="1062600"/>
            <a:ext cx="3599400" cy="1978800"/>
          </a:xfrm>
          <a:prstGeom prst="rect">
            <a:avLst/>
          </a:prstGeom>
          <a:noFill/>
          <a:ln>
            <a:noFill/>
          </a:ln>
        </p:spPr>
        <p:txBody>
          <a:bodyPr anchorCtr="0" anchor="t" bIns="72850" lIns="72850" spcFirstLastPara="1" rIns="72850" wrap="square" tIns="72850">
            <a:spAutoFit/>
          </a:bodyPr>
          <a:lstStyle/>
          <a:p>
            <a:pPr indent="-317500" lvl="0" marL="457200" rtl="0" algn="l">
              <a:lnSpc>
                <a:spcPct val="150000"/>
              </a:lnSpc>
              <a:spcBef>
                <a:spcPts val="0"/>
              </a:spcBef>
              <a:spcAft>
                <a:spcPts val="0"/>
              </a:spcAft>
              <a:buSzPts val="1400"/>
              <a:buChar char="●"/>
            </a:pPr>
            <a:r>
              <a:rPr lang="de"/>
              <a:t>Organization of the 1st week</a:t>
            </a:r>
            <a:endParaRPr/>
          </a:p>
          <a:p>
            <a:pPr indent="-317500" lvl="0" marL="457200" rtl="0" algn="l">
              <a:lnSpc>
                <a:spcPct val="150000"/>
              </a:lnSpc>
              <a:spcBef>
                <a:spcPts val="0"/>
              </a:spcBef>
              <a:spcAft>
                <a:spcPts val="0"/>
              </a:spcAft>
              <a:buSzPts val="1400"/>
              <a:buChar char="●"/>
            </a:pPr>
            <a:r>
              <a:rPr lang="de"/>
              <a:t>Dates &amp; Locations</a:t>
            </a:r>
            <a:endParaRPr/>
          </a:p>
          <a:p>
            <a:pPr indent="-317500" lvl="0" marL="457200" rtl="0" algn="l">
              <a:lnSpc>
                <a:spcPct val="150000"/>
              </a:lnSpc>
              <a:spcBef>
                <a:spcPts val="0"/>
              </a:spcBef>
              <a:spcAft>
                <a:spcPts val="0"/>
              </a:spcAft>
              <a:buSzPts val="1400"/>
              <a:buChar char="●"/>
            </a:pPr>
            <a:r>
              <a:rPr lang="de"/>
              <a:t>Course Materials &amp; Links</a:t>
            </a:r>
            <a:endParaRPr/>
          </a:p>
          <a:p>
            <a:pPr indent="-317500" lvl="0" marL="457200" rtl="0" algn="l">
              <a:lnSpc>
                <a:spcPct val="150000"/>
              </a:lnSpc>
              <a:spcBef>
                <a:spcPts val="0"/>
              </a:spcBef>
              <a:spcAft>
                <a:spcPts val="0"/>
              </a:spcAft>
              <a:buSzPts val="1400"/>
              <a:buChar char="●"/>
            </a:pPr>
            <a:r>
              <a:rPr lang="de"/>
              <a:t>Grading</a:t>
            </a:r>
            <a:endParaRPr/>
          </a:p>
          <a:p>
            <a:pPr indent="-317500" lvl="0" marL="457200" rtl="0" algn="l">
              <a:lnSpc>
                <a:spcPct val="150000"/>
              </a:lnSpc>
              <a:spcBef>
                <a:spcPts val="0"/>
              </a:spcBef>
              <a:spcAft>
                <a:spcPts val="0"/>
              </a:spcAft>
              <a:buSzPts val="1400"/>
              <a:buChar char="●"/>
            </a:pPr>
            <a:r>
              <a:rPr lang="de"/>
              <a:t>Some Remarks by Linus Nwankwo, M.Sc. </a:t>
            </a:r>
            <a:endParaRPr/>
          </a:p>
        </p:txBody>
      </p:sp>
      <p:sp>
        <p:nvSpPr>
          <p:cNvPr id="266" name="Google Shape;266;p35"/>
          <p:cNvSpPr txBox="1"/>
          <p:nvPr/>
        </p:nvSpPr>
        <p:spPr>
          <a:xfrm>
            <a:off x="4136525" y="1011375"/>
            <a:ext cx="48570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b="1" lang="de" sz="1100">
                <a:solidFill>
                  <a:schemeClr val="dk1"/>
                </a:solidFill>
              </a:rPr>
              <a:t>Resources: </a:t>
            </a:r>
            <a:endParaRPr b="1" sz="1100">
              <a:solidFill>
                <a:schemeClr val="dk1"/>
              </a:solidFill>
            </a:endParaRPr>
          </a:p>
          <a:p>
            <a:pPr indent="-298450" lvl="1" marL="914400" rtl="0" algn="l">
              <a:spcBef>
                <a:spcPts val="0"/>
              </a:spcBef>
              <a:spcAft>
                <a:spcPts val="0"/>
              </a:spcAft>
              <a:buClr>
                <a:schemeClr val="dk1"/>
              </a:buClr>
              <a:buSzPts val="1100"/>
              <a:buChar char="-"/>
            </a:pPr>
            <a:r>
              <a:rPr b="1" lang="de" sz="1100">
                <a:solidFill>
                  <a:schemeClr val="dk1"/>
                </a:solidFill>
              </a:rPr>
              <a:t>Everything is linked via course webpage: </a:t>
            </a:r>
            <a:endParaRPr b="1" sz="1100">
              <a:solidFill>
                <a:schemeClr val="dk1"/>
              </a:solidFill>
            </a:endParaRPr>
          </a:p>
          <a:p>
            <a:pPr indent="-298450" lvl="1" marL="914400" rtl="0" algn="l">
              <a:spcBef>
                <a:spcPts val="0"/>
              </a:spcBef>
              <a:spcAft>
                <a:spcPts val="0"/>
              </a:spcAft>
              <a:buClr>
                <a:schemeClr val="dk1"/>
              </a:buClr>
              <a:buSzPts val="1100"/>
              <a:buChar char="-"/>
            </a:pPr>
            <a:r>
              <a:rPr lang="de" sz="1100" u="sng">
                <a:solidFill>
                  <a:schemeClr val="hlink"/>
                </a:solidFill>
                <a:hlinkClick r:id="rId3"/>
              </a:rPr>
              <a:t>https://cps.unileoben.ac.at/190-015-applied-machine-and-deep-learning-5sh-il-ws/</a:t>
            </a:r>
            <a:endParaRPr sz="1100">
              <a:solidFill>
                <a:schemeClr val="dk1"/>
              </a:solidFill>
            </a:endParaRPr>
          </a:p>
          <a:p>
            <a:pPr indent="-298450" lvl="1" marL="914400" rtl="0" algn="l">
              <a:spcBef>
                <a:spcPts val="0"/>
              </a:spcBef>
              <a:spcAft>
                <a:spcPts val="0"/>
              </a:spcAft>
              <a:buClr>
                <a:schemeClr val="dk1"/>
              </a:buClr>
              <a:buSzPts val="1100"/>
              <a:buChar char="-"/>
            </a:pPr>
            <a:r>
              <a:rPr lang="de" sz="1100">
                <a:solidFill>
                  <a:schemeClr val="dk1"/>
                </a:solidFill>
              </a:rPr>
              <a:t>Jupyter Notebooks are hosted on our public git repository: Link will be added here on the 02.10.2023. </a:t>
            </a:r>
            <a:br>
              <a:rPr lang="de"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de" sz="1100"/>
              <a:t>Services:</a:t>
            </a:r>
            <a:endParaRPr b="1" sz="1100"/>
          </a:p>
          <a:p>
            <a:pPr indent="-298450" lvl="1" marL="914400" rtl="0" algn="l">
              <a:spcBef>
                <a:spcPts val="0"/>
              </a:spcBef>
              <a:spcAft>
                <a:spcPts val="0"/>
              </a:spcAft>
              <a:buSzPts val="1100"/>
              <a:buChar char="-"/>
            </a:pPr>
            <a:r>
              <a:rPr lang="de" sz="1100" u="sng">
                <a:solidFill>
                  <a:schemeClr val="hlink"/>
                </a:solidFill>
                <a:hlinkClick r:id="rId4"/>
              </a:rPr>
              <a:t>https://jupyter.cps.unileoben.ac.at</a:t>
            </a:r>
            <a:endParaRPr sz="1100"/>
          </a:p>
          <a:p>
            <a:pPr indent="-298450" lvl="1" marL="914400" rtl="0" algn="l">
              <a:spcBef>
                <a:spcPts val="0"/>
              </a:spcBef>
              <a:spcAft>
                <a:spcPts val="0"/>
              </a:spcAft>
              <a:buSzPts val="1100"/>
              <a:buChar char="-"/>
            </a:pPr>
            <a:r>
              <a:rPr lang="de" sz="1100" u="sng">
                <a:solidFill>
                  <a:schemeClr val="hlink"/>
                </a:solidFill>
                <a:hlinkClick r:id="rId5"/>
              </a:rPr>
              <a:t>https://studgit.cps.unileoben.ac.at</a:t>
            </a:r>
            <a:r>
              <a:rPr lang="de" sz="1100"/>
              <a:t> (domain not yet activated)</a:t>
            </a:r>
            <a:endParaRPr sz="1100"/>
          </a:p>
          <a:p>
            <a:pPr indent="0" lvl="0" marL="914400" rtl="0" algn="l">
              <a:spcBef>
                <a:spcPts val="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idx="1" type="body"/>
          </p:nvPr>
        </p:nvSpPr>
        <p:spPr>
          <a:xfrm>
            <a:off x="455615" y="788398"/>
            <a:ext cx="4498800" cy="3134700"/>
          </a:xfrm>
          <a:prstGeom prst="rect">
            <a:avLst/>
          </a:prstGeom>
        </p:spPr>
        <p:txBody>
          <a:bodyPr anchorCtr="0" anchor="t" bIns="92475" lIns="92475" spcFirstLastPara="1" rIns="92475" wrap="square" tIns="92475">
            <a:noAutofit/>
          </a:bodyPr>
          <a:lstStyle/>
          <a:p>
            <a:pPr indent="0" lvl="0" marL="0" rtl="0" algn="l">
              <a:lnSpc>
                <a:spcPct val="115000"/>
              </a:lnSpc>
              <a:spcBef>
                <a:spcPts val="1100"/>
              </a:spcBef>
              <a:spcAft>
                <a:spcPts val="0"/>
              </a:spcAft>
              <a:buClr>
                <a:schemeClr val="dk1"/>
              </a:buClr>
              <a:buSzPts val="900"/>
              <a:buFont typeface="Arial"/>
              <a:buNone/>
            </a:pPr>
            <a:r>
              <a:rPr b="1" lang="de" sz="1600"/>
              <a:t>Visit our Youtube Channel: </a:t>
            </a:r>
            <a:r>
              <a:rPr b="1" lang="de" sz="1600" u="sng">
                <a:solidFill>
                  <a:schemeClr val="hlink"/>
                </a:solidFill>
                <a:hlinkClick r:id="rId3"/>
              </a:rPr>
              <a:t>https://youtube.com/@CPSAustria</a:t>
            </a:r>
            <a:endParaRPr b="1" sz="1600" u="sng">
              <a:solidFill>
                <a:schemeClr val="hlink"/>
              </a:solidFill>
            </a:endParaRPr>
          </a:p>
          <a:p>
            <a:pPr indent="0" lvl="0" marL="0" rtl="0" algn="l">
              <a:lnSpc>
                <a:spcPct val="100000"/>
              </a:lnSpc>
              <a:spcBef>
                <a:spcPts val="1000"/>
              </a:spcBef>
              <a:spcAft>
                <a:spcPts val="0"/>
              </a:spcAft>
              <a:buClr>
                <a:schemeClr val="dk1"/>
              </a:buClr>
              <a:buSzPts val="900"/>
              <a:buFont typeface="Arial"/>
              <a:buNone/>
            </a:pPr>
            <a:r>
              <a:t/>
            </a:r>
            <a:endParaRPr b="1" sz="1400">
              <a:solidFill>
                <a:schemeClr val="dk1"/>
              </a:solidFill>
              <a:highlight>
                <a:srgbClr val="FFFFFF"/>
              </a:highlight>
            </a:endParaRPr>
          </a:p>
          <a:p>
            <a:pPr indent="0" lvl="0" marL="0" rtl="0" algn="l">
              <a:lnSpc>
                <a:spcPct val="115000"/>
              </a:lnSpc>
              <a:spcBef>
                <a:spcPts val="1000"/>
              </a:spcBef>
              <a:spcAft>
                <a:spcPts val="0"/>
              </a:spcAft>
              <a:buClr>
                <a:schemeClr val="dk1"/>
              </a:buClr>
              <a:buSzPts val="900"/>
              <a:buFont typeface="Arial"/>
              <a:buNone/>
            </a:pPr>
            <a:r>
              <a:t/>
            </a:r>
            <a:endParaRPr sz="1400">
              <a:solidFill>
                <a:schemeClr val="dk1"/>
              </a:solidFill>
              <a:highlight>
                <a:srgbClr val="FFFFFF"/>
              </a:highlight>
            </a:endParaRPr>
          </a:p>
          <a:p>
            <a:pPr indent="0" lvl="0" marL="0" rtl="0" algn="l">
              <a:lnSpc>
                <a:spcPct val="100000"/>
              </a:lnSpc>
              <a:spcBef>
                <a:spcPts val="1000"/>
              </a:spcBef>
              <a:spcAft>
                <a:spcPts val="0"/>
              </a:spcAft>
              <a:buClr>
                <a:schemeClr val="dk1"/>
              </a:buClr>
              <a:buSzPts val="900"/>
              <a:buFont typeface="Arial"/>
              <a:buNone/>
            </a:pPr>
            <a:r>
              <a:rPr b="1" lang="de" sz="1400">
                <a:solidFill>
                  <a:schemeClr val="dk1"/>
                </a:solidFill>
                <a:highlight>
                  <a:srgbClr val="FFFFFF"/>
                </a:highlight>
              </a:rPr>
              <a:t>Phone:</a:t>
            </a:r>
            <a:r>
              <a:rPr lang="de" sz="1400">
                <a:solidFill>
                  <a:schemeClr val="dk1"/>
                </a:solidFill>
                <a:highlight>
                  <a:srgbClr val="FFFFFF"/>
                </a:highlight>
              </a:rPr>
              <a:t>  +43 3842 402 – </a:t>
            </a:r>
            <a:r>
              <a:rPr b="1" lang="de" sz="1400">
                <a:solidFill>
                  <a:schemeClr val="dk1"/>
                </a:solidFill>
                <a:highlight>
                  <a:srgbClr val="FFFFFF"/>
                </a:highlight>
              </a:rPr>
              <a:t>1901 </a:t>
            </a:r>
            <a:r>
              <a:rPr lang="de" sz="1400">
                <a:solidFill>
                  <a:schemeClr val="dk1"/>
                </a:solidFill>
                <a:highlight>
                  <a:srgbClr val="FFFFFF"/>
                </a:highlight>
              </a:rPr>
              <a:t>(Sekretariat CPS)</a:t>
            </a:r>
            <a:endParaRPr sz="1400">
              <a:solidFill>
                <a:schemeClr val="dk1"/>
              </a:solidFill>
              <a:highlight>
                <a:srgbClr val="FFFFFF"/>
              </a:highlight>
            </a:endParaRPr>
          </a:p>
          <a:p>
            <a:pPr indent="0" lvl="0" marL="0" rtl="0" algn="l">
              <a:lnSpc>
                <a:spcPct val="100000"/>
              </a:lnSpc>
              <a:spcBef>
                <a:spcPts val="1000"/>
              </a:spcBef>
              <a:spcAft>
                <a:spcPts val="0"/>
              </a:spcAft>
              <a:buClr>
                <a:schemeClr val="dk1"/>
              </a:buClr>
              <a:buSzPts val="900"/>
              <a:buFont typeface="Arial"/>
              <a:buNone/>
            </a:pPr>
            <a:r>
              <a:rPr b="1" lang="de" sz="1400">
                <a:solidFill>
                  <a:schemeClr val="dk1"/>
                </a:solidFill>
                <a:highlight>
                  <a:srgbClr val="FFFFFF"/>
                </a:highlight>
              </a:rPr>
              <a:t>Email:</a:t>
            </a:r>
            <a:r>
              <a:rPr lang="de" sz="1400">
                <a:solidFill>
                  <a:schemeClr val="dk1"/>
                </a:solidFill>
                <a:highlight>
                  <a:srgbClr val="FFFFFF"/>
                </a:highlight>
              </a:rPr>
              <a:t> </a:t>
            </a:r>
            <a:r>
              <a:rPr lang="de" sz="1400">
                <a:solidFill>
                  <a:srgbClr val="1185D7"/>
                </a:solidFill>
                <a:highlight>
                  <a:srgbClr val="FFFFFF"/>
                </a:highlight>
              </a:rPr>
              <a:t>cps@unileoben.ac.at</a:t>
            </a:r>
            <a:endParaRPr sz="1400">
              <a:solidFill>
                <a:srgbClr val="1185D7"/>
              </a:solidFill>
              <a:highlight>
                <a:srgbClr val="FFFFFF"/>
              </a:highlight>
            </a:endParaRPr>
          </a:p>
          <a:p>
            <a:pPr indent="0" lvl="0" marL="0" rtl="0" algn="l">
              <a:lnSpc>
                <a:spcPct val="100000"/>
              </a:lnSpc>
              <a:spcBef>
                <a:spcPts val="1000"/>
              </a:spcBef>
              <a:spcAft>
                <a:spcPts val="0"/>
              </a:spcAft>
              <a:buClr>
                <a:schemeClr val="dk1"/>
              </a:buClr>
              <a:buSzPts val="900"/>
              <a:buFont typeface="Arial"/>
              <a:buNone/>
            </a:pPr>
            <a:r>
              <a:rPr b="1" lang="de" sz="1400">
                <a:solidFill>
                  <a:schemeClr val="dk1"/>
                </a:solidFill>
                <a:highlight>
                  <a:srgbClr val="FFFFFF"/>
                </a:highlight>
              </a:rPr>
              <a:t>Web:</a:t>
            </a:r>
            <a:r>
              <a:rPr lang="de" sz="1400">
                <a:solidFill>
                  <a:schemeClr val="dk1"/>
                </a:solidFill>
                <a:highlight>
                  <a:srgbClr val="FFFFFF"/>
                </a:highlight>
              </a:rPr>
              <a:t>  </a:t>
            </a:r>
            <a:r>
              <a:rPr lang="de" sz="1400">
                <a:solidFill>
                  <a:srgbClr val="1185D7"/>
                </a:solidFill>
                <a:highlight>
                  <a:srgbClr val="FFFFFF"/>
                </a:highlight>
                <a:uFill>
                  <a:noFill/>
                </a:uFill>
                <a:hlinkClick r:id="rId4">
                  <a:extLst>
                    <a:ext uri="{A12FA001-AC4F-418D-AE19-62706E023703}">
                      <ahyp:hlinkClr val="tx"/>
                    </a:ext>
                  </a:extLst>
                </a:hlinkClick>
              </a:rPr>
              <a:t>https://cps.unileoben.ac.at</a:t>
            </a:r>
            <a:endParaRPr sz="1400">
              <a:solidFill>
                <a:srgbClr val="1185D7"/>
              </a:solidFill>
              <a:highlight>
                <a:srgbClr val="FFFFFF"/>
              </a:highlight>
            </a:endParaRPr>
          </a:p>
          <a:p>
            <a:pPr indent="0" lvl="0" marL="0" rtl="0" algn="l">
              <a:spcBef>
                <a:spcPts val="1000"/>
              </a:spcBef>
              <a:spcAft>
                <a:spcPts val="0"/>
              </a:spcAft>
              <a:buNone/>
            </a:pPr>
            <a:r>
              <a:t/>
            </a:r>
            <a:endParaRPr sz="1400"/>
          </a:p>
        </p:txBody>
      </p:sp>
      <p:sp>
        <p:nvSpPr>
          <p:cNvPr id="272" name="Google Shape;272;p36"/>
          <p:cNvSpPr txBox="1"/>
          <p:nvPr>
            <p:ph type="title"/>
          </p:nvPr>
        </p:nvSpPr>
        <p:spPr>
          <a:xfrm>
            <a:off x="453381" y="250201"/>
            <a:ext cx="6369000" cy="3357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Thank you for your attention!</a:t>
            </a:r>
            <a:endParaRPr/>
          </a:p>
        </p:txBody>
      </p:sp>
      <p:sp>
        <p:nvSpPr>
          <p:cNvPr id="273" name="Google Shape;273;p36"/>
          <p:cNvSpPr txBox="1"/>
          <p:nvPr/>
        </p:nvSpPr>
        <p:spPr>
          <a:xfrm>
            <a:off x="469708" y="3671207"/>
            <a:ext cx="8332200" cy="885900"/>
          </a:xfrm>
          <a:prstGeom prst="rect">
            <a:avLst/>
          </a:prstGeom>
          <a:noFill/>
          <a:ln>
            <a:noFill/>
          </a:ln>
        </p:spPr>
        <p:txBody>
          <a:bodyPr anchorCtr="0" anchor="t" bIns="72850" lIns="72850" spcFirstLastPara="1" rIns="72850" wrap="square" tIns="72850">
            <a:spAutoFit/>
          </a:bodyPr>
          <a:lstStyle/>
          <a:p>
            <a:pPr indent="0" lvl="0" marL="0" rtl="0" algn="l">
              <a:spcBef>
                <a:spcPts val="0"/>
              </a:spcBef>
              <a:spcAft>
                <a:spcPts val="0"/>
              </a:spcAft>
              <a:buNone/>
            </a:pPr>
            <a:r>
              <a:rPr b="1" lang="de" sz="1200"/>
              <a:t>Disclaimer:</a:t>
            </a:r>
            <a:r>
              <a:rPr lang="de" sz="1200"/>
              <a:t> </a:t>
            </a:r>
            <a:r>
              <a:rPr lang="de" sz="1200">
                <a:solidFill>
                  <a:srgbClr val="444444"/>
                </a:solidFill>
              </a:rPr>
              <a:t>The lecture notes posted on this website are for personal use only. The material is intended for educational purposes only. Reproduction of the material for any purposes other than what is intended is prohibited. The content is to be used for educational and non-commercial purposes only and is not to be changed, altered, or used for any commercial endeavor without the express written permission of Professor Rueckert.</a:t>
            </a:r>
            <a:r>
              <a:rPr lang="de" sz="1200">
                <a:solidFill>
                  <a:srgbClr val="262626"/>
                </a:solidFill>
                <a:highlight>
                  <a:srgbClr val="F7F6F5"/>
                </a:highlight>
              </a:rPr>
              <a:t> </a:t>
            </a:r>
            <a:endParaRPr sz="1200"/>
          </a:p>
        </p:txBody>
      </p:sp>
      <p:pic>
        <p:nvPicPr>
          <p:cNvPr id="274" name="Google Shape;274;p36"/>
          <p:cNvPicPr preferRelativeResize="0"/>
          <p:nvPr/>
        </p:nvPicPr>
        <p:blipFill>
          <a:blip r:embed="rId5">
            <a:alphaModFix/>
          </a:blip>
          <a:stretch>
            <a:fillRect/>
          </a:stretch>
        </p:blipFill>
        <p:spPr>
          <a:xfrm>
            <a:off x="5491959" y="629773"/>
            <a:ext cx="2599143" cy="2755359"/>
          </a:xfrm>
          <a:prstGeom prst="rect">
            <a:avLst/>
          </a:prstGeom>
          <a:noFill/>
          <a:ln>
            <a:noFill/>
          </a:ln>
        </p:spPr>
      </p:pic>
      <p:pic>
        <p:nvPicPr>
          <p:cNvPr id="275" name="Google Shape;275;p36"/>
          <p:cNvPicPr preferRelativeResize="0"/>
          <p:nvPr/>
        </p:nvPicPr>
        <p:blipFill>
          <a:blip r:embed="rId6">
            <a:alphaModFix/>
          </a:blip>
          <a:stretch>
            <a:fillRect/>
          </a:stretch>
        </p:blipFill>
        <p:spPr>
          <a:xfrm>
            <a:off x="521474" y="1698325"/>
            <a:ext cx="1059316" cy="3259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75975" y="4786100"/>
            <a:ext cx="8992200" cy="3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txBox="1"/>
          <p:nvPr>
            <p:ph idx="12" type="sldNum"/>
          </p:nvPr>
        </p:nvSpPr>
        <p:spPr>
          <a:xfrm>
            <a:off x="4687183" y="4786992"/>
            <a:ext cx="548700" cy="393600"/>
          </a:xfrm>
          <a:prstGeom prst="rect">
            <a:avLst/>
          </a:prstGeom>
        </p:spPr>
        <p:txBody>
          <a:bodyPr anchorCtr="0" anchor="ctr" bIns="92475" lIns="92475" spcFirstLastPara="1" rIns="92475" wrap="square" tIns="92475">
            <a:noAutofit/>
          </a:bodyPr>
          <a:lstStyle/>
          <a:p>
            <a:pPr indent="0" lvl="0" marL="0" rtl="0" algn="l">
              <a:spcBef>
                <a:spcPts val="0"/>
              </a:spcBef>
              <a:spcAft>
                <a:spcPts val="0"/>
              </a:spcAft>
              <a:buNone/>
            </a:pPr>
            <a:fld id="{00000000-1234-1234-1234-123412341234}" type="slidenum">
              <a:rPr lang="de"/>
              <a:t>‹#›</a:t>
            </a:fld>
            <a:endParaRPr/>
          </a:p>
        </p:txBody>
      </p:sp>
      <p:sp>
        <p:nvSpPr>
          <p:cNvPr id="93" name="Google Shape;93;p16"/>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1st Week:</a:t>
            </a:r>
            <a:endParaRPr/>
          </a:p>
        </p:txBody>
      </p:sp>
      <p:pic>
        <p:nvPicPr>
          <p:cNvPr id="94" name="Google Shape;94;p16"/>
          <p:cNvPicPr preferRelativeResize="0"/>
          <p:nvPr/>
        </p:nvPicPr>
        <p:blipFill rotWithShape="1">
          <a:blip r:embed="rId3">
            <a:alphaModFix/>
          </a:blip>
          <a:srcRect b="26019" l="0" r="764" t="9368"/>
          <a:stretch/>
        </p:blipFill>
        <p:spPr>
          <a:xfrm>
            <a:off x="3405275" y="110528"/>
            <a:ext cx="5620871" cy="4712525"/>
          </a:xfrm>
          <a:prstGeom prst="rect">
            <a:avLst/>
          </a:prstGeom>
          <a:noFill/>
          <a:ln>
            <a:noFill/>
          </a:ln>
          <a:effectLst>
            <a:outerShdw blurRad="57150" rotWithShape="0" algn="bl" dir="5400000" dist="19050">
              <a:srgbClr val="000000">
                <a:alpha val="50000"/>
              </a:srgbClr>
            </a:outerShdw>
          </a:effectLst>
        </p:spPr>
      </p:pic>
      <p:pic>
        <p:nvPicPr>
          <p:cNvPr id="95" name="Google Shape;95;p16"/>
          <p:cNvPicPr preferRelativeResize="0"/>
          <p:nvPr/>
        </p:nvPicPr>
        <p:blipFill rotWithShape="1">
          <a:blip r:embed="rId3">
            <a:alphaModFix/>
          </a:blip>
          <a:srcRect b="0" l="8451" r="35432" t="75574"/>
          <a:stretch/>
        </p:blipFill>
        <p:spPr>
          <a:xfrm>
            <a:off x="269375" y="3267150"/>
            <a:ext cx="2820450" cy="1580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9" name="Shape 99"/>
        <p:cNvGrpSpPr/>
        <p:nvPr/>
      </p:nvGrpSpPr>
      <p:grpSpPr>
        <a:xfrm>
          <a:off x="0" y="0"/>
          <a:ext cx="0" cy="0"/>
          <a:chOff x="0" y="0"/>
          <a:chExt cx="0" cy="0"/>
        </a:xfrm>
      </p:grpSpPr>
      <p:sp>
        <p:nvSpPr>
          <p:cNvPr id="100" name="Google Shape;100;p17"/>
          <p:cNvSpPr txBox="1"/>
          <p:nvPr/>
        </p:nvSpPr>
        <p:spPr>
          <a:xfrm>
            <a:off x="360900" y="1019850"/>
            <a:ext cx="7138200" cy="1785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de" sz="1600"/>
              <a:t>Dates: </a:t>
            </a:r>
            <a:r>
              <a:rPr lang="de" sz="1600"/>
              <a:t>02.10  –  06.10.2023</a:t>
            </a:r>
            <a:endParaRPr sz="1600"/>
          </a:p>
          <a:p>
            <a:pPr indent="-330200" lvl="1" marL="914400" rtl="0" algn="l">
              <a:spcBef>
                <a:spcPts val="0"/>
              </a:spcBef>
              <a:spcAft>
                <a:spcPts val="0"/>
              </a:spcAft>
              <a:buClr>
                <a:schemeClr val="dk1"/>
              </a:buClr>
              <a:buSzPts val="1600"/>
              <a:buChar char="-"/>
            </a:pPr>
            <a:r>
              <a:rPr b="1" lang="de" sz="1600">
                <a:solidFill>
                  <a:schemeClr val="dk1"/>
                </a:solidFill>
              </a:rPr>
              <a:t>Location:</a:t>
            </a:r>
            <a:r>
              <a:rPr lang="de" sz="1600">
                <a:solidFill>
                  <a:schemeClr val="dk1"/>
                </a:solidFill>
              </a:rPr>
              <a:t>  HS 3 Studienzentrum, Montanuniversität, Leoben</a:t>
            </a:r>
            <a:endParaRPr sz="1600">
              <a:solidFill>
                <a:schemeClr val="dk1"/>
              </a:solidFill>
            </a:endParaRPr>
          </a:p>
          <a:p>
            <a:pPr indent="-330200" lvl="1" marL="914400" rtl="0" algn="l">
              <a:spcBef>
                <a:spcPts val="0"/>
              </a:spcBef>
              <a:spcAft>
                <a:spcPts val="0"/>
              </a:spcAft>
              <a:buClr>
                <a:schemeClr val="dk1"/>
              </a:buClr>
              <a:buSzPts val="1600"/>
              <a:buChar char="-"/>
            </a:pPr>
            <a:r>
              <a:rPr lang="de" sz="1600">
                <a:solidFill>
                  <a:schemeClr val="dk1"/>
                </a:solidFill>
              </a:rPr>
              <a:t>Recordings of the lectures of of the 1st week will be put on </a:t>
            </a:r>
            <a:r>
              <a:rPr lang="de" sz="1600" u="sng">
                <a:solidFill>
                  <a:schemeClr val="hlink"/>
                </a:solidFill>
                <a:hlinkClick r:id="rId3"/>
              </a:rPr>
              <a:t>Moodle</a:t>
            </a:r>
            <a:r>
              <a:rPr lang="de" sz="1600">
                <a:solidFill>
                  <a:schemeClr val="dk1"/>
                </a:solidFill>
              </a:rPr>
              <a:t>. </a:t>
            </a:r>
            <a:endParaRPr sz="1600">
              <a:solidFill>
                <a:schemeClr val="dk1"/>
              </a:solidFill>
            </a:endParaRPr>
          </a:p>
          <a:p>
            <a:pPr indent="-330200" lvl="1" marL="914400" rtl="0" algn="l">
              <a:spcBef>
                <a:spcPts val="0"/>
              </a:spcBef>
              <a:spcAft>
                <a:spcPts val="0"/>
              </a:spcAft>
              <a:buClr>
                <a:schemeClr val="dk1"/>
              </a:buClr>
              <a:buSzPts val="1600"/>
              <a:buChar char="-"/>
            </a:pPr>
            <a:r>
              <a:rPr lang="de" sz="1600">
                <a:solidFill>
                  <a:schemeClr val="dk1"/>
                </a:solidFill>
              </a:rPr>
              <a:t>Full link: </a:t>
            </a:r>
            <a:r>
              <a:rPr lang="de" sz="1600" u="sng">
                <a:solidFill>
                  <a:schemeClr val="hlink"/>
                </a:solidFill>
                <a:hlinkClick r:id="rId4"/>
              </a:rPr>
              <a:t>https://moodle.unileoben.ac.at/course/view.php?id=3082</a:t>
            </a:r>
            <a:endParaRPr sz="1600">
              <a:solidFill>
                <a:schemeClr val="dk1"/>
              </a:solidFill>
            </a:endParaRPr>
          </a:p>
          <a:p>
            <a:pPr indent="0" lvl="0" marL="0" rtl="0" algn="just">
              <a:lnSpc>
                <a:spcPct val="150000"/>
              </a:lnSpc>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p>
        </p:txBody>
      </p:sp>
      <p:sp>
        <p:nvSpPr>
          <p:cNvPr id="101" name="Google Shape;101;p17"/>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Dates &amp; Locations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5" name="Shape 105"/>
        <p:cNvGrpSpPr/>
        <p:nvPr/>
      </p:nvGrpSpPr>
      <p:grpSpPr>
        <a:xfrm>
          <a:off x="0" y="0"/>
          <a:ext cx="0" cy="0"/>
          <a:chOff x="0" y="0"/>
          <a:chExt cx="0" cy="0"/>
        </a:xfrm>
      </p:grpSpPr>
      <p:sp>
        <p:nvSpPr>
          <p:cNvPr id="106" name="Google Shape;106;p18"/>
          <p:cNvSpPr txBox="1"/>
          <p:nvPr/>
        </p:nvSpPr>
        <p:spPr>
          <a:xfrm>
            <a:off x="360900" y="1019850"/>
            <a:ext cx="71382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b="1" lang="de" sz="1600">
                <a:solidFill>
                  <a:schemeClr val="dk1"/>
                </a:solidFill>
              </a:rPr>
              <a:t>Dates: </a:t>
            </a:r>
            <a:r>
              <a:rPr lang="de" sz="1600">
                <a:solidFill>
                  <a:schemeClr val="dk1"/>
                </a:solidFill>
              </a:rPr>
              <a:t>07.10  –  31.01.2024</a:t>
            </a:r>
            <a:endParaRPr sz="1600">
              <a:solidFill>
                <a:schemeClr val="dk1"/>
              </a:solidFill>
            </a:endParaRPr>
          </a:p>
          <a:p>
            <a:pPr indent="-330200" lvl="1" marL="914400" rtl="0" algn="l">
              <a:spcBef>
                <a:spcPts val="0"/>
              </a:spcBef>
              <a:spcAft>
                <a:spcPts val="0"/>
              </a:spcAft>
              <a:buClr>
                <a:schemeClr val="dk1"/>
              </a:buClr>
              <a:buSzPts val="1600"/>
              <a:buChar char="-"/>
            </a:pPr>
            <a:r>
              <a:rPr b="1" lang="de" sz="1600">
                <a:solidFill>
                  <a:schemeClr val="dk1"/>
                </a:solidFill>
              </a:rPr>
              <a:t>Online</a:t>
            </a:r>
            <a:r>
              <a:rPr lang="de" sz="1600">
                <a:solidFill>
                  <a:schemeClr val="dk1"/>
                </a:solidFill>
              </a:rPr>
              <a:t> Every Wednesday from 17:00 - 18:00 via </a:t>
            </a:r>
            <a:r>
              <a:rPr lang="de" sz="1600" u="sng">
                <a:solidFill>
                  <a:schemeClr val="accent5"/>
                </a:solidFill>
                <a:hlinkClick r:id="rId3">
                  <a:extLst>
                    <a:ext uri="{A12FA001-AC4F-418D-AE19-62706E023703}">
                      <ahyp:hlinkClr val="tx"/>
                    </a:ext>
                  </a:extLst>
                </a:hlinkClick>
              </a:rPr>
              <a:t>Webex</a:t>
            </a:r>
            <a:endParaRPr sz="1600">
              <a:solidFill>
                <a:schemeClr val="dk1"/>
              </a:solidFill>
            </a:endParaRPr>
          </a:p>
          <a:p>
            <a:pPr indent="-330200" lvl="1" marL="914400" rtl="0" algn="l">
              <a:spcBef>
                <a:spcPts val="0"/>
              </a:spcBef>
              <a:spcAft>
                <a:spcPts val="0"/>
              </a:spcAft>
              <a:buClr>
                <a:schemeClr val="dk1"/>
              </a:buClr>
              <a:buSzPts val="1600"/>
              <a:buChar char="-"/>
            </a:pPr>
            <a:r>
              <a:rPr lang="de" sz="1600">
                <a:solidFill>
                  <a:schemeClr val="dk1"/>
                </a:solidFill>
              </a:rPr>
              <a:t>Full link: </a:t>
            </a:r>
            <a:r>
              <a:rPr lang="de" sz="1600" u="sng">
                <a:solidFill>
                  <a:schemeClr val="accent5"/>
                </a:solidFill>
                <a:hlinkClick r:id="rId4">
                  <a:extLst>
                    <a:ext uri="{A12FA001-AC4F-418D-AE19-62706E023703}">
                      <ahyp:hlinkClr val="tx"/>
                    </a:ext>
                  </a:extLst>
                </a:hlinkClick>
              </a:rPr>
              <a:t>https://unileoben.webex.com/unileoben/j.php?MTID=m5e17e864e5784737dffd2fa1d27d161c</a:t>
            </a:r>
            <a:endParaRPr sz="1600">
              <a:solidFill>
                <a:schemeClr val="dk1"/>
              </a:solidFill>
            </a:endParaRPr>
          </a:p>
          <a:p>
            <a:pPr indent="-330200" lvl="0" marL="914400" rtl="0" algn="just">
              <a:lnSpc>
                <a:spcPct val="150000"/>
              </a:lnSpc>
              <a:spcBef>
                <a:spcPts val="0"/>
              </a:spcBef>
              <a:spcAft>
                <a:spcPts val="0"/>
              </a:spcAft>
              <a:buClr>
                <a:schemeClr val="dk1"/>
              </a:buClr>
              <a:buSzPts val="1600"/>
              <a:buChar char="-"/>
            </a:pPr>
            <a:r>
              <a:rPr lang="de" sz="1600">
                <a:solidFill>
                  <a:schemeClr val="dk1"/>
                </a:solidFill>
              </a:rPr>
              <a:t>Meeting number (access code): 2789 858 4770</a:t>
            </a:r>
            <a:endParaRPr sz="1600">
              <a:solidFill>
                <a:schemeClr val="dk1"/>
              </a:solidFill>
            </a:endParaRPr>
          </a:p>
          <a:p>
            <a:pPr indent="-330200" lvl="0" marL="914400" rtl="0" algn="just">
              <a:lnSpc>
                <a:spcPct val="150000"/>
              </a:lnSpc>
              <a:spcBef>
                <a:spcPts val="0"/>
              </a:spcBef>
              <a:spcAft>
                <a:spcPts val="0"/>
              </a:spcAft>
              <a:buClr>
                <a:schemeClr val="dk1"/>
              </a:buClr>
              <a:buSzPts val="1600"/>
              <a:buChar char="-"/>
            </a:pPr>
            <a:r>
              <a:rPr lang="de" sz="1600">
                <a:solidFill>
                  <a:schemeClr val="dk1"/>
                </a:solidFill>
              </a:rPr>
              <a:t>Meeting password: vTHYP5QMj77</a:t>
            </a:r>
            <a:endParaRPr sz="1600">
              <a:solidFill>
                <a:schemeClr val="dk1"/>
              </a:solidFill>
            </a:endParaRPr>
          </a:p>
          <a:p>
            <a:pPr indent="0" lvl="0" marL="457200" rtl="0" algn="l">
              <a:spcBef>
                <a:spcPts val="0"/>
              </a:spcBef>
              <a:spcAft>
                <a:spcPts val="0"/>
              </a:spcAft>
              <a:buNone/>
            </a:pPr>
            <a:r>
              <a:t/>
            </a:r>
            <a:endParaRPr sz="1600"/>
          </a:p>
        </p:txBody>
      </p:sp>
      <p:sp>
        <p:nvSpPr>
          <p:cNvPr id="107" name="Google Shape;107;p18"/>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Dates &amp; Locations</a:t>
            </a:r>
            <a:endParaRPr/>
          </a:p>
        </p:txBody>
      </p:sp>
      <p:pic>
        <p:nvPicPr>
          <p:cNvPr id="108" name="Google Shape;108;p18"/>
          <p:cNvPicPr preferRelativeResize="0"/>
          <p:nvPr/>
        </p:nvPicPr>
        <p:blipFill>
          <a:blip r:embed="rId5">
            <a:alphaModFix/>
          </a:blip>
          <a:stretch>
            <a:fillRect/>
          </a:stretch>
        </p:blipFill>
        <p:spPr>
          <a:xfrm>
            <a:off x="6552575" y="2668575"/>
            <a:ext cx="1893975" cy="189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2" name="Shape 112"/>
        <p:cNvGrpSpPr/>
        <p:nvPr/>
      </p:nvGrpSpPr>
      <p:grpSpPr>
        <a:xfrm>
          <a:off x="0" y="0"/>
          <a:ext cx="0" cy="0"/>
          <a:chOff x="0" y="0"/>
          <a:chExt cx="0" cy="0"/>
        </a:xfrm>
      </p:grpSpPr>
      <p:sp>
        <p:nvSpPr>
          <p:cNvPr id="113" name="Google Shape;113;p19"/>
          <p:cNvSpPr txBox="1"/>
          <p:nvPr/>
        </p:nvSpPr>
        <p:spPr>
          <a:xfrm>
            <a:off x="360900" y="1019850"/>
            <a:ext cx="71382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b="1" lang="de" sz="1600">
                <a:solidFill>
                  <a:schemeClr val="dk1"/>
                </a:solidFill>
              </a:rPr>
              <a:t>Resources</a:t>
            </a:r>
            <a:r>
              <a:rPr b="1" lang="de" sz="1600">
                <a:solidFill>
                  <a:schemeClr val="dk1"/>
                </a:solidFill>
              </a:rPr>
              <a:t>: </a:t>
            </a:r>
            <a:endParaRPr b="1" sz="1600">
              <a:solidFill>
                <a:schemeClr val="dk1"/>
              </a:solidFill>
            </a:endParaRPr>
          </a:p>
          <a:p>
            <a:pPr indent="-330200" lvl="1" marL="914400" rtl="0" algn="l">
              <a:spcBef>
                <a:spcPts val="0"/>
              </a:spcBef>
              <a:spcAft>
                <a:spcPts val="0"/>
              </a:spcAft>
              <a:buClr>
                <a:schemeClr val="dk1"/>
              </a:buClr>
              <a:buSzPts val="1600"/>
              <a:buChar char="-"/>
            </a:pPr>
            <a:r>
              <a:rPr b="1" lang="de" sz="1600">
                <a:solidFill>
                  <a:schemeClr val="dk1"/>
                </a:solidFill>
              </a:rPr>
              <a:t>Everything is linked via course webpage: </a:t>
            </a:r>
            <a:endParaRPr b="1" sz="1600">
              <a:solidFill>
                <a:schemeClr val="dk1"/>
              </a:solidFill>
            </a:endParaRPr>
          </a:p>
          <a:p>
            <a:pPr indent="-330200" lvl="1" marL="914400" rtl="0" algn="l">
              <a:spcBef>
                <a:spcPts val="0"/>
              </a:spcBef>
              <a:spcAft>
                <a:spcPts val="0"/>
              </a:spcAft>
              <a:buClr>
                <a:schemeClr val="dk1"/>
              </a:buClr>
              <a:buSzPts val="1600"/>
              <a:buChar char="-"/>
            </a:pPr>
            <a:r>
              <a:rPr lang="de" sz="1600" u="sng">
                <a:solidFill>
                  <a:schemeClr val="hlink"/>
                </a:solidFill>
                <a:hlinkClick r:id="rId3"/>
              </a:rPr>
              <a:t>https://cps.unileoben.ac.at/190-015-applied-machine-and-deep-learning-5sh-il-ws/</a:t>
            </a:r>
            <a:endParaRPr sz="1600">
              <a:solidFill>
                <a:schemeClr val="dk1"/>
              </a:solidFill>
            </a:endParaRPr>
          </a:p>
          <a:p>
            <a:pPr indent="-330200" lvl="1" marL="914400" rtl="0" algn="l">
              <a:spcBef>
                <a:spcPts val="0"/>
              </a:spcBef>
              <a:spcAft>
                <a:spcPts val="0"/>
              </a:spcAft>
              <a:buClr>
                <a:schemeClr val="dk1"/>
              </a:buClr>
              <a:buSzPts val="1600"/>
              <a:buChar char="-"/>
            </a:pPr>
            <a:r>
              <a:rPr lang="de" sz="1600">
                <a:solidFill>
                  <a:schemeClr val="dk1"/>
                </a:solidFill>
              </a:rPr>
              <a:t>Jupyter Notebooks are hosted on our public git repository: Link will be added here on the 02.10.2023. </a:t>
            </a:r>
            <a:br>
              <a:rPr lang="de"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b="1" lang="de" sz="1600"/>
              <a:t>Services:</a:t>
            </a:r>
            <a:endParaRPr b="1" sz="1600"/>
          </a:p>
          <a:p>
            <a:pPr indent="-330200" lvl="1" marL="914400" rtl="0" algn="l">
              <a:spcBef>
                <a:spcPts val="0"/>
              </a:spcBef>
              <a:spcAft>
                <a:spcPts val="0"/>
              </a:spcAft>
              <a:buSzPts val="1600"/>
              <a:buChar char="-"/>
            </a:pPr>
            <a:r>
              <a:rPr lang="de" sz="1600" u="sng">
                <a:solidFill>
                  <a:schemeClr val="hlink"/>
                </a:solidFill>
                <a:hlinkClick r:id="rId4"/>
              </a:rPr>
              <a:t>https://jupyter.cps.unileoben.ac.at</a:t>
            </a:r>
            <a:endParaRPr sz="1600"/>
          </a:p>
          <a:p>
            <a:pPr indent="-330200" lvl="1" marL="914400" rtl="0" algn="l">
              <a:spcBef>
                <a:spcPts val="0"/>
              </a:spcBef>
              <a:spcAft>
                <a:spcPts val="0"/>
              </a:spcAft>
              <a:buSzPts val="1600"/>
              <a:buChar char="-"/>
            </a:pPr>
            <a:r>
              <a:rPr lang="de" sz="1600" u="sng">
                <a:solidFill>
                  <a:schemeClr val="hlink"/>
                </a:solidFill>
                <a:hlinkClick r:id="rId5"/>
              </a:rPr>
              <a:t>https://studgit.cps.unileoben.ac.at</a:t>
            </a:r>
            <a:r>
              <a:rPr lang="de" sz="1600"/>
              <a:t> (domain not yet activated)</a:t>
            </a:r>
            <a:endParaRPr sz="1600"/>
          </a:p>
          <a:p>
            <a:pPr indent="0" lvl="0" marL="914400" rtl="0" algn="l">
              <a:spcBef>
                <a:spcPts val="0"/>
              </a:spcBef>
              <a:spcAft>
                <a:spcPts val="0"/>
              </a:spcAft>
              <a:buNone/>
            </a:pPr>
            <a:r>
              <a:t/>
            </a:r>
            <a:endParaRPr sz="1600"/>
          </a:p>
        </p:txBody>
      </p:sp>
      <p:sp>
        <p:nvSpPr>
          <p:cNvPr id="114" name="Google Shape;114;p19"/>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Course Materials &amp; Links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Grading</a:t>
            </a:r>
            <a:endParaRPr/>
          </a:p>
        </p:txBody>
      </p:sp>
      <p:graphicFrame>
        <p:nvGraphicFramePr>
          <p:cNvPr id="120" name="Google Shape;120;p20"/>
          <p:cNvGraphicFramePr/>
          <p:nvPr/>
        </p:nvGraphicFramePr>
        <p:xfrm>
          <a:off x="503800" y="963510"/>
          <a:ext cx="3000000" cy="3000000"/>
        </p:xfrm>
        <a:graphic>
          <a:graphicData uri="http://schemas.openxmlformats.org/drawingml/2006/table">
            <a:tbl>
              <a:tblPr>
                <a:noFill/>
                <a:tableStyleId>{7C31082F-750A-4C78-82CC-1B293130A307}</a:tableStyleId>
              </a:tblPr>
              <a:tblGrid>
                <a:gridCol w="4713725"/>
                <a:gridCol w="3509275"/>
              </a:tblGrid>
              <a:tr h="338875">
                <a:tc gridSpan="2">
                  <a:txBody>
                    <a:bodyPr/>
                    <a:lstStyle/>
                    <a:p>
                      <a:pPr indent="0" lvl="0" marL="0" rtl="0" algn="ctr">
                        <a:spcBef>
                          <a:spcPts val="0"/>
                        </a:spcBef>
                        <a:spcAft>
                          <a:spcPts val="0"/>
                        </a:spcAft>
                        <a:buNone/>
                      </a:pPr>
                      <a:r>
                        <a:rPr b="1" lang="de" sz="1100"/>
                        <a:t>Project Work</a:t>
                      </a:r>
                      <a:endParaRPr b="1"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hMerge="1"/>
              </a:tr>
              <a:tr h="338875">
                <a:tc>
                  <a:txBody>
                    <a:bodyPr/>
                    <a:lstStyle/>
                    <a:p>
                      <a:pPr indent="0" lvl="0" marL="0" rtl="0" algn="l">
                        <a:spcBef>
                          <a:spcPts val="0"/>
                        </a:spcBef>
                        <a:spcAft>
                          <a:spcPts val="0"/>
                        </a:spcAft>
                        <a:buNone/>
                      </a:pPr>
                      <a:r>
                        <a:rPr lang="de" sz="1100"/>
                        <a:t>Code*</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0 - 30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a:txBody>
                    <a:bodyPr/>
                    <a:lstStyle/>
                    <a:p>
                      <a:pPr indent="0" lvl="0" marL="0" rtl="0" algn="l">
                        <a:spcBef>
                          <a:spcPts val="0"/>
                        </a:spcBef>
                        <a:spcAft>
                          <a:spcPts val="0"/>
                        </a:spcAft>
                        <a:buNone/>
                      </a:pPr>
                      <a:r>
                        <a:rPr lang="de" sz="1100"/>
                        <a:t>Report*</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0 - 40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a:txBody>
                    <a:bodyPr/>
                    <a:lstStyle/>
                    <a:p>
                      <a:pPr indent="0" lvl="0" marL="0" rtl="0" algn="l">
                        <a:spcBef>
                          <a:spcPts val="0"/>
                        </a:spcBef>
                        <a:spcAft>
                          <a:spcPts val="0"/>
                        </a:spcAft>
                        <a:buNone/>
                      </a:pPr>
                      <a:r>
                        <a:rPr lang="de" sz="1100"/>
                        <a:t>Final Oral Presentation &amp; Discussion (Dates will be assigned to the teams after the 31st of January 2024). Location is the office of Prof. Rueckert.</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0 - 30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a:txBody>
                    <a:bodyPr/>
                    <a:lstStyle/>
                    <a:p>
                      <a:pPr indent="0" lvl="0" marL="0" rtl="0" algn="l">
                        <a:spcBef>
                          <a:spcPts val="0"/>
                        </a:spcBef>
                        <a:spcAft>
                          <a:spcPts val="0"/>
                        </a:spcAft>
                        <a:buNone/>
                      </a:pPr>
                      <a:r>
                        <a:rPr lang="de" sz="1100"/>
                        <a:t>Total </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100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gridSpan="2">
                  <a:txBody>
                    <a:bodyPr/>
                    <a:lstStyle/>
                    <a:p>
                      <a:pPr indent="0" lvl="0" marL="0" rtl="0" algn="ctr">
                        <a:spcBef>
                          <a:spcPts val="0"/>
                        </a:spcBef>
                        <a:spcAft>
                          <a:spcPts val="0"/>
                        </a:spcAft>
                        <a:buNone/>
                      </a:pPr>
                      <a:r>
                        <a:rPr b="1" lang="de" sz="1100"/>
                        <a:t>Bonus Points on the Project Work</a:t>
                      </a:r>
                      <a:endParaRPr b="1"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hMerge="1"/>
              </a:tr>
              <a:tr h="338875">
                <a:tc>
                  <a:txBody>
                    <a:bodyPr/>
                    <a:lstStyle/>
                    <a:p>
                      <a:pPr indent="0" lvl="0" marL="0" rtl="0" algn="l">
                        <a:spcBef>
                          <a:spcPts val="0"/>
                        </a:spcBef>
                        <a:spcAft>
                          <a:spcPts val="0"/>
                        </a:spcAft>
                        <a:buNone/>
                      </a:pPr>
                      <a:r>
                        <a:rPr lang="de" sz="1100"/>
                        <a:t>Excellent Report using wiki repository</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0 - 20 pts</a:t>
                      </a:r>
                      <a:endParaRPr sz="1100"/>
                    </a:p>
                  </a:txBody>
                  <a:tcPr marT="82275" marB="8227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a:txBody>
                    <a:bodyPr/>
                    <a:lstStyle/>
                    <a:p>
                      <a:pPr indent="0" lvl="0" marL="0" rtl="0" algn="l">
                        <a:spcBef>
                          <a:spcPts val="0"/>
                        </a:spcBef>
                        <a:spcAft>
                          <a:spcPts val="0"/>
                        </a:spcAft>
                        <a:buNone/>
                      </a:pPr>
                      <a:r>
                        <a:rPr lang="de" sz="1100"/>
                        <a:t>Excellent Algorithmic Implementation</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0 - 20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38875">
                <a:tc gridSpan="2">
                  <a:txBody>
                    <a:bodyPr/>
                    <a:lstStyle/>
                    <a:p>
                      <a:pPr indent="0" lvl="0" marL="0" rtl="0" algn="ctr">
                        <a:spcBef>
                          <a:spcPts val="0"/>
                        </a:spcBef>
                        <a:spcAft>
                          <a:spcPts val="0"/>
                        </a:spcAft>
                        <a:buNone/>
                      </a:pPr>
                      <a:r>
                        <a:rPr b="1" lang="de" sz="1100"/>
                        <a:t>Active Participation in the 1st Week</a:t>
                      </a:r>
                      <a:endParaRPr b="1"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hMerge="1"/>
              </a:tr>
              <a:tr h="338875">
                <a:tc>
                  <a:txBody>
                    <a:bodyPr/>
                    <a:lstStyle/>
                    <a:p>
                      <a:pPr indent="0" lvl="0" marL="0" rtl="0" algn="l">
                        <a:spcBef>
                          <a:spcPts val="0"/>
                        </a:spcBef>
                        <a:spcAft>
                          <a:spcPts val="0"/>
                        </a:spcAft>
                        <a:buNone/>
                      </a:pPr>
                      <a:r>
                        <a:rPr lang="de" sz="1100"/>
                        <a:t>Physical attendance</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de" sz="1100"/>
                        <a:t>0 - 10 pts</a:t>
                      </a:r>
                      <a:endParaRPr sz="1100"/>
                    </a:p>
                  </a:txBody>
                  <a:tcPr marT="82275" marB="8227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Grading</a:t>
            </a:r>
            <a:endParaRPr/>
          </a:p>
        </p:txBody>
      </p:sp>
      <p:graphicFrame>
        <p:nvGraphicFramePr>
          <p:cNvPr id="126" name="Google Shape;126;p21"/>
          <p:cNvGraphicFramePr/>
          <p:nvPr/>
        </p:nvGraphicFramePr>
        <p:xfrm>
          <a:off x="544400" y="1169526"/>
          <a:ext cx="3000000" cy="3000000"/>
        </p:xfrm>
        <a:graphic>
          <a:graphicData uri="http://schemas.openxmlformats.org/drawingml/2006/table">
            <a:tbl>
              <a:tblPr>
                <a:noFill/>
                <a:tableStyleId>{7C31082F-750A-4C78-82CC-1B293130A307}</a:tableStyleId>
              </a:tblPr>
              <a:tblGrid>
                <a:gridCol w="2843550"/>
                <a:gridCol w="2487750"/>
              </a:tblGrid>
              <a:tr h="286375">
                <a:tc>
                  <a:txBody>
                    <a:bodyPr/>
                    <a:lstStyle/>
                    <a:p>
                      <a:pPr indent="0" lvl="0" marL="0" rtl="0" algn="ctr">
                        <a:spcBef>
                          <a:spcPts val="0"/>
                        </a:spcBef>
                        <a:spcAft>
                          <a:spcPts val="0"/>
                        </a:spcAft>
                        <a:buNone/>
                      </a:pPr>
                      <a:r>
                        <a:rPr b="1" lang="de" sz="1100"/>
                        <a:t>Cumulative Points</a:t>
                      </a:r>
                      <a:endParaRPr b="1" sz="1100"/>
                    </a:p>
                  </a:txBody>
                  <a:tcPr marT="82275" marB="8227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b="1" lang="de" sz="1100"/>
                        <a:t>Final Grade</a:t>
                      </a:r>
                      <a:endParaRPr b="1" sz="1100"/>
                    </a:p>
                  </a:txBody>
                  <a:tcPr marT="82275" marB="8227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FC5E8"/>
                    </a:solidFill>
                  </a:tcPr>
                </a:tc>
              </a:tr>
              <a:tr h="286375">
                <a:tc>
                  <a:txBody>
                    <a:bodyPr/>
                    <a:lstStyle/>
                    <a:p>
                      <a:pPr indent="0" lvl="0" marL="0" rtl="0" algn="ctr">
                        <a:spcBef>
                          <a:spcPts val="0"/>
                        </a:spcBef>
                        <a:spcAft>
                          <a:spcPts val="0"/>
                        </a:spcAft>
                        <a:buNone/>
                      </a:pPr>
                      <a:r>
                        <a:rPr lang="de" sz="1100">
                          <a:solidFill>
                            <a:srgbClr val="980000"/>
                          </a:solidFill>
                        </a:rPr>
                        <a:t>0 - 49.9</a:t>
                      </a:r>
                      <a:endParaRPr sz="1100">
                        <a:solidFill>
                          <a:srgbClr val="980000"/>
                        </a:solidFill>
                      </a:endParaRPr>
                    </a:p>
                  </a:txBody>
                  <a:tcPr marT="82275" marB="82275" marR="91425" marL="91425" anchor="ctr">
                    <a:lnT cap="flat" cmpd="sng" w="9525">
                      <a:solidFill>
                        <a:schemeClr val="dk2"/>
                      </a:solidFill>
                      <a:prstDash val="solid"/>
                      <a:round/>
                      <a:headEnd len="sm" w="sm" type="none"/>
                      <a:tailEnd len="sm" w="sm" type="none"/>
                    </a:lnT>
                  </a:tcPr>
                </a:tc>
                <a:tc>
                  <a:txBody>
                    <a:bodyPr/>
                    <a:lstStyle/>
                    <a:p>
                      <a:pPr indent="0" lvl="0" marL="0" rtl="0" algn="ctr">
                        <a:spcBef>
                          <a:spcPts val="0"/>
                        </a:spcBef>
                        <a:spcAft>
                          <a:spcPts val="0"/>
                        </a:spcAft>
                        <a:buNone/>
                      </a:pPr>
                      <a:r>
                        <a:rPr lang="de" sz="1100">
                          <a:solidFill>
                            <a:srgbClr val="980000"/>
                          </a:solidFill>
                        </a:rPr>
                        <a:t>5</a:t>
                      </a:r>
                      <a:endParaRPr sz="1100">
                        <a:solidFill>
                          <a:srgbClr val="980000"/>
                        </a:solidFill>
                      </a:endParaRPr>
                    </a:p>
                  </a:txBody>
                  <a:tcPr marT="82275" marB="82275" marR="91425" marL="91425" anchor="ctr">
                    <a:lnT cap="flat" cmpd="sng" w="9525">
                      <a:solidFill>
                        <a:schemeClr val="dk2"/>
                      </a:solidFill>
                      <a:prstDash val="solid"/>
                      <a:round/>
                      <a:headEnd len="sm" w="sm" type="none"/>
                      <a:tailEnd len="sm" w="sm" type="none"/>
                    </a:lnT>
                  </a:tcPr>
                </a:tc>
              </a:tr>
              <a:tr h="286375">
                <a:tc>
                  <a:txBody>
                    <a:bodyPr/>
                    <a:lstStyle/>
                    <a:p>
                      <a:pPr indent="0" lvl="0" marL="0" rtl="0" algn="ctr">
                        <a:spcBef>
                          <a:spcPts val="0"/>
                        </a:spcBef>
                        <a:spcAft>
                          <a:spcPts val="0"/>
                        </a:spcAft>
                        <a:buNone/>
                      </a:pPr>
                      <a:r>
                        <a:rPr lang="de" sz="1100"/>
                        <a:t>50 - 65.9</a:t>
                      </a:r>
                      <a:endParaRPr sz="1100"/>
                    </a:p>
                  </a:txBody>
                  <a:tcPr marT="82275" marB="82275" marR="91425" marL="91425" anchor="ctr"/>
                </a:tc>
                <a:tc>
                  <a:txBody>
                    <a:bodyPr/>
                    <a:lstStyle/>
                    <a:p>
                      <a:pPr indent="0" lvl="0" marL="0" rtl="0" algn="ctr">
                        <a:spcBef>
                          <a:spcPts val="0"/>
                        </a:spcBef>
                        <a:spcAft>
                          <a:spcPts val="0"/>
                        </a:spcAft>
                        <a:buNone/>
                      </a:pPr>
                      <a:r>
                        <a:rPr lang="de" sz="1100"/>
                        <a:t>4</a:t>
                      </a:r>
                      <a:endParaRPr sz="1100"/>
                    </a:p>
                  </a:txBody>
                  <a:tcPr marT="82275" marB="82275" marR="91425" marL="91425" anchor="ctr"/>
                </a:tc>
              </a:tr>
              <a:tr h="286375">
                <a:tc>
                  <a:txBody>
                    <a:bodyPr/>
                    <a:lstStyle/>
                    <a:p>
                      <a:pPr indent="0" lvl="0" marL="0" rtl="0" algn="ctr">
                        <a:spcBef>
                          <a:spcPts val="0"/>
                        </a:spcBef>
                        <a:spcAft>
                          <a:spcPts val="0"/>
                        </a:spcAft>
                        <a:buNone/>
                      </a:pPr>
                      <a:r>
                        <a:rPr lang="de" sz="1100"/>
                        <a:t>66 - 79.9</a:t>
                      </a:r>
                      <a:endParaRPr sz="1100"/>
                    </a:p>
                  </a:txBody>
                  <a:tcPr marT="82275" marB="82275" marR="91425" marL="91425" anchor="ctr"/>
                </a:tc>
                <a:tc>
                  <a:txBody>
                    <a:bodyPr/>
                    <a:lstStyle/>
                    <a:p>
                      <a:pPr indent="0" lvl="0" marL="0" rtl="0" algn="ctr">
                        <a:spcBef>
                          <a:spcPts val="0"/>
                        </a:spcBef>
                        <a:spcAft>
                          <a:spcPts val="0"/>
                        </a:spcAft>
                        <a:buNone/>
                      </a:pPr>
                      <a:r>
                        <a:rPr lang="de" sz="1100"/>
                        <a:t>3</a:t>
                      </a:r>
                      <a:endParaRPr sz="1100"/>
                    </a:p>
                  </a:txBody>
                  <a:tcPr marT="82275" marB="82275" marR="91425" marL="91425" anchor="ctr"/>
                </a:tc>
              </a:tr>
              <a:tr h="286375">
                <a:tc>
                  <a:txBody>
                    <a:bodyPr/>
                    <a:lstStyle/>
                    <a:p>
                      <a:pPr indent="0" lvl="0" marL="0" rtl="0" algn="ctr">
                        <a:spcBef>
                          <a:spcPts val="0"/>
                        </a:spcBef>
                        <a:spcAft>
                          <a:spcPts val="0"/>
                        </a:spcAft>
                        <a:buNone/>
                      </a:pPr>
                      <a:r>
                        <a:rPr lang="de" sz="1100"/>
                        <a:t>80 - 91.9</a:t>
                      </a:r>
                      <a:endParaRPr sz="1100"/>
                    </a:p>
                  </a:txBody>
                  <a:tcPr marT="82275" marB="82275" marR="91425" marL="91425" anchor="ctr"/>
                </a:tc>
                <a:tc>
                  <a:txBody>
                    <a:bodyPr/>
                    <a:lstStyle/>
                    <a:p>
                      <a:pPr indent="0" lvl="0" marL="0" rtl="0" algn="ctr">
                        <a:spcBef>
                          <a:spcPts val="0"/>
                        </a:spcBef>
                        <a:spcAft>
                          <a:spcPts val="0"/>
                        </a:spcAft>
                        <a:buNone/>
                      </a:pPr>
                      <a:r>
                        <a:rPr lang="de" sz="1100"/>
                        <a:t>2</a:t>
                      </a:r>
                      <a:endParaRPr sz="1100"/>
                    </a:p>
                  </a:txBody>
                  <a:tcPr marT="82275" marB="82275" marR="91425" marL="91425" anchor="ctr"/>
                </a:tc>
              </a:tr>
              <a:tr h="286375">
                <a:tc>
                  <a:txBody>
                    <a:bodyPr/>
                    <a:lstStyle/>
                    <a:p>
                      <a:pPr indent="0" lvl="0" marL="0" rtl="0" algn="ctr">
                        <a:spcBef>
                          <a:spcPts val="0"/>
                        </a:spcBef>
                        <a:spcAft>
                          <a:spcPts val="0"/>
                        </a:spcAft>
                        <a:buNone/>
                      </a:pPr>
                      <a:r>
                        <a:rPr lang="de" sz="1100"/>
                        <a:t>92 - 100</a:t>
                      </a:r>
                      <a:endParaRPr sz="1100"/>
                    </a:p>
                  </a:txBody>
                  <a:tcPr marT="82275" marB="82275" marR="91425" marL="91425" anchor="ctr"/>
                </a:tc>
                <a:tc>
                  <a:txBody>
                    <a:bodyPr/>
                    <a:lstStyle/>
                    <a:p>
                      <a:pPr indent="0" lvl="0" marL="0" rtl="0" algn="ctr">
                        <a:spcBef>
                          <a:spcPts val="0"/>
                        </a:spcBef>
                        <a:spcAft>
                          <a:spcPts val="0"/>
                        </a:spcAft>
                        <a:buNone/>
                      </a:pPr>
                      <a:r>
                        <a:rPr lang="de" sz="1100"/>
                        <a:t>1</a:t>
                      </a:r>
                      <a:endParaRPr sz="1100"/>
                    </a:p>
                  </a:txBody>
                  <a:tcPr marT="82275" marB="82275" marR="91425" marL="91425" anchor="ctr"/>
                </a:tc>
              </a:tr>
            </a:tbl>
          </a:graphicData>
        </a:graphic>
      </p:graphicFrame>
      <p:sp>
        <p:nvSpPr>
          <p:cNvPr id="127" name="Google Shape;127;p21"/>
          <p:cNvSpPr txBox="1"/>
          <p:nvPr/>
        </p:nvSpPr>
        <p:spPr>
          <a:xfrm>
            <a:off x="606125" y="3400650"/>
            <a:ext cx="68487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A minimum of 50 points need to be achieved to be positive. Git </a:t>
            </a:r>
            <a:r>
              <a:rPr lang="de"/>
              <a:t>repositories</a:t>
            </a:r>
            <a:r>
              <a:rPr lang="de"/>
              <a:t> with either not code or no documentation will result in a 5.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4687183" y="4786992"/>
            <a:ext cx="548700" cy="393600"/>
          </a:xfrm>
          <a:prstGeom prst="rect">
            <a:avLst/>
          </a:prstGeom>
        </p:spPr>
        <p:txBody>
          <a:bodyPr anchorCtr="0" anchor="ctr" bIns="92475" lIns="92475" spcFirstLastPara="1" rIns="92475" wrap="square" tIns="92475">
            <a:noAutofit/>
          </a:bodyPr>
          <a:lstStyle/>
          <a:p>
            <a:pPr indent="0" lvl="0" marL="0" rtl="0" algn="l">
              <a:spcBef>
                <a:spcPts val="0"/>
              </a:spcBef>
              <a:spcAft>
                <a:spcPts val="0"/>
              </a:spcAft>
              <a:buNone/>
            </a:pPr>
            <a:fld id="{00000000-1234-1234-1234-123412341234}" type="slidenum">
              <a:rPr lang="de"/>
              <a:t>‹#›</a:t>
            </a:fld>
            <a:endParaRPr/>
          </a:p>
        </p:txBody>
      </p:sp>
      <p:sp>
        <p:nvSpPr>
          <p:cNvPr id="133" name="Google Shape;133;p22"/>
          <p:cNvSpPr txBox="1"/>
          <p:nvPr>
            <p:ph type="title"/>
          </p:nvPr>
        </p:nvSpPr>
        <p:spPr>
          <a:xfrm>
            <a:off x="392850" y="367750"/>
            <a:ext cx="7447200" cy="493200"/>
          </a:xfrm>
          <a:prstGeom prst="rect">
            <a:avLst/>
          </a:prstGeom>
        </p:spPr>
        <p:txBody>
          <a:bodyPr anchorCtr="0" anchor="t" bIns="92475" lIns="92475" spcFirstLastPara="1" rIns="92475" wrap="square" tIns="92475">
            <a:noAutofit/>
          </a:bodyPr>
          <a:lstStyle/>
          <a:p>
            <a:pPr indent="0" lvl="0" marL="0" rtl="0" algn="l">
              <a:spcBef>
                <a:spcPts val="0"/>
              </a:spcBef>
              <a:spcAft>
                <a:spcPts val="0"/>
              </a:spcAft>
              <a:buNone/>
            </a:pPr>
            <a:r>
              <a:rPr lang="de"/>
              <a:t>Some Remarks by Linus Nwankwo, M.Sc.</a:t>
            </a:r>
            <a:endParaRPr/>
          </a:p>
        </p:txBody>
      </p:sp>
      <p:pic>
        <p:nvPicPr>
          <p:cNvPr id="134" name="Google Shape;134;p22"/>
          <p:cNvPicPr preferRelativeResize="0"/>
          <p:nvPr/>
        </p:nvPicPr>
        <p:blipFill>
          <a:blip r:embed="rId3">
            <a:alphaModFix/>
          </a:blip>
          <a:stretch>
            <a:fillRect/>
          </a:stretch>
        </p:blipFill>
        <p:spPr>
          <a:xfrm>
            <a:off x="635419" y="2283903"/>
            <a:ext cx="1619250" cy="1352550"/>
          </a:xfrm>
          <a:prstGeom prst="rect">
            <a:avLst/>
          </a:prstGeom>
          <a:noFill/>
          <a:ln>
            <a:noFill/>
          </a:ln>
        </p:spPr>
      </p:pic>
      <p:sp>
        <p:nvSpPr>
          <p:cNvPr id="135" name="Google Shape;135;p22"/>
          <p:cNvSpPr txBox="1"/>
          <p:nvPr/>
        </p:nvSpPr>
        <p:spPr>
          <a:xfrm>
            <a:off x="2621350" y="1514550"/>
            <a:ext cx="6092700" cy="230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de" sz="1200">
                <a:solidFill>
                  <a:srgbClr val="7A7A7A"/>
                </a:solidFill>
                <a:highlight>
                  <a:srgbClr val="FFFFFF"/>
                </a:highlight>
              </a:rPr>
              <a:t>Short Bio: </a:t>
            </a:r>
            <a:r>
              <a:rPr lang="de" sz="1200">
                <a:solidFill>
                  <a:srgbClr val="7A7A7A"/>
                </a:solidFill>
                <a:highlight>
                  <a:srgbClr val="FFFFFF"/>
                </a:highlight>
              </a:rPr>
              <a:t>Mr. Linus Nwankwo started as a PhD student at the </a:t>
            </a:r>
            <a:r>
              <a:rPr lang="de" sz="1200">
                <a:solidFill>
                  <a:srgbClr val="1185D7"/>
                </a:solidFill>
                <a:highlight>
                  <a:srgbClr val="FFFFFF"/>
                </a:highlight>
                <a:uFill>
                  <a:noFill/>
                </a:uFill>
                <a:hlinkClick r:id="rId4">
                  <a:extLst>
                    <a:ext uri="{A12FA001-AC4F-418D-AE19-62706E023703}">
                      <ahyp:hlinkClr val="tx"/>
                    </a:ext>
                  </a:extLst>
                </a:hlinkClick>
              </a:rPr>
              <a:t>Chair of Cyber-Physical-Systems (CPS)</a:t>
            </a:r>
            <a:r>
              <a:rPr lang="de" sz="1200">
                <a:solidFill>
                  <a:srgbClr val="7A7A7A"/>
                </a:solidFill>
                <a:highlight>
                  <a:srgbClr val="FFFFFF"/>
                </a:highlight>
              </a:rPr>
              <a:t> in August 2021.  Prior to joining CPS, he worked as a research intern at the </a:t>
            </a:r>
            <a:r>
              <a:rPr lang="de" sz="1200">
                <a:solidFill>
                  <a:srgbClr val="1185D7"/>
                </a:solidFill>
                <a:highlight>
                  <a:srgbClr val="FFFFFF"/>
                </a:highlight>
                <a:uFill>
                  <a:noFill/>
                </a:uFill>
                <a:hlinkClick r:id="rId5">
                  <a:extLst>
                    <a:ext uri="{A12FA001-AC4F-418D-AE19-62706E023703}">
                      <ahyp:hlinkClr val="tx"/>
                    </a:ext>
                  </a:extLst>
                </a:hlinkClick>
              </a:rPr>
              <a:t>Department of Electrical and Computer Engineering</a:t>
            </a:r>
            <a:r>
              <a:rPr lang="de" sz="1200">
                <a:solidFill>
                  <a:srgbClr val="7A7A7A"/>
                </a:solidFill>
                <a:highlight>
                  <a:srgbClr val="FFFFFF"/>
                </a:highlight>
              </a:rPr>
              <a:t>, </a:t>
            </a:r>
            <a:r>
              <a:rPr lang="de" sz="1200">
                <a:solidFill>
                  <a:srgbClr val="1185D7"/>
                </a:solidFill>
                <a:highlight>
                  <a:srgbClr val="FFFFFF"/>
                </a:highlight>
                <a:uFill>
                  <a:noFill/>
                </a:uFill>
                <a:hlinkClick r:id="rId6">
                  <a:extLst>
                    <a:ext uri="{A12FA001-AC4F-418D-AE19-62706E023703}">
                      <ahyp:hlinkClr val="tx"/>
                    </a:ext>
                  </a:extLst>
                </a:hlinkClick>
              </a:rPr>
              <a:t>Technische Universität Kaiserslautern</a:t>
            </a:r>
            <a:r>
              <a:rPr lang="de" sz="1200">
                <a:solidFill>
                  <a:srgbClr val="7A7A7A"/>
                </a:solidFill>
                <a:highlight>
                  <a:srgbClr val="FFFFFF"/>
                </a:highlight>
              </a:rPr>
              <a:t>, Germany.</a:t>
            </a:r>
            <a:endParaRPr sz="1200">
              <a:solidFill>
                <a:srgbClr val="7A7A7A"/>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de" sz="1200">
                <a:solidFill>
                  <a:srgbClr val="7A7A7A"/>
                </a:solidFill>
                <a:highlight>
                  <a:srgbClr val="FFFFFF"/>
                </a:highlight>
              </a:rPr>
              <a:t>In 2020, he obtained his M.Sc. degree in Automation and Robotics, a speciality in control for Green Mechatronics (GreeM) at the </a:t>
            </a:r>
            <a:r>
              <a:rPr lang="de" sz="1200">
                <a:solidFill>
                  <a:srgbClr val="1185D7"/>
                </a:solidFill>
                <a:highlight>
                  <a:srgbClr val="FFFFFF"/>
                </a:highlight>
                <a:uFill>
                  <a:noFill/>
                </a:uFill>
                <a:hlinkClick r:id="rId7">
                  <a:extLst>
                    <a:ext uri="{A12FA001-AC4F-418D-AE19-62706E023703}">
                      <ahyp:hlinkClr val="tx"/>
                    </a:ext>
                  </a:extLst>
                </a:hlinkClick>
              </a:rPr>
              <a:t>University of Bourgogne Franche-Comté (UBFC)</a:t>
            </a:r>
            <a:r>
              <a:rPr lang="de" sz="1200">
                <a:solidFill>
                  <a:srgbClr val="7A7A7A"/>
                </a:solidFill>
                <a:highlight>
                  <a:srgbClr val="FFFFFF"/>
                </a:highlight>
              </a:rPr>
              <a:t>, France. In his M.Sc. thesis,  he implemented a stabilisation control for a mobile inverted pendulum robot and investigated the possibility of controlling and stabilising the robot via CANopen communication network.</a:t>
            </a:r>
            <a:endParaRPr sz="1200">
              <a:solidFill>
                <a:srgbClr val="7A7A7A"/>
              </a:solidFill>
              <a:highlight>
                <a:srgbClr val="FFFFFF"/>
              </a:highlight>
            </a:endParaRPr>
          </a:p>
          <a:p>
            <a:pPr indent="0" lvl="0" marL="0" rtl="0" algn="l">
              <a:spcBef>
                <a:spcPts val="1200"/>
              </a:spcBef>
              <a:spcAft>
                <a:spcPts val="0"/>
              </a:spcAft>
              <a:buNone/>
            </a:pPr>
            <a:r>
              <a:t/>
            </a:r>
            <a:endParaRPr/>
          </a:p>
        </p:txBody>
      </p:sp>
      <p:sp>
        <p:nvSpPr>
          <p:cNvPr id="136" name="Google Shape;136;p22"/>
          <p:cNvSpPr txBox="1"/>
          <p:nvPr/>
        </p:nvSpPr>
        <p:spPr>
          <a:xfrm>
            <a:off x="404000" y="860950"/>
            <a:ext cx="716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t>Teaching Assistant of the AML course: Linus Nwankwo, M.Sc.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 Leoben Slides Template CP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