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>
      <p:cViewPr varScale="1">
        <p:scale>
          <a:sx n="93" d="100"/>
          <a:sy n="93" d="100"/>
        </p:scale>
        <p:origin x="-21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7329-D245-4E55-925D-AD183A6581AB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505A-074F-48BF-8E45-C14D6EDA662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2014-09-16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ak pil 77"/>
          <p:cNvCxnSpPr>
            <a:stCxn id="35" idx="0"/>
            <a:endCxn id="36" idx="2"/>
          </p:cNvCxnSpPr>
          <p:nvPr/>
        </p:nvCxnSpPr>
        <p:spPr>
          <a:xfrm flipV="1">
            <a:off x="6588224" y="220486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pil 80"/>
          <p:cNvCxnSpPr>
            <a:stCxn id="34" idx="3"/>
            <a:endCxn id="35" idx="1"/>
          </p:cNvCxnSpPr>
          <p:nvPr/>
        </p:nvCxnSpPr>
        <p:spPr>
          <a:xfrm>
            <a:off x="4139952" y="375303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2771800" y="3068960"/>
            <a:ext cx="1368152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Contract</a:t>
            </a:r>
            <a:endParaRPr lang="sv-SE" dirty="0" smtClean="0"/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Email:String</a:t>
            </a:r>
            <a:endParaRPr lang="sv-SE" sz="1000" dirty="0" smtClean="0"/>
          </a:p>
          <a:p>
            <a:r>
              <a:rPr lang="sv-SE" sz="1000" dirty="0" err="1" smtClean="0"/>
              <a:t>Password:string</a:t>
            </a:r>
            <a:endParaRPr lang="sv-SE" sz="1000" dirty="0" smtClean="0"/>
          </a:p>
          <a:p>
            <a:r>
              <a:rPr lang="sv-SE" sz="1000" dirty="0" err="1" smtClean="0"/>
              <a:t>Registration:Date</a:t>
            </a:r>
            <a:endParaRPr lang="sv-SE" sz="1000" dirty="0"/>
          </a:p>
        </p:txBody>
      </p:sp>
      <p:sp>
        <p:nvSpPr>
          <p:cNvPr id="35" name="Rektangel 34"/>
          <p:cNvSpPr/>
          <p:nvPr/>
        </p:nvSpPr>
        <p:spPr>
          <a:xfrm>
            <a:off x="5940152" y="306896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Project</a:t>
            </a:r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Description:Text</a:t>
            </a:r>
            <a:endParaRPr lang="sv-SE" sz="1000" dirty="0" smtClean="0"/>
          </a:p>
          <a:p>
            <a:endParaRPr lang="sv-SE" sz="1000" dirty="0"/>
          </a:p>
        </p:txBody>
      </p:sp>
      <p:sp>
        <p:nvSpPr>
          <p:cNvPr id="36" name="Rektangel 35"/>
          <p:cNvSpPr/>
          <p:nvPr/>
        </p:nvSpPr>
        <p:spPr>
          <a:xfrm>
            <a:off x="5940152" y="836712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600" dirty="0" err="1" smtClean="0"/>
              <a:t>PortalUser</a:t>
            </a:r>
            <a:endParaRPr lang="sv-SE" sz="1600" dirty="0" smtClean="0"/>
          </a:p>
          <a:p>
            <a:endParaRPr lang="sv-SE" sz="1000" dirty="0"/>
          </a:p>
        </p:txBody>
      </p:sp>
      <p:sp>
        <p:nvSpPr>
          <p:cNvPr id="7" name="textruta 6"/>
          <p:cNvSpPr txBox="1"/>
          <p:nvPr/>
        </p:nvSpPr>
        <p:spPr>
          <a:xfrm rot="5400000">
            <a:off x="6433502" y="2647618"/>
            <a:ext cx="586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srgbClr val="0070C0"/>
                </a:solidFill>
              </a:rPr>
              <a:t>owner</a:t>
            </a:r>
            <a:endParaRPr lang="sv-SE" sz="1200" dirty="0">
              <a:solidFill>
                <a:srgbClr val="0070C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771800" y="836712"/>
            <a:ext cx="1368152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400" dirty="0" err="1" smtClean="0"/>
              <a:t>ContractVersion</a:t>
            </a:r>
            <a:r>
              <a:rPr lang="sv-SE" sz="1400" dirty="0" smtClean="0"/>
              <a:t> </a:t>
            </a:r>
            <a:r>
              <a:rPr lang="sv-SE" sz="1400" dirty="0" err="1" smtClean="0"/>
              <a:t>Instance</a:t>
            </a:r>
            <a:endParaRPr lang="sv-SE" sz="1400" dirty="0" smtClean="0"/>
          </a:p>
          <a:p>
            <a:r>
              <a:rPr lang="sv-SE" sz="1000" dirty="0" err="1" smtClean="0"/>
              <a:t>Version:String</a:t>
            </a:r>
            <a:endParaRPr lang="sv-SE" sz="1000" dirty="0" smtClean="0"/>
          </a:p>
          <a:p>
            <a:r>
              <a:rPr lang="sv-SE" sz="1000" dirty="0" err="1" smtClean="0"/>
              <a:t>Created:TimeStamp</a:t>
            </a:r>
            <a:endParaRPr lang="sv-SE" sz="1000" dirty="0" smtClean="0"/>
          </a:p>
          <a:p>
            <a:endParaRPr lang="sv-SE" sz="1000" dirty="0"/>
          </a:p>
        </p:txBody>
      </p:sp>
      <p:cxnSp>
        <p:nvCxnSpPr>
          <p:cNvPr id="9" name="Rak pil 8"/>
          <p:cNvCxnSpPr>
            <a:stCxn id="8" idx="2"/>
            <a:endCxn id="34" idx="0"/>
          </p:cNvCxnSpPr>
          <p:nvPr/>
        </p:nvCxnSpPr>
        <p:spPr>
          <a:xfrm>
            <a:off x="3455876" y="220486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8" idx="3"/>
            <a:endCxn id="36" idx="1"/>
          </p:cNvCxnSpPr>
          <p:nvPr/>
        </p:nvCxnSpPr>
        <p:spPr>
          <a:xfrm>
            <a:off x="4139952" y="152078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4139952" y="1268760"/>
            <a:ext cx="63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srgbClr val="0070C0"/>
                </a:solidFill>
              </a:rPr>
              <a:t>creator</a:t>
            </a:r>
            <a:endParaRPr lang="sv-SE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ktangel 33"/>
          <p:cNvSpPr/>
          <p:nvPr/>
        </p:nvSpPr>
        <p:spPr>
          <a:xfrm>
            <a:off x="827584" y="548680"/>
            <a:ext cx="1368152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Contract</a:t>
            </a:r>
            <a:endParaRPr lang="sv-SE" dirty="0" smtClean="0"/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Email:String</a:t>
            </a:r>
            <a:endParaRPr lang="sv-SE" sz="1000" dirty="0" smtClean="0"/>
          </a:p>
          <a:p>
            <a:r>
              <a:rPr lang="sv-SE" sz="1000" dirty="0" err="1" smtClean="0"/>
              <a:t>Password:string</a:t>
            </a:r>
            <a:endParaRPr lang="sv-SE" sz="1000" dirty="0" smtClean="0"/>
          </a:p>
          <a:p>
            <a:r>
              <a:rPr lang="sv-SE" sz="1000" dirty="0" err="1" smtClean="0"/>
              <a:t>Registration:Date</a:t>
            </a:r>
            <a:endParaRPr lang="sv-SE" sz="1000" dirty="0"/>
          </a:p>
        </p:txBody>
      </p:sp>
      <p:sp>
        <p:nvSpPr>
          <p:cNvPr id="36" name="Rektangel 35"/>
          <p:cNvSpPr/>
          <p:nvPr/>
        </p:nvSpPr>
        <p:spPr>
          <a:xfrm>
            <a:off x="3059832" y="2420888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Clause</a:t>
            </a:r>
            <a:endParaRPr lang="sv-SE" sz="1400" dirty="0" smtClean="0"/>
          </a:p>
          <a:p>
            <a:endParaRPr lang="sv-SE" sz="1000" dirty="0"/>
          </a:p>
        </p:txBody>
      </p:sp>
      <p:sp>
        <p:nvSpPr>
          <p:cNvPr id="8" name="Rektangel 7"/>
          <p:cNvSpPr/>
          <p:nvPr/>
        </p:nvSpPr>
        <p:spPr>
          <a:xfrm>
            <a:off x="827584" y="2420888"/>
            <a:ext cx="1368152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600" dirty="0" smtClean="0"/>
              <a:t>Version </a:t>
            </a:r>
            <a:r>
              <a:rPr lang="sv-SE" sz="1600" dirty="0" err="1" smtClean="0"/>
              <a:t>Instance</a:t>
            </a:r>
            <a:endParaRPr lang="sv-SE" sz="1600" dirty="0" smtClean="0"/>
          </a:p>
          <a:p>
            <a:r>
              <a:rPr lang="sv-SE" sz="1000" dirty="0" err="1" smtClean="0"/>
              <a:t>Version:String</a:t>
            </a:r>
            <a:endParaRPr lang="sv-SE" sz="1000" dirty="0" smtClean="0"/>
          </a:p>
          <a:p>
            <a:r>
              <a:rPr lang="sv-SE" sz="1000" dirty="0" err="1" smtClean="0"/>
              <a:t>Created:TimeStamp</a:t>
            </a:r>
            <a:endParaRPr lang="sv-SE" sz="1000" dirty="0" smtClean="0"/>
          </a:p>
          <a:p>
            <a:endParaRPr lang="sv-SE" sz="1000" dirty="0"/>
          </a:p>
        </p:txBody>
      </p:sp>
      <p:cxnSp>
        <p:nvCxnSpPr>
          <p:cNvPr id="9" name="Rak pil 8"/>
          <p:cNvCxnSpPr>
            <a:stCxn id="8" idx="0"/>
            <a:endCxn id="34" idx="2"/>
          </p:cNvCxnSpPr>
          <p:nvPr/>
        </p:nvCxnSpPr>
        <p:spPr>
          <a:xfrm flipV="1">
            <a:off x="151166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8" idx="3"/>
            <a:endCxn id="36" idx="1"/>
          </p:cNvCxnSpPr>
          <p:nvPr/>
        </p:nvCxnSpPr>
        <p:spPr>
          <a:xfrm>
            <a:off x="2195736" y="31049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ktangel 35"/>
          <p:cNvSpPr/>
          <p:nvPr/>
        </p:nvSpPr>
        <p:spPr>
          <a:xfrm>
            <a:off x="3059832" y="4365104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Fragment</a:t>
            </a:r>
            <a:endParaRPr lang="sv-SE" sz="1400" dirty="0" smtClean="0"/>
          </a:p>
          <a:p>
            <a:endParaRPr lang="sv-SE" sz="1000" dirty="0"/>
          </a:p>
        </p:txBody>
      </p:sp>
      <p:cxnSp>
        <p:nvCxnSpPr>
          <p:cNvPr id="14" name="Rak pil 13"/>
          <p:cNvCxnSpPr>
            <a:stCxn id="21" idx="3"/>
            <a:endCxn id="10" idx="1"/>
          </p:cNvCxnSpPr>
          <p:nvPr/>
        </p:nvCxnSpPr>
        <p:spPr>
          <a:xfrm>
            <a:off x="4355976" y="123275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/>
          <p:cNvSpPr/>
          <p:nvPr/>
        </p:nvSpPr>
        <p:spPr>
          <a:xfrm>
            <a:off x="3059832" y="234888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Selection</a:t>
            </a:r>
            <a:endParaRPr lang="sv-SE" sz="1400" dirty="0" smtClean="0"/>
          </a:p>
          <a:p>
            <a:endParaRPr lang="sv-SE" sz="1000" dirty="0"/>
          </a:p>
        </p:txBody>
      </p:sp>
      <p:sp>
        <p:nvSpPr>
          <p:cNvPr id="10" name="Rektangel 9"/>
          <p:cNvSpPr/>
          <p:nvPr/>
        </p:nvSpPr>
        <p:spPr>
          <a:xfrm>
            <a:off x="5436096" y="54868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Project</a:t>
            </a:r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Description:Text</a:t>
            </a:r>
            <a:endParaRPr lang="sv-SE" sz="1000" dirty="0" smtClean="0"/>
          </a:p>
          <a:p>
            <a:endParaRPr lang="sv-SE" sz="1000" dirty="0"/>
          </a:p>
        </p:txBody>
      </p:sp>
      <p:cxnSp>
        <p:nvCxnSpPr>
          <p:cNvPr id="13" name="Rak pil 12"/>
          <p:cNvCxnSpPr>
            <a:stCxn id="7" idx="2"/>
            <a:endCxn id="36" idx="0"/>
          </p:cNvCxnSpPr>
          <p:nvPr/>
        </p:nvCxnSpPr>
        <p:spPr>
          <a:xfrm>
            <a:off x="3707904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3059832" y="54868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Selection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sv-SE" sz="1400" dirty="0" smtClean="0"/>
          </a:p>
          <a:p>
            <a:endParaRPr lang="sv-SE" sz="1000" dirty="0"/>
          </a:p>
        </p:txBody>
      </p:sp>
      <p:cxnSp>
        <p:nvCxnSpPr>
          <p:cNvPr id="22" name="Rak pil 21"/>
          <p:cNvCxnSpPr>
            <a:stCxn id="7" idx="0"/>
            <a:endCxn id="21" idx="2"/>
          </p:cNvCxnSpPr>
          <p:nvPr/>
        </p:nvCxnSpPr>
        <p:spPr>
          <a:xfrm flipV="1">
            <a:off x="3707904" y="19168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 29"/>
          <p:cNvSpPr/>
          <p:nvPr/>
        </p:nvSpPr>
        <p:spPr>
          <a:xfrm>
            <a:off x="683568" y="54868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Visibility</a:t>
            </a:r>
            <a:endParaRPr lang="sv-SE" dirty="0" smtClean="0"/>
          </a:p>
          <a:p>
            <a:r>
              <a:rPr lang="sv-SE" sz="1000" dirty="0" smtClean="0"/>
              <a:t>(Private | </a:t>
            </a:r>
            <a:r>
              <a:rPr lang="sv-SE" sz="1000" dirty="0" err="1" smtClean="0"/>
              <a:t>Organization</a:t>
            </a:r>
            <a:r>
              <a:rPr lang="sv-SE" sz="1000" dirty="0" smtClean="0"/>
              <a:t> )</a:t>
            </a:r>
          </a:p>
          <a:p>
            <a:endParaRPr lang="sv-SE" sz="1000" dirty="0"/>
          </a:p>
        </p:txBody>
      </p:sp>
      <p:cxnSp>
        <p:nvCxnSpPr>
          <p:cNvPr id="31" name="Rak pil 30"/>
          <p:cNvCxnSpPr>
            <a:stCxn id="21" idx="1"/>
            <a:endCxn id="30" idx="3"/>
          </p:cNvCxnSpPr>
          <p:nvPr/>
        </p:nvCxnSpPr>
        <p:spPr>
          <a:xfrm flipH="1">
            <a:off x="1979712" y="123275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ak pil 77"/>
          <p:cNvCxnSpPr>
            <a:stCxn id="35" idx="1"/>
            <a:endCxn id="36" idx="3"/>
          </p:cNvCxnSpPr>
          <p:nvPr/>
        </p:nvCxnSpPr>
        <p:spPr>
          <a:xfrm flipH="1">
            <a:off x="2267744" y="31049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2987824" y="2420888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Fragment</a:t>
            </a:r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Description:Text</a:t>
            </a:r>
            <a:endParaRPr lang="sv-SE" sz="1000" dirty="0" smtClean="0"/>
          </a:p>
          <a:p>
            <a:endParaRPr lang="sv-SE" sz="1000" dirty="0"/>
          </a:p>
        </p:txBody>
      </p:sp>
      <p:sp>
        <p:nvSpPr>
          <p:cNvPr id="36" name="Rektangel 35"/>
          <p:cNvSpPr/>
          <p:nvPr/>
        </p:nvSpPr>
        <p:spPr>
          <a:xfrm>
            <a:off x="971600" y="2420888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Clause</a:t>
            </a:r>
            <a:endParaRPr lang="sv-SE" sz="1400" dirty="0" smtClean="0"/>
          </a:p>
          <a:p>
            <a:endParaRPr lang="sv-SE" sz="1000" dirty="0"/>
          </a:p>
        </p:txBody>
      </p:sp>
      <p:sp>
        <p:nvSpPr>
          <p:cNvPr id="23" name="Rektangel 22"/>
          <p:cNvSpPr/>
          <p:nvPr/>
        </p:nvSpPr>
        <p:spPr>
          <a:xfrm>
            <a:off x="2987824" y="4437112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Annotation</a:t>
            </a:r>
            <a:endParaRPr lang="sv-SE" sz="1400" dirty="0" smtClean="0"/>
          </a:p>
          <a:p>
            <a:endParaRPr lang="sv-SE" sz="1000" dirty="0"/>
          </a:p>
        </p:txBody>
      </p:sp>
      <p:sp>
        <p:nvSpPr>
          <p:cNvPr id="24" name="Rektangel 23"/>
          <p:cNvSpPr/>
          <p:nvPr/>
        </p:nvSpPr>
        <p:spPr>
          <a:xfrm>
            <a:off x="7092280" y="2420888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Class</a:t>
            </a:r>
            <a:endParaRPr lang="sv-SE" sz="1400" dirty="0" smtClean="0"/>
          </a:p>
          <a:p>
            <a:endParaRPr lang="sv-SE" sz="1000" dirty="0"/>
          </a:p>
        </p:txBody>
      </p:sp>
      <p:sp>
        <p:nvSpPr>
          <p:cNvPr id="25" name="Rektangel 24"/>
          <p:cNvSpPr/>
          <p:nvPr/>
        </p:nvSpPr>
        <p:spPr>
          <a:xfrm>
            <a:off x="5076056" y="2420888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600" dirty="0" err="1" smtClean="0"/>
              <a:t>Classification</a:t>
            </a:r>
            <a:endParaRPr lang="sv-SE" sz="1200" dirty="0" smtClean="0"/>
          </a:p>
          <a:p>
            <a:endParaRPr lang="sv-SE" sz="1000" dirty="0"/>
          </a:p>
        </p:txBody>
      </p:sp>
      <p:cxnSp>
        <p:nvCxnSpPr>
          <p:cNvPr id="26" name="Rak pil 25"/>
          <p:cNvCxnSpPr>
            <a:stCxn id="23" idx="0"/>
            <a:endCxn id="35" idx="2"/>
          </p:cNvCxnSpPr>
          <p:nvPr/>
        </p:nvCxnSpPr>
        <p:spPr>
          <a:xfrm flipV="1">
            <a:off x="3635896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5" idx="1"/>
            <a:endCxn id="35" idx="3"/>
          </p:cNvCxnSpPr>
          <p:nvPr/>
        </p:nvCxnSpPr>
        <p:spPr>
          <a:xfrm flipH="1">
            <a:off x="4283968" y="31049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 31"/>
          <p:cNvCxnSpPr>
            <a:stCxn id="25" idx="3"/>
            <a:endCxn id="24" idx="1"/>
          </p:cNvCxnSpPr>
          <p:nvPr/>
        </p:nvCxnSpPr>
        <p:spPr>
          <a:xfrm>
            <a:off x="6372200" y="31049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2987824" y="332656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Type</a:t>
            </a:r>
            <a:endParaRPr lang="sv-SE" dirty="0" smtClean="0"/>
          </a:p>
          <a:p>
            <a:r>
              <a:rPr lang="sv-SE" sz="1000" dirty="0" smtClean="0"/>
              <a:t>(text | </a:t>
            </a:r>
            <a:r>
              <a:rPr lang="sv-SE" sz="1000" dirty="0" err="1" smtClean="0"/>
              <a:t>headline</a:t>
            </a:r>
            <a:r>
              <a:rPr lang="sv-SE" sz="1000" dirty="0" smtClean="0"/>
              <a:t> | </a:t>
            </a:r>
          </a:p>
          <a:p>
            <a:r>
              <a:rPr lang="sv-SE" sz="1000" dirty="0" err="1" smtClean="0"/>
              <a:t>sub</a:t>
            </a:r>
            <a:r>
              <a:rPr lang="sv-SE" sz="1000" dirty="0" smtClean="0"/>
              <a:t>, list)</a:t>
            </a:r>
          </a:p>
          <a:p>
            <a:pPr algn="ctr"/>
            <a:endParaRPr lang="sv-SE" sz="1400" dirty="0" smtClean="0"/>
          </a:p>
          <a:p>
            <a:endParaRPr lang="sv-SE" sz="1000" dirty="0"/>
          </a:p>
        </p:txBody>
      </p:sp>
      <p:cxnSp>
        <p:nvCxnSpPr>
          <p:cNvPr id="21" name="Rak pil 20"/>
          <p:cNvCxnSpPr>
            <a:stCxn id="20" idx="2"/>
            <a:endCxn id="35" idx="0"/>
          </p:cNvCxnSpPr>
          <p:nvPr/>
        </p:nvCxnSpPr>
        <p:spPr>
          <a:xfrm>
            <a:off x="3635896" y="170080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/>
          <p:cNvSpPr/>
          <p:nvPr/>
        </p:nvSpPr>
        <p:spPr>
          <a:xfrm>
            <a:off x="467544" y="4766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Search</a:t>
            </a:r>
            <a:endParaRPr lang="sv-SE" sz="1400" dirty="0" smtClean="0"/>
          </a:p>
          <a:p>
            <a:pPr algn="ctr"/>
            <a:r>
              <a:rPr lang="sv-SE" sz="1400" dirty="0" err="1" smtClean="0"/>
              <a:t>Servlet</a:t>
            </a:r>
            <a:endParaRPr lang="sv-SE" sz="1400" dirty="0" smtClean="0"/>
          </a:p>
        </p:txBody>
      </p:sp>
      <p:cxnSp>
        <p:nvCxnSpPr>
          <p:cNvPr id="38" name="Rak 37"/>
          <p:cNvCxnSpPr>
            <a:stCxn id="33" idx="2"/>
          </p:cNvCxnSpPr>
          <p:nvPr/>
        </p:nvCxnSpPr>
        <p:spPr>
          <a:xfrm>
            <a:off x="1043608" y="908720"/>
            <a:ext cx="0" cy="5184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ktangel 50"/>
          <p:cNvSpPr/>
          <p:nvPr/>
        </p:nvSpPr>
        <p:spPr>
          <a:xfrm>
            <a:off x="2339752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Search</a:t>
            </a:r>
            <a:endParaRPr lang="sv-SE" sz="1400" dirty="0" smtClean="0"/>
          </a:p>
          <a:p>
            <a:pPr algn="ctr"/>
            <a:r>
              <a:rPr lang="sv-SE" sz="1400" dirty="0" smtClean="0"/>
              <a:t>Manager</a:t>
            </a:r>
          </a:p>
        </p:txBody>
      </p:sp>
      <p:cxnSp>
        <p:nvCxnSpPr>
          <p:cNvPr id="52" name="Rak 51"/>
          <p:cNvCxnSpPr>
            <a:stCxn id="51" idx="2"/>
          </p:cNvCxnSpPr>
          <p:nvPr/>
        </p:nvCxnSpPr>
        <p:spPr>
          <a:xfrm>
            <a:off x="2915816" y="2060848"/>
            <a:ext cx="0" cy="4104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ak pil 54"/>
          <p:cNvCxnSpPr>
            <a:endCxn id="51" idx="1"/>
          </p:cNvCxnSpPr>
          <p:nvPr/>
        </p:nvCxnSpPr>
        <p:spPr>
          <a:xfrm>
            <a:off x="1043608" y="18448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ruta 55"/>
          <p:cNvSpPr txBox="1"/>
          <p:nvPr/>
        </p:nvSpPr>
        <p:spPr>
          <a:xfrm>
            <a:off x="1115616" y="1655222"/>
            <a:ext cx="64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new</a:t>
            </a:r>
            <a:endParaRPr lang="sv-SE" sz="1050" dirty="0"/>
          </a:p>
        </p:txBody>
      </p:sp>
      <p:sp>
        <p:nvSpPr>
          <p:cNvPr id="63" name="Rektangel 62"/>
          <p:cNvSpPr/>
          <p:nvPr/>
        </p:nvSpPr>
        <p:spPr>
          <a:xfrm>
            <a:off x="2195736" y="2708920"/>
            <a:ext cx="144016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050" dirty="0" err="1" smtClean="0">
                <a:latin typeface="Courier New" pitchFamily="49" charset="0"/>
                <a:cs typeface="Courier New" pitchFamily="49" charset="0"/>
              </a:rPr>
              <a:t>getAllMatches</a:t>
            </a:r>
            <a:r>
              <a:rPr lang="sv-SE" sz="105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v-SE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Rak pil 64"/>
          <p:cNvCxnSpPr/>
          <p:nvPr/>
        </p:nvCxnSpPr>
        <p:spPr>
          <a:xfrm>
            <a:off x="1043608" y="256490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/>
          <p:cNvSpPr txBox="1"/>
          <p:nvPr/>
        </p:nvSpPr>
        <p:spPr>
          <a:xfrm>
            <a:off x="1115616" y="2348880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 smtClean="0"/>
              <a:t>getMatchJSON</a:t>
            </a:r>
            <a:endParaRPr lang="sv-SE" sz="1050" dirty="0"/>
          </a:p>
        </p:txBody>
      </p:sp>
      <p:sp>
        <p:nvSpPr>
          <p:cNvPr id="69" name="Rektangel 68"/>
          <p:cNvSpPr/>
          <p:nvPr/>
        </p:nvSpPr>
        <p:spPr>
          <a:xfrm>
            <a:off x="4499992" y="28529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Text </a:t>
            </a:r>
          </a:p>
          <a:p>
            <a:pPr algn="ctr"/>
            <a:r>
              <a:rPr lang="sv-SE" sz="1400" dirty="0" smtClean="0"/>
              <a:t>Matcher</a:t>
            </a:r>
          </a:p>
        </p:txBody>
      </p:sp>
      <p:cxnSp>
        <p:nvCxnSpPr>
          <p:cNvPr id="70" name="Rak 69"/>
          <p:cNvCxnSpPr>
            <a:stCxn id="69" idx="2"/>
          </p:cNvCxnSpPr>
          <p:nvPr/>
        </p:nvCxnSpPr>
        <p:spPr>
          <a:xfrm>
            <a:off x="5076056" y="3284984"/>
            <a:ext cx="0" cy="252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ak pil 73"/>
          <p:cNvCxnSpPr/>
          <p:nvPr/>
        </p:nvCxnSpPr>
        <p:spPr>
          <a:xfrm>
            <a:off x="3635896" y="30689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ruta 74"/>
          <p:cNvSpPr txBox="1"/>
          <p:nvPr/>
        </p:nvSpPr>
        <p:spPr>
          <a:xfrm>
            <a:off x="3707904" y="2879358"/>
            <a:ext cx="64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new</a:t>
            </a:r>
            <a:endParaRPr lang="sv-SE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/>
          <p:cNvSpPr/>
          <p:nvPr/>
        </p:nvSpPr>
        <p:spPr>
          <a:xfrm>
            <a:off x="467544" y="4766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Analysis</a:t>
            </a:r>
            <a:r>
              <a:rPr lang="sv-SE" sz="1400" dirty="0" smtClean="0"/>
              <a:t> </a:t>
            </a:r>
            <a:r>
              <a:rPr lang="sv-SE" sz="1400" dirty="0" err="1" smtClean="0"/>
              <a:t>Servlet</a:t>
            </a:r>
            <a:endParaRPr lang="sv-SE" sz="1400" dirty="0" smtClean="0"/>
          </a:p>
        </p:txBody>
      </p:sp>
      <p:cxnSp>
        <p:nvCxnSpPr>
          <p:cNvPr id="38" name="Rak 37"/>
          <p:cNvCxnSpPr>
            <a:stCxn id="33" idx="2"/>
          </p:cNvCxnSpPr>
          <p:nvPr/>
        </p:nvCxnSpPr>
        <p:spPr>
          <a:xfrm>
            <a:off x="1043608" y="908720"/>
            <a:ext cx="0" cy="5184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ktangel 50"/>
          <p:cNvSpPr/>
          <p:nvPr/>
        </p:nvSpPr>
        <p:spPr>
          <a:xfrm>
            <a:off x="2339752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Document</a:t>
            </a:r>
            <a:endParaRPr lang="sv-SE" sz="1400" dirty="0" smtClean="0"/>
          </a:p>
          <a:p>
            <a:pPr algn="ctr"/>
            <a:r>
              <a:rPr lang="sv-SE" sz="1400" dirty="0" smtClean="0"/>
              <a:t>Manager</a:t>
            </a:r>
          </a:p>
        </p:txBody>
      </p:sp>
      <p:cxnSp>
        <p:nvCxnSpPr>
          <p:cNvPr id="52" name="Rak 51"/>
          <p:cNvCxnSpPr>
            <a:stCxn id="51" idx="2"/>
          </p:cNvCxnSpPr>
          <p:nvPr/>
        </p:nvCxnSpPr>
        <p:spPr>
          <a:xfrm>
            <a:off x="2915816" y="2060848"/>
            <a:ext cx="0" cy="4104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ktangel 52"/>
          <p:cNvSpPr/>
          <p:nvPr/>
        </p:nvSpPr>
        <p:spPr>
          <a:xfrm>
            <a:off x="395536" y="1484784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05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050" dirty="0" err="1" smtClean="0">
                <a:latin typeface="Courier New" pitchFamily="49" charset="0"/>
                <a:cs typeface="Courier New" pitchFamily="49" charset="0"/>
              </a:rPr>
              <a:t>arse</a:t>
            </a:r>
            <a:r>
              <a:rPr lang="sv-SE" sz="105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v-SE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5" name="Rak pil 54"/>
          <p:cNvCxnSpPr>
            <a:stCxn id="53" idx="3"/>
            <a:endCxn id="51" idx="1"/>
          </p:cNvCxnSpPr>
          <p:nvPr/>
        </p:nvCxnSpPr>
        <p:spPr>
          <a:xfrm>
            <a:off x="1691680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ruta 55"/>
          <p:cNvSpPr txBox="1"/>
          <p:nvPr/>
        </p:nvSpPr>
        <p:spPr>
          <a:xfrm>
            <a:off x="1763688" y="16288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new</a:t>
            </a:r>
            <a:endParaRPr lang="sv-SE" sz="1050" dirty="0"/>
          </a:p>
        </p:txBody>
      </p:sp>
      <p:sp>
        <p:nvSpPr>
          <p:cNvPr id="63" name="Rektangel 62"/>
          <p:cNvSpPr/>
          <p:nvPr/>
        </p:nvSpPr>
        <p:spPr>
          <a:xfrm>
            <a:off x="395536" y="2636912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050" dirty="0" smtClean="0">
                <a:latin typeface="Courier New" pitchFamily="49" charset="0"/>
                <a:cs typeface="Courier New" pitchFamily="49" charset="0"/>
              </a:rPr>
              <a:t>fragment()</a:t>
            </a:r>
            <a:endParaRPr lang="sv-SE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81</Words>
  <Application>Microsoft Office PowerPoint</Application>
  <PresentationFormat>Bildspel på skärmen (4:3)</PresentationFormat>
  <Paragraphs>63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Bild 1</vt:lpstr>
      <vt:lpstr>Bild 2</vt:lpstr>
      <vt:lpstr>Bild 3</vt:lpstr>
      <vt:lpstr>Bild 4</vt:lpstr>
      <vt:lpstr>Bild 5</vt:lpstr>
      <vt:lpstr>Bild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Linus</dc:creator>
  <cp:lastModifiedBy>Linus</cp:lastModifiedBy>
  <cp:revision>11</cp:revision>
  <dcterms:created xsi:type="dcterms:W3CDTF">2012-11-11T10:55:27Z</dcterms:created>
  <dcterms:modified xsi:type="dcterms:W3CDTF">2014-09-16T09:43:00Z</dcterms:modified>
</cp:coreProperties>
</file>