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>
      <p:cViewPr varScale="1">
        <p:scale>
          <a:sx n="93" d="100"/>
          <a:sy n="93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7329-D245-4E55-925D-AD183A6581AB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505A-074F-48BF-8E45-C14D6EDA662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505A-074F-48BF-8E45-C14D6EDA6625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2014-05-25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ak pil 77"/>
          <p:cNvCxnSpPr>
            <a:stCxn id="35" idx="0"/>
            <a:endCxn id="36" idx="2"/>
          </p:cNvCxnSpPr>
          <p:nvPr/>
        </p:nvCxnSpPr>
        <p:spPr>
          <a:xfrm flipV="1">
            <a:off x="6588224" y="220486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pil 80"/>
          <p:cNvCxnSpPr>
            <a:stCxn id="34" idx="3"/>
            <a:endCxn id="35" idx="1"/>
          </p:cNvCxnSpPr>
          <p:nvPr/>
        </p:nvCxnSpPr>
        <p:spPr>
          <a:xfrm>
            <a:off x="4067944" y="37530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2771800" y="306896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User</a:t>
            </a:r>
            <a:endParaRPr lang="sv-SE" dirty="0" smtClean="0"/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Email:String</a:t>
            </a:r>
            <a:endParaRPr lang="sv-SE" sz="1000" dirty="0" smtClean="0"/>
          </a:p>
          <a:p>
            <a:r>
              <a:rPr lang="sv-SE" sz="1000" dirty="0" err="1" smtClean="0"/>
              <a:t>Password:string</a:t>
            </a:r>
            <a:endParaRPr lang="sv-SE" sz="1000" dirty="0" smtClean="0"/>
          </a:p>
          <a:p>
            <a:r>
              <a:rPr lang="sv-SE" sz="1000" dirty="0" err="1" smtClean="0"/>
              <a:t>Registration:Date</a:t>
            </a:r>
            <a:endParaRPr lang="sv-SE" sz="1000" dirty="0"/>
          </a:p>
        </p:txBody>
      </p:sp>
      <p:sp>
        <p:nvSpPr>
          <p:cNvPr id="35" name="Rektangel 34"/>
          <p:cNvSpPr/>
          <p:nvPr/>
        </p:nvSpPr>
        <p:spPr>
          <a:xfrm>
            <a:off x="5940152" y="306896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Group</a:t>
            </a:r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Description:Text</a:t>
            </a:r>
            <a:endParaRPr lang="sv-SE" sz="1000" dirty="0" smtClean="0"/>
          </a:p>
          <a:p>
            <a:endParaRPr lang="sv-SE" sz="1000" dirty="0"/>
          </a:p>
        </p:txBody>
      </p:sp>
      <p:sp>
        <p:nvSpPr>
          <p:cNvPr id="36" name="Rektangel 35"/>
          <p:cNvSpPr/>
          <p:nvPr/>
        </p:nvSpPr>
        <p:spPr>
          <a:xfrm>
            <a:off x="5940152" y="836712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600" dirty="0" err="1" smtClean="0"/>
              <a:t>Organization</a:t>
            </a:r>
            <a:endParaRPr lang="sv-SE" sz="1600" dirty="0" smtClean="0"/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Description:Text</a:t>
            </a:r>
            <a:endParaRPr lang="sv-SE" sz="1000" dirty="0" smtClean="0"/>
          </a:p>
          <a:p>
            <a:endParaRPr lang="sv-SE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ktangel 33"/>
          <p:cNvSpPr/>
          <p:nvPr/>
        </p:nvSpPr>
        <p:spPr>
          <a:xfrm>
            <a:off x="3707904" y="3068960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User</a:t>
            </a:r>
            <a:endParaRPr lang="sv-SE" dirty="0" smtClean="0"/>
          </a:p>
          <a:p>
            <a:r>
              <a:rPr lang="sv-SE" sz="1000" dirty="0" err="1" smtClean="0"/>
              <a:t>Name:String</a:t>
            </a:r>
            <a:endParaRPr lang="sv-SE" sz="1000" dirty="0" smtClean="0"/>
          </a:p>
          <a:p>
            <a:r>
              <a:rPr lang="sv-SE" sz="1000" dirty="0" err="1" smtClean="0"/>
              <a:t>Email:String</a:t>
            </a:r>
            <a:endParaRPr lang="sv-SE" sz="1000" dirty="0" smtClean="0"/>
          </a:p>
          <a:p>
            <a:r>
              <a:rPr lang="sv-SE" sz="1000" dirty="0" err="1" smtClean="0"/>
              <a:t>Password:string</a:t>
            </a:r>
            <a:endParaRPr lang="sv-SE" sz="1000" dirty="0" smtClean="0"/>
          </a:p>
          <a:p>
            <a:r>
              <a:rPr lang="sv-SE" sz="1000" dirty="0" err="1" smtClean="0"/>
              <a:t>Registration:Date</a:t>
            </a:r>
            <a:endParaRPr lang="sv-SE" sz="1000" dirty="0"/>
          </a:p>
        </p:txBody>
      </p:sp>
      <p:sp>
        <p:nvSpPr>
          <p:cNvPr id="7" name="Rektangel 6"/>
          <p:cNvSpPr/>
          <p:nvPr/>
        </p:nvSpPr>
        <p:spPr>
          <a:xfrm>
            <a:off x="3707904" y="836712"/>
            <a:ext cx="1296144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Session</a:t>
            </a:r>
            <a:endParaRPr lang="sv-SE" dirty="0" smtClean="0"/>
          </a:p>
          <a:p>
            <a:r>
              <a:rPr lang="sv-SE" sz="1000" dirty="0" err="1" smtClean="0"/>
              <a:t>State:SessionState</a:t>
            </a:r>
            <a:endParaRPr lang="sv-SE" sz="1000" dirty="0" smtClean="0"/>
          </a:p>
          <a:p>
            <a:r>
              <a:rPr lang="sv-SE" sz="1000" dirty="0" err="1" smtClean="0"/>
              <a:t>Start:Date</a:t>
            </a:r>
            <a:endParaRPr lang="sv-SE" sz="1000" dirty="0"/>
          </a:p>
        </p:txBody>
      </p:sp>
      <p:sp>
        <p:nvSpPr>
          <p:cNvPr id="8" name="Rektangel 7"/>
          <p:cNvSpPr/>
          <p:nvPr/>
        </p:nvSpPr>
        <p:spPr>
          <a:xfrm>
            <a:off x="1115616" y="836712"/>
            <a:ext cx="1440160" cy="13681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dirty="0" err="1" smtClean="0"/>
              <a:t>SessionState</a:t>
            </a:r>
            <a:endParaRPr lang="sv-SE" dirty="0" smtClean="0"/>
          </a:p>
          <a:p>
            <a:r>
              <a:rPr lang="sv-SE" sz="1000" dirty="0" err="1" smtClean="0"/>
              <a:t>State:SessionState</a:t>
            </a:r>
            <a:endParaRPr lang="sv-SE" sz="1000" dirty="0" smtClean="0"/>
          </a:p>
          <a:p>
            <a:r>
              <a:rPr lang="sv-SE" sz="1000" dirty="0" err="1" smtClean="0"/>
              <a:t>Start:Date</a:t>
            </a:r>
            <a:endParaRPr lang="sv-SE" sz="1000" dirty="0"/>
          </a:p>
        </p:txBody>
      </p:sp>
      <p:cxnSp>
        <p:nvCxnSpPr>
          <p:cNvPr id="10" name="Rak pil 9"/>
          <p:cNvCxnSpPr>
            <a:stCxn id="7" idx="1"/>
            <a:endCxn id="8" idx="3"/>
          </p:cNvCxnSpPr>
          <p:nvPr/>
        </p:nvCxnSpPr>
        <p:spPr>
          <a:xfrm flipH="1">
            <a:off x="2555776" y="152078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34" idx="0"/>
            <a:endCxn id="7" idx="2"/>
          </p:cNvCxnSpPr>
          <p:nvPr/>
        </p:nvCxnSpPr>
        <p:spPr>
          <a:xfrm flipV="1">
            <a:off x="4355976" y="220486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24</Words>
  <Application>Microsoft Office PowerPoint</Application>
  <PresentationFormat>Bildspel på skärmen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Bild 1</vt:lpstr>
      <vt:lpstr>Bild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Linus</dc:creator>
  <cp:lastModifiedBy>Linus</cp:lastModifiedBy>
  <cp:revision>6</cp:revision>
  <dcterms:created xsi:type="dcterms:W3CDTF">2012-11-11T10:55:27Z</dcterms:created>
  <dcterms:modified xsi:type="dcterms:W3CDTF">2014-05-31T12:33:36Z</dcterms:modified>
</cp:coreProperties>
</file>