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80207" r:id="rId2"/>
    <p:sldId id="2147480201" r:id="rId3"/>
    <p:sldId id="2147480205" r:id="rId4"/>
    <p:sldId id="2147480206" r:id="rId5"/>
    <p:sldId id="2147480208" r:id="rId6"/>
    <p:sldId id="21474802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845A6-8B53-41D4-BD43-6CBB970F7FF6}" v="7" dt="2025-01-15T12:02:06.252"/>
    <p1510:client id="{91F1B947-0DC8-40C5-B460-812AC1D359B7}" v="6" dt="2025-01-15T12:03:20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Sharma" userId="34516a0e-a84f-497a-b86a-a88e3da2d4d0" providerId="ADAL" clId="{91F1B947-0DC8-40C5-B460-812AC1D359B7}"/>
    <pc:docChg chg="custSel addSld delSld modSld">
      <pc:chgData name="Vijay Sharma" userId="34516a0e-a84f-497a-b86a-a88e3da2d4d0" providerId="ADAL" clId="{91F1B947-0DC8-40C5-B460-812AC1D359B7}" dt="2025-01-15T12:03:20.387" v="5" actId="1076"/>
      <pc:docMkLst>
        <pc:docMk/>
      </pc:docMkLst>
      <pc:sldChg chg="del">
        <pc:chgData name="Vijay Sharma" userId="34516a0e-a84f-497a-b86a-a88e3da2d4d0" providerId="ADAL" clId="{91F1B947-0DC8-40C5-B460-812AC1D359B7}" dt="2025-01-15T11:54:55.681" v="0" actId="47"/>
        <pc:sldMkLst>
          <pc:docMk/>
          <pc:sldMk cId="3793429844" sldId="256"/>
        </pc:sldMkLst>
      </pc:sldChg>
      <pc:sldChg chg="add setBg">
        <pc:chgData name="Vijay Sharma" userId="34516a0e-a84f-497a-b86a-a88e3da2d4d0" providerId="ADAL" clId="{91F1B947-0DC8-40C5-B460-812AC1D359B7}" dt="2025-01-15T11:54:56.117" v="1"/>
        <pc:sldMkLst>
          <pc:docMk/>
          <pc:sldMk cId="1259522919" sldId="2147480201"/>
        </pc:sldMkLst>
      </pc:sldChg>
      <pc:sldChg chg="add setBg">
        <pc:chgData name="Vijay Sharma" userId="34516a0e-a84f-497a-b86a-a88e3da2d4d0" providerId="ADAL" clId="{91F1B947-0DC8-40C5-B460-812AC1D359B7}" dt="2025-01-15T11:54:56.117" v="1"/>
        <pc:sldMkLst>
          <pc:docMk/>
          <pc:sldMk cId="1965617119" sldId="2147480205"/>
        </pc:sldMkLst>
      </pc:sldChg>
      <pc:sldChg chg="add setBg">
        <pc:chgData name="Vijay Sharma" userId="34516a0e-a84f-497a-b86a-a88e3da2d4d0" providerId="ADAL" clId="{91F1B947-0DC8-40C5-B460-812AC1D359B7}" dt="2025-01-15T11:54:56.117" v="1"/>
        <pc:sldMkLst>
          <pc:docMk/>
          <pc:sldMk cId="2550635972" sldId="2147480206"/>
        </pc:sldMkLst>
      </pc:sldChg>
      <pc:sldChg chg="add">
        <pc:chgData name="Vijay Sharma" userId="34516a0e-a84f-497a-b86a-a88e3da2d4d0" providerId="ADAL" clId="{91F1B947-0DC8-40C5-B460-812AC1D359B7}" dt="2025-01-15T11:54:56.117" v="1"/>
        <pc:sldMkLst>
          <pc:docMk/>
          <pc:sldMk cId="2217676795" sldId="2147480207"/>
        </pc:sldMkLst>
      </pc:sldChg>
      <pc:sldChg chg="delSp modSp add mod">
        <pc:chgData name="Vijay Sharma" userId="34516a0e-a84f-497a-b86a-a88e3da2d4d0" providerId="ADAL" clId="{91F1B947-0DC8-40C5-B460-812AC1D359B7}" dt="2025-01-15T11:59:18.625" v="3" actId="1076"/>
        <pc:sldMkLst>
          <pc:docMk/>
          <pc:sldMk cId="3849153704" sldId="2147480208"/>
        </pc:sldMkLst>
        <pc:spChg chg="del">
          <ac:chgData name="Vijay Sharma" userId="34516a0e-a84f-497a-b86a-a88e3da2d4d0" providerId="ADAL" clId="{91F1B947-0DC8-40C5-B460-812AC1D359B7}" dt="2025-01-15T11:55:00.539" v="2" actId="478"/>
          <ac:spMkLst>
            <pc:docMk/>
            <pc:sldMk cId="3849153704" sldId="2147480208"/>
            <ac:spMk id="2" creationId="{12F5672D-D683-E6F8-4BDA-E4BE4437C638}"/>
          </ac:spMkLst>
        </pc:spChg>
        <pc:picChg chg="mod">
          <ac:chgData name="Vijay Sharma" userId="34516a0e-a84f-497a-b86a-a88e3da2d4d0" providerId="ADAL" clId="{91F1B947-0DC8-40C5-B460-812AC1D359B7}" dt="2025-01-15T11:59:18.625" v="3" actId="1076"/>
          <ac:picMkLst>
            <pc:docMk/>
            <pc:sldMk cId="3849153704" sldId="2147480208"/>
            <ac:picMk id="4" creationId="{136BA1DC-7735-95AE-57A5-1A136B8C3BCE}"/>
          </ac:picMkLst>
        </pc:picChg>
      </pc:sldChg>
      <pc:sldChg chg="modSp mod">
        <pc:chgData name="Vijay Sharma" userId="34516a0e-a84f-497a-b86a-a88e3da2d4d0" providerId="ADAL" clId="{91F1B947-0DC8-40C5-B460-812AC1D359B7}" dt="2025-01-15T12:03:20.387" v="5" actId="1076"/>
        <pc:sldMkLst>
          <pc:docMk/>
          <pc:sldMk cId="2958277000" sldId="2147480209"/>
        </pc:sldMkLst>
        <pc:picChg chg="mod modCrop">
          <ac:chgData name="Vijay Sharma" userId="34516a0e-a84f-497a-b86a-a88e3da2d4d0" providerId="ADAL" clId="{91F1B947-0DC8-40C5-B460-812AC1D359B7}" dt="2025-01-15T12:03:20.387" v="5" actId="1076"/>
          <ac:picMkLst>
            <pc:docMk/>
            <pc:sldMk cId="2958277000" sldId="2147480209"/>
            <ac:picMk id="3" creationId="{80B7602A-DE89-5E06-76BA-0B5C82CEE2E2}"/>
          </ac:picMkLst>
        </pc:picChg>
      </pc:sldChg>
    </pc:docChg>
  </pc:docChgLst>
  <pc:docChgLst>
    <pc:chgData name="Vikas Pradhan" userId="667d9ee1-2cc7-425d-b94d-7c69a26b60f2" providerId="ADAL" clId="{870845A6-8B53-41D4-BD43-6CBB970F7FF6}"/>
    <pc:docChg chg="addSld modSld">
      <pc:chgData name="Vikas Pradhan" userId="667d9ee1-2cc7-425d-b94d-7c69a26b60f2" providerId="ADAL" clId="{870845A6-8B53-41D4-BD43-6CBB970F7FF6}" dt="2025-01-15T12:02:06.252" v="7" actId="962"/>
      <pc:docMkLst>
        <pc:docMk/>
      </pc:docMkLst>
      <pc:sldChg chg="addSp mod">
        <pc:chgData name="Vikas Pradhan" userId="667d9ee1-2cc7-425d-b94d-7c69a26b60f2" providerId="ADAL" clId="{870845A6-8B53-41D4-BD43-6CBB970F7FF6}" dt="2025-01-15T11:54:34.296" v="0" actId="22"/>
        <pc:sldMkLst>
          <pc:docMk/>
          <pc:sldMk cId="3793429844" sldId="256"/>
        </pc:sldMkLst>
        <pc:spChg chg="add">
          <ac:chgData name="Vikas Pradhan" userId="667d9ee1-2cc7-425d-b94d-7c69a26b60f2" providerId="ADAL" clId="{870845A6-8B53-41D4-BD43-6CBB970F7FF6}" dt="2025-01-15T11:54:34.296" v="0" actId="22"/>
          <ac:spMkLst>
            <pc:docMk/>
            <pc:sldMk cId="3793429844" sldId="256"/>
            <ac:spMk id="3" creationId="{C1574437-FF38-26B5-A539-0A6F7D7FA34E}"/>
          </ac:spMkLst>
        </pc:spChg>
      </pc:sldChg>
      <pc:sldChg chg="addSp mod">
        <pc:chgData name="Vikas Pradhan" userId="667d9ee1-2cc7-425d-b94d-7c69a26b60f2" providerId="ADAL" clId="{870845A6-8B53-41D4-BD43-6CBB970F7FF6}" dt="2025-01-15T11:56:00.768" v="1" actId="22"/>
        <pc:sldMkLst>
          <pc:docMk/>
          <pc:sldMk cId="3849153704" sldId="2147480208"/>
        </pc:sldMkLst>
        <pc:picChg chg="add">
          <ac:chgData name="Vikas Pradhan" userId="667d9ee1-2cc7-425d-b94d-7c69a26b60f2" providerId="ADAL" clId="{870845A6-8B53-41D4-BD43-6CBB970F7FF6}" dt="2025-01-15T11:56:00.768" v="1" actId="22"/>
          <ac:picMkLst>
            <pc:docMk/>
            <pc:sldMk cId="3849153704" sldId="2147480208"/>
            <ac:picMk id="4" creationId="{136BA1DC-7735-95AE-57A5-1A136B8C3BCE}"/>
          </ac:picMkLst>
        </pc:picChg>
      </pc:sldChg>
      <pc:sldChg chg="addSp modSp new mod">
        <pc:chgData name="Vikas Pradhan" userId="667d9ee1-2cc7-425d-b94d-7c69a26b60f2" providerId="ADAL" clId="{870845A6-8B53-41D4-BD43-6CBB970F7FF6}" dt="2025-01-15T12:02:06.252" v="7" actId="962"/>
        <pc:sldMkLst>
          <pc:docMk/>
          <pc:sldMk cId="2958277000" sldId="2147480209"/>
        </pc:sldMkLst>
        <pc:picChg chg="add mod">
          <ac:chgData name="Vikas Pradhan" userId="667d9ee1-2cc7-425d-b94d-7c69a26b60f2" providerId="ADAL" clId="{870845A6-8B53-41D4-BD43-6CBB970F7FF6}" dt="2025-01-15T12:02:06.252" v="7" actId="962"/>
          <ac:picMkLst>
            <pc:docMk/>
            <pc:sldMk cId="2958277000" sldId="2147480209"/>
            <ac:picMk id="3" creationId="{80B7602A-DE89-5E06-76BA-0B5C82CEE2E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B5E17-1ABC-4A1F-8A46-D6B60DF58CA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FE9E7A-ED5B-4A43-84FB-27A79ABED34D}">
      <dgm:prSet/>
      <dgm:spPr/>
      <dgm:t>
        <a:bodyPr/>
        <a:lstStyle/>
        <a:p>
          <a:r>
            <a:rPr lang="en-US" b="1" i="0" baseline="0"/>
            <a:t>Contact Center AI (CCAI) Platform</a:t>
          </a:r>
          <a:r>
            <a:rPr lang="en-US" b="0" i="0" baseline="0"/>
            <a:t>: Unified, AI-driven contact center solution</a:t>
          </a:r>
          <a:endParaRPr lang="en-IN"/>
        </a:p>
      </dgm:t>
    </dgm:pt>
    <dgm:pt modelId="{0336B805-84C4-48CA-B271-DCE39C1C3164}" type="parTrans" cxnId="{BFAF7F13-8FEE-42B7-9FC2-D6E9E7EB90FD}">
      <dgm:prSet/>
      <dgm:spPr/>
      <dgm:t>
        <a:bodyPr/>
        <a:lstStyle/>
        <a:p>
          <a:endParaRPr lang="en-IN"/>
        </a:p>
      </dgm:t>
    </dgm:pt>
    <dgm:pt modelId="{CF528D55-DF74-4F46-A046-532882C6B561}" type="sibTrans" cxnId="{BFAF7F13-8FEE-42B7-9FC2-D6E9E7EB90FD}">
      <dgm:prSet/>
      <dgm:spPr/>
      <dgm:t>
        <a:bodyPr/>
        <a:lstStyle/>
        <a:p>
          <a:endParaRPr lang="en-IN"/>
        </a:p>
      </dgm:t>
    </dgm:pt>
    <dgm:pt modelId="{A9D120AC-8E99-40A3-A3B7-88A768623367}">
      <dgm:prSet/>
      <dgm:spPr/>
      <dgm:t>
        <a:bodyPr/>
        <a:lstStyle/>
        <a:p>
          <a:r>
            <a:rPr lang="en-US" b="1" i="0" baseline="0" dirty="0"/>
            <a:t>Conversational Insights</a:t>
          </a:r>
          <a:r>
            <a:rPr lang="en-US" b="0" i="0" baseline="0" dirty="0"/>
            <a:t>: Natural language processing for call drivers, sentiment analysis, and popular questions</a:t>
          </a:r>
          <a:endParaRPr lang="en-IN" dirty="0"/>
        </a:p>
      </dgm:t>
    </dgm:pt>
    <dgm:pt modelId="{0C53A8C3-9804-4BE0-97ED-F79FBC7EF829}" type="parTrans" cxnId="{CF072BAB-9648-41C5-B2FC-04BC93E8326D}">
      <dgm:prSet/>
      <dgm:spPr/>
      <dgm:t>
        <a:bodyPr/>
        <a:lstStyle/>
        <a:p>
          <a:endParaRPr lang="en-IN"/>
        </a:p>
      </dgm:t>
    </dgm:pt>
    <dgm:pt modelId="{3231EE72-B080-4871-AEC4-02B9F939A98E}" type="sibTrans" cxnId="{CF072BAB-9648-41C5-B2FC-04BC93E8326D}">
      <dgm:prSet/>
      <dgm:spPr/>
      <dgm:t>
        <a:bodyPr/>
        <a:lstStyle/>
        <a:p>
          <a:endParaRPr lang="en-IN"/>
        </a:p>
      </dgm:t>
    </dgm:pt>
    <dgm:pt modelId="{A12E5284-87B4-4567-837F-47098F42771B}">
      <dgm:prSet/>
      <dgm:spPr/>
      <dgm:t>
        <a:bodyPr/>
        <a:lstStyle/>
        <a:p>
          <a:r>
            <a:rPr lang="en-US" b="1" i="0" baseline="0" dirty="0"/>
            <a:t>Agent Assist</a:t>
          </a:r>
          <a:r>
            <a:rPr lang="en-US" b="0" i="0" baseline="0" dirty="0"/>
            <a:t>: Real-time, step-by-step assistance during customer interactions</a:t>
          </a:r>
          <a:endParaRPr lang="en-IN" dirty="0"/>
        </a:p>
      </dgm:t>
    </dgm:pt>
    <dgm:pt modelId="{15DB0710-1F17-462B-91EC-F3228367145B}" type="parTrans" cxnId="{0DCC05E1-7DBD-4B1F-82CE-00B1B7588553}">
      <dgm:prSet/>
      <dgm:spPr/>
      <dgm:t>
        <a:bodyPr/>
        <a:lstStyle/>
        <a:p>
          <a:endParaRPr lang="en-IN"/>
        </a:p>
      </dgm:t>
    </dgm:pt>
    <dgm:pt modelId="{B1335B0A-5083-4803-B913-25559FDC2219}" type="sibTrans" cxnId="{0DCC05E1-7DBD-4B1F-82CE-00B1B7588553}">
      <dgm:prSet/>
      <dgm:spPr/>
      <dgm:t>
        <a:bodyPr/>
        <a:lstStyle/>
        <a:p>
          <a:endParaRPr lang="en-IN"/>
        </a:p>
      </dgm:t>
    </dgm:pt>
    <dgm:pt modelId="{DA1EF109-A0AD-43DB-812D-C28963A98C91}">
      <dgm:prSet/>
      <dgm:spPr/>
      <dgm:t>
        <a:bodyPr/>
        <a:lstStyle/>
        <a:p>
          <a:r>
            <a:rPr lang="en-US" b="1" i="0" baseline="0" dirty="0"/>
            <a:t>Dialogflow CX</a:t>
          </a:r>
          <a:r>
            <a:rPr lang="en-US" b="0" i="0" baseline="0" dirty="0"/>
            <a:t>: Advanced virtual agents for conversational flows</a:t>
          </a:r>
          <a:endParaRPr lang="en-IN" dirty="0"/>
        </a:p>
      </dgm:t>
    </dgm:pt>
    <dgm:pt modelId="{DF298249-2E63-4083-A4C1-5016510E9334}" type="parTrans" cxnId="{9D81E80C-669B-4213-B23D-BC72CE202780}">
      <dgm:prSet/>
      <dgm:spPr/>
      <dgm:t>
        <a:bodyPr/>
        <a:lstStyle/>
        <a:p>
          <a:endParaRPr lang="en-IN"/>
        </a:p>
      </dgm:t>
    </dgm:pt>
    <dgm:pt modelId="{A0DB0D34-2180-46E8-AE5F-C3C3DCAE71F2}" type="sibTrans" cxnId="{9D81E80C-669B-4213-B23D-BC72CE202780}">
      <dgm:prSet/>
      <dgm:spPr/>
      <dgm:t>
        <a:bodyPr/>
        <a:lstStyle/>
        <a:p>
          <a:endParaRPr lang="en-IN"/>
        </a:p>
      </dgm:t>
    </dgm:pt>
    <dgm:pt modelId="{7C477DD5-37D8-4FD7-8102-04BC3CB51EF0}">
      <dgm:prSet/>
      <dgm:spPr/>
      <dgm:t>
        <a:bodyPr/>
        <a:lstStyle/>
        <a:p>
          <a:r>
            <a:rPr lang="en-US" b="1" i="0" baseline="0" dirty="0"/>
            <a:t>Omni-channel Routing</a:t>
          </a:r>
          <a:r>
            <a:rPr lang="en-US" b="0" i="0" baseline="0" dirty="0"/>
            <a:t>: Intelligent routing across voice, chat, SMS, email, and social media</a:t>
          </a:r>
          <a:endParaRPr lang="en-IN" dirty="0"/>
        </a:p>
      </dgm:t>
    </dgm:pt>
    <dgm:pt modelId="{DF016A26-12C1-4344-A9AE-D8B13DDC3A2F}" type="parTrans" cxnId="{2AD2E8FB-C3D0-43AA-8247-E7F2D903E32A}">
      <dgm:prSet/>
      <dgm:spPr/>
      <dgm:t>
        <a:bodyPr/>
        <a:lstStyle/>
        <a:p>
          <a:endParaRPr lang="en-IN"/>
        </a:p>
      </dgm:t>
    </dgm:pt>
    <dgm:pt modelId="{CFAB6605-64AB-4988-8731-3ED7F5EF44D6}" type="sibTrans" cxnId="{2AD2E8FB-C3D0-43AA-8247-E7F2D903E32A}">
      <dgm:prSet/>
      <dgm:spPr/>
      <dgm:t>
        <a:bodyPr/>
        <a:lstStyle/>
        <a:p>
          <a:endParaRPr lang="en-IN"/>
        </a:p>
      </dgm:t>
    </dgm:pt>
    <dgm:pt modelId="{6C03A9BF-BC2B-42DC-B3C8-0461F2B17F49}" type="pres">
      <dgm:prSet presAssocID="{DE7B5E17-1ABC-4A1F-8A46-D6B60DF58CAB}" presName="Name0" presStyleCnt="0">
        <dgm:presLayoutVars>
          <dgm:dir/>
          <dgm:animLvl val="lvl"/>
          <dgm:resizeHandles val="exact"/>
        </dgm:presLayoutVars>
      </dgm:prSet>
      <dgm:spPr/>
    </dgm:pt>
    <dgm:pt modelId="{C6D5F712-74DF-4CDC-922E-943722DF36A0}" type="pres">
      <dgm:prSet presAssocID="{77FE9E7A-ED5B-4A43-84FB-27A79ABED34D}" presName="linNode" presStyleCnt="0"/>
      <dgm:spPr/>
    </dgm:pt>
    <dgm:pt modelId="{F48E5E4D-8735-4EF8-A95B-B10173B415CC}" type="pres">
      <dgm:prSet presAssocID="{77FE9E7A-ED5B-4A43-84FB-27A79ABED34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CF0B6ED-3985-4133-A4D3-A3BAFF6E4044}" type="pres">
      <dgm:prSet presAssocID="{CF528D55-DF74-4F46-A046-532882C6B561}" presName="sp" presStyleCnt="0"/>
      <dgm:spPr/>
    </dgm:pt>
    <dgm:pt modelId="{7D84FB0D-EDCA-497A-AA33-ED9EAF44498A}" type="pres">
      <dgm:prSet presAssocID="{A9D120AC-8E99-40A3-A3B7-88A768623367}" presName="linNode" presStyleCnt="0"/>
      <dgm:spPr/>
    </dgm:pt>
    <dgm:pt modelId="{FBB1047A-4C9B-4A1F-BBB7-A0EAB7545B4F}" type="pres">
      <dgm:prSet presAssocID="{A9D120AC-8E99-40A3-A3B7-88A76862336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E89FB79-CDA4-4E2C-94DA-89E39D8201B1}" type="pres">
      <dgm:prSet presAssocID="{3231EE72-B080-4871-AEC4-02B9F939A98E}" presName="sp" presStyleCnt="0"/>
      <dgm:spPr/>
    </dgm:pt>
    <dgm:pt modelId="{3D0BD47C-0965-49EB-943C-2C6F3E7EDAD8}" type="pres">
      <dgm:prSet presAssocID="{A12E5284-87B4-4567-837F-47098F42771B}" presName="linNode" presStyleCnt="0"/>
      <dgm:spPr/>
    </dgm:pt>
    <dgm:pt modelId="{15893E6F-165E-4108-91C1-B959E5FBE26B}" type="pres">
      <dgm:prSet presAssocID="{A12E5284-87B4-4567-837F-47098F42771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F7C8DC4-0F8D-41CB-B92D-C378425FF05C}" type="pres">
      <dgm:prSet presAssocID="{B1335B0A-5083-4803-B913-25559FDC2219}" presName="sp" presStyleCnt="0"/>
      <dgm:spPr/>
    </dgm:pt>
    <dgm:pt modelId="{1B6687AF-EAED-4E66-B9D5-FB38620664A3}" type="pres">
      <dgm:prSet presAssocID="{DA1EF109-A0AD-43DB-812D-C28963A98C91}" presName="linNode" presStyleCnt="0"/>
      <dgm:spPr/>
    </dgm:pt>
    <dgm:pt modelId="{C7EC0B07-6901-4903-BCD5-F3316125E290}" type="pres">
      <dgm:prSet presAssocID="{DA1EF109-A0AD-43DB-812D-C28963A98C9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E150C7C-7E2A-49B1-8289-CA81BCB8D375}" type="pres">
      <dgm:prSet presAssocID="{A0DB0D34-2180-46E8-AE5F-C3C3DCAE71F2}" presName="sp" presStyleCnt="0"/>
      <dgm:spPr/>
    </dgm:pt>
    <dgm:pt modelId="{F242AB54-8B71-4FC3-8771-3AF0D3D02061}" type="pres">
      <dgm:prSet presAssocID="{7C477DD5-37D8-4FD7-8102-04BC3CB51EF0}" presName="linNode" presStyleCnt="0"/>
      <dgm:spPr/>
    </dgm:pt>
    <dgm:pt modelId="{13F6FAC3-9CB4-4B9C-8D10-147B5B8324E0}" type="pres">
      <dgm:prSet presAssocID="{7C477DD5-37D8-4FD7-8102-04BC3CB51E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1B9AEE07-40A0-496C-BB6D-60C811F55AF1}" type="presOf" srcId="{DA1EF109-A0AD-43DB-812D-C28963A98C91}" destId="{C7EC0B07-6901-4903-BCD5-F3316125E290}" srcOrd="0" destOrd="0" presId="urn:microsoft.com/office/officeart/2005/8/layout/vList5"/>
    <dgm:cxn modelId="{FF6EA808-FAE4-486B-9EE8-A85CBC929DC9}" type="presOf" srcId="{A12E5284-87B4-4567-837F-47098F42771B}" destId="{15893E6F-165E-4108-91C1-B959E5FBE26B}" srcOrd="0" destOrd="0" presId="urn:microsoft.com/office/officeart/2005/8/layout/vList5"/>
    <dgm:cxn modelId="{9D81E80C-669B-4213-B23D-BC72CE202780}" srcId="{DE7B5E17-1ABC-4A1F-8A46-D6B60DF58CAB}" destId="{DA1EF109-A0AD-43DB-812D-C28963A98C91}" srcOrd="3" destOrd="0" parTransId="{DF298249-2E63-4083-A4C1-5016510E9334}" sibTransId="{A0DB0D34-2180-46E8-AE5F-C3C3DCAE71F2}"/>
    <dgm:cxn modelId="{BFAF7F13-8FEE-42B7-9FC2-D6E9E7EB90FD}" srcId="{DE7B5E17-1ABC-4A1F-8A46-D6B60DF58CAB}" destId="{77FE9E7A-ED5B-4A43-84FB-27A79ABED34D}" srcOrd="0" destOrd="0" parTransId="{0336B805-84C4-48CA-B271-DCE39C1C3164}" sibTransId="{CF528D55-DF74-4F46-A046-532882C6B561}"/>
    <dgm:cxn modelId="{C8A03489-0708-458E-9559-A7269AE0B938}" type="presOf" srcId="{DE7B5E17-1ABC-4A1F-8A46-D6B60DF58CAB}" destId="{6C03A9BF-BC2B-42DC-B3C8-0461F2B17F49}" srcOrd="0" destOrd="0" presId="urn:microsoft.com/office/officeart/2005/8/layout/vList5"/>
    <dgm:cxn modelId="{7A973595-154F-4876-92AE-611499B12D37}" type="presOf" srcId="{77FE9E7A-ED5B-4A43-84FB-27A79ABED34D}" destId="{F48E5E4D-8735-4EF8-A95B-B10173B415CC}" srcOrd="0" destOrd="0" presId="urn:microsoft.com/office/officeart/2005/8/layout/vList5"/>
    <dgm:cxn modelId="{99283AA3-4D79-44DF-93DF-7B0A3BBB6868}" type="presOf" srcId="{A9D120AC-8E99-40A3-A3B7-88A768623367}" destId="{FBB1047A-4C9B-4A1F-BBB7-A0EAB7545B4F}" srcOrd="0" destOrd="0" presId="urn:microsoft.com/office/officeart/2005/8/layout/vList5"/>
    <dgm:cxn modelId="{CF072BAB-9648-41C5-B2FC-04BC93E8326D}" srcId="{DE7B5E17-1ABC-4A1F-8A46-D6B60DF58CAB}" destId="{A9D120AC-8E99-40A3-A3B7-88A768623367}" srcOrd="1" destOrd="0" parTransId="{0C53A8C3-9804-4BE0-97ED-F79FBC7EF829}" sibTransId="{3231EE72-B080-4871-AEC4-02B9F939A98E}"/>
    <dgm:cxn modelId="{C42FDBAE-0AA7-45A6-B4E5-A783058C12CD}" type="presOf" srcId="{7C477DD5-37D8-4FD7-8102-04BC3CB51EF0}" destId="{13F6FAC3-9CB4-4B9C-8D10-147B5B8324E0}" srcOrd="0" destOrd="0" presId="urn:microsoft.com/office/officeart/2005/8/layout/vList5"/>
    <dgm:cxn modelId="{0DCC05E1-7DBD-4B1F-82CE-00B1B7588553}" srcId="{DE7B5E17-1ABC-4A1F-8A46-D6B60DF58CAB}" destId="{A12E5284-87B4-4567-837F-47098F42771B}" srcOrd="2" destOrd="0" parTransId="{15DB0710-1F17-462B-91EC-F3228367145B}" sibTransId="{B1335B0A-5083-4803-B913-25559FDC2219}"/>
    <dgm:cxn modelId="{2AD2E8FB-C3D0-43AA-8247-E7F2D903E32A}" srcId="{DE7B5E17-1ABC-4A1F-8A46-D6B60DF58CAB}" destId="{7C477DD5-37D8-4FD7-8102-04BC3CB51EF0}" srcOrd="4" destOrd="0" parTransId="{DF016A26-12C1-4344-A9AE-D8B13DDC3A2F}" sibTransId="{CFAB6605-64AB-4988-8731-3ED7F5EF44D6}"/>
    <dgm:cxn modelId="{4A64F3F3-C1CC-4A5F-AAAD-488BFA5BCAD3}" type="presParOf" srcId="{6C03A9BF-BC2B-42DC-B3C8-0461F2B17F49}" destId="{C6D5F712-74DF-4CDC-922E-943722DF36A0}" srcOrd="0" destOrd="0" presId="urn:microsoft.com/office/officeart/2005/8/layout/vList5"/>
    <dgm:cxn modelId="{EB7802FF-A328-4D69-9798-9C5239BC1427}" type="presParOf" srcId="{C6D5F712-74DF-4CDC-922E-943722DF36A0}" destId="{F48E5E4D-8735-4EF8-A95B-B10173B415CC}" srcOrd="0" destOrd="0" presId="urn:microsoft.com/office/officeart/2005/8/layout/vList5"/>
    <dgm:cxn modelId="{674370A6-EC5B-4E90-AB27-1C3AFCAFF012}" type="presParOf" srcId="{6C03A9BF-BC2B-42DC-B3C8-0461F2B17F49}" destId="{6CF0B6ED-3985-4133-A4D3-A3BAFF6E4044}" srcOrd="1" destOrd="0" presId="urn:microsoft.com/office/officeart/2005/8/layout/vList5"/>
    <dgm:cxn modelId="{051EE8DB-B8F3-466C-AA18-3A3F81DAB546}" type="presParOf" srcId="{6C03A9BF-BC2B-42DC-B3C8-0461F2B17F49}" destId="{7D84FB0D-EDCA-497A-AA33-ED9EAF44498A}" srcOrd="2" destOrd="0" presId="urn:microsoft.com/office/officeart/2005/8/layout/vList5"/>
    <dgm:cxn modelId="{E921F84D-64F4-43B5-8A2A-B3D7214F3BFE}" type="presParOf" srcId="{7D84FB0D-EDCA-497A-AA33-ED9EAF44498A}" destId="{FBB1047A-4C9B-4A1F-BBB7-A0EAB7545B4F}" srcOrd="0" destOrd="0" presId="urn:microsoft.com/office/officeart/2005/8/layout/vList5"/>
    <dgm:cxn modelId="{878F32F1-31F3-4DEA-AAF2-93BF008512FE}" type="presParOf" srcId="{6C03A9BF-BC2B-42DC-B3C8-0461F2B17F49}" destId="{EE89FB79-CDA4-4E2C-94DA-89E39D8201B1}" srcOrd="3" destOrd="0" presId="urn:microsoft.com/office/officeart/2005/8/layout/vList5"/>
    <dgm:cxn modelId="{65597738-BFB9-44C4-B82E-179B60D71FC1}" type="presParOf" srcId="{6C03A9BF-BC2B-42DC-B3C8-0461F2B17F49}" destId="{3D0BD47C-0965-49EB-943C-2C6F3E7EDAD8}" srcOrd="4" destOrd="0" presId="urn:microsoft.com/office/officeart/2005/8/layout/vList5"/>
    <dgm:cxn modelId="{F63877AE-6055-4D6E-80BE-CACA2B20D584}" type="presParOf" srcId="{3D0BD47C-0965-49EB-943C-2C6F3E7EDAD8}" destId="{15893E6F-165E-4108-91C1-B959E5FBE26B}" srcOrd="0" destOrd="0" presId="urn:microsoft.com/office/officeart/2005/8/layout/vList5"/>
    <dgm:cxn modelId="{C4F7BB2B-B450-4BFC-ABA0-64A3EAD40B75}" type="presParOf" srcId="{6C03A9BF-BC2B-42DC-B3C8-0461F2B17F49}" destId="{0F7C8DC4-0F8D-41CB-B92D-C378425FF05C}" srcOrd="5" destOrd="0" presId="urn:microsoft.com/office/officeart/2005/8/layout/vList5"/>
    <dgm:cxn modelId="{4108F3D2-B989-4F88-B1DE-43BAE6F6E111}" type="presParOf" srcId="{6C03A9BF-BC2B-42DC-B3C8-0461F2B17F49}" destId="{1B6687AF-EAED-4E66-B9D5-FB38620664A3}" srcOrd="6" destOrd="0" presId="urn:microsoft.com/office/officeart/2005/8/layout/vList5"/>
    <dgm:cxn modelId="{A3B614A5-1099-4299-B25F-35615C080544}" type="presParOf" srcId="{1B6687AF-EAED-4E66-B9D5-FB38620664A3}" destId="{C7EC0B07-6901-4903-BCD5-F3316125E290}" srcOrd="0" destOrd="0" presId="urn:microsoft.com/office/officeart/2005/8/layout/vList5"/>
    <dgm:cxn modelId="{CA9066C9-F0A3-4CC0-B5C2-320ED2421F9B}" type="presParOf" srcId="{6C03A9BF-BC2B-42DC-B3C8-0461F2B17F49}" destId="{DE150C7C-7E2A-49B1-8289-CA81BCB8D375}" srcOrd="7" destOrd="0" presId="urn:microsoft.com/office/officeart/2005/8/layout/vList5"/>
    <dgm:cxn modelId="{8D34C892-D180-4F08-BBFC-84C918F47503}" type="presParOf" srcId="{6C03A9BF-BC2B-42DC-B3C8-0461F2B17F49}" destId="{F242AB54-8B71-4FC3-8771-3AF0D3D02061}" srcOrd="8" destOrd="0" presId="urn:microsoft.com/office/officeart/2005/8/layout/vList5"/>
    <dgm:cxn modelId="{595BBB2B-56F1-4CE2-9837-3C2CF176B736}" type="presParOf" srcId="{F242AB54-8B71-4FC3-8771-3AF0D3D02061}" destId="{13F6FAC3-9CB4-4B9C-8D10-147B5B8324E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68932-FE7E-4EA5-BABB-0399D6852739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9C9C493B-051E-4788-94F9-44F0041E6AC9}">
      <dgm:prSet phldrT="[Text]" phldr="0" custT="1"/>
      <dgm:spPr>
        <a:solidFill>
          <a:srgbClr val="0070C0"/>
        </a:solidFill>
      </dgm:spPr>
      <dgm:t>
        <a:bodyPr/>
        <a:lstStyle/>
        <a:p>
          <a:pPr rtl="0"/>
          <a:r>
            <a:rPr lang="en-US" sz="1400" b="1" i="0">
              <a:latin typeface="Calibri"/>
              <a:ea typeface="Calibri" panose="020F0502020204030204" pitchFamily="34" charset="0"/>
              <a:cs typeface="Calibri"/>
            </a:rPr>
            <a:t>Customer Sentiment Analysis</a:t>
          </a:r>
        </a:p>
      </dgm:t>
    </dgm:pt>
    <dgm:pt modelId="{6F237C0A-0848-494B-A80B-1F9995B96F52}" type="parTrans" cxnId="{49B26B6B-3500-4BA7-8BCB-AD76CFC93157}">
      <dgm:prSet/>
      <dgm:spPr/>
      <dgm:t>
        <a:bodyPr/>
        <a:lstStyle/>
        <a:p>
          <a:endParaRPr lang="en-GB" sz="1600" b="1"/>
        </a:p>
      </dgm:t>
    </dgm:pt>
    <dgm:pt modelId="{BA4B0A88-0359-46CD-A73F-AB9116503DCE}" type="sibTrans" cxnId="{49B26B6B-3500-4BA7-8BCB-AD76CFC93157}">
      <dgm:prSet/>
      <dgm:spPr/>
      <dgm:t>
        <a:bodyPr/>
        <a:lstStyle/>
        <a:p>
          <a:endParaRPr lang="en-GB" sz="1600" b="1"/>
        </a:p>
      </dgm:t>
    </dgm:pt>
    <dgm:pt modelId="{78B197A8-5595-49FA-8256-5301B81A223F}">
      <dgm:prSet phldr="0"/>
      <dgm:spPr>
        <a:solidFill>
          <a:srgbClr val="0070C0"/>
        </a:solidFill>
      </dgm:spPr>
      <dgm:t>
        <a:bodyPr/>
        <a:lstStyle/>
        <a:p>
          <a:pPr algn="ctr" rtl="0">
            <a:lnSpc>
              <a:spcPct val="90000"/>
            </a:lnSpc>
          </a:pPr>
          <a:r>
            <a:rPr lang="en-US" b="1" i="0" kern="1200" dirty="0">
              <a:latin typeface="Calibri"/>
              <a:cs typeface="Calibri"/>
            </a:rPr>
            <a:t>   Post Call Summarization</a:t>
          </a:r>
        </a:p>
      </dgm:t>
    </dgm:pt>
    <dgm:pt modelId="{CD16ACD6-B4B6-4C63-94FD-63BC65F0C838}" type="parTrans" cxnId="{06358222-D41D-44E7-8ECD-C5CB9F421DEB}">
      <dgm:prSet/>
      <dgm:spPr/>
      <dgm:t>
        <a:bodyPr/>
        <a:lstStyle/>
        <a:p>
          <a:endParaRPr lang="en-IN"/>
        </a:p>
      </dgm:t>
    </dgm:pt>
    <dgm:pt modelId="{533AD557-1844-4D57-9171-ADFE6CB2AD83}" type="sibTrans" cxnId="{06358222-D41D-44E7-8ECD-C5CB9F421DEB}">
      <dgm:prSet/>
      <dgm:spPr/>
      <dgm:t>
        <a:bodyPr/>
        <a:lstStyle/>
        <a:p>
          <a:endParaRPr lang="en-IN"/>
        </a:p>
      </dgm:t>
    </dgm:pt>
    <dgm:pt modelId="{BEA971EE-31F2-FF47-B449-A5AAC6F451C3}">
      <dgm:prSet phldrT="[Text]" phldr="0" custT="1"/>
      <dgm:spPr>
        <a:solidFill>
          <a:srgbClr val="0070C0"/>
        </a:solidFill>
      </dgm:spPr>
      <dgm:t>
        <a:bodyPr/>
        <a:lstStyle/>
        <a:p>
          <a:pPr rtl="0"/>
          <a:r>
            <a:rPr lang="en-US" sz="1400" b="1" i="0" kern="1200" dirty="0">
              <a:latin typeface="Calibri"/>
              <a:ea typeface="Calibri" panose="020F0502020204030204" pitchFamily="34" charset="0"/>
              <a:cs typeface="Calibri"/>
            </a:rPr>
            <a:t>Customer 360 view</a:t>
          </a:r>
        </a:p>
      </dgm:t>
    </dgm:pt>
    <dgm:pt modelId="{12758194-799D-4A47-9FA9-056CFE5154A2}" type="parTrans" cxnId="{0C3DE2DD-5497-49F2-9A45-11A247962B7A}">
      <dgm:prSet/>
      <dgm:spPr/>
      <dgm:t>
        <a:bodyPr/>
        <a:lstStyle/>
        <a:p>
          <a:endParaRPr lang="en-GB" sz="1600" b="1"/>
        </a:p>
      </dgm:t>
    </dgm:pt>
    <dgm:pt modelId="{E87DAB35-8A43-854D-9532-8510A3C8936E}" type="sibTrans" cxnId="{0C3DE2DD-5497-49F2-9A45-11A247962B7A}">
      <dgm:prSet/>
      <dgm:spPr/>
      <dgm:t>
        <a:bodyPr/>
        <a:lstStyle/>
        <a:p>
          <a:endParaRPr lang="en-GB" sz="1600" b="1"/>
        </a:p>
      </dgm:t>
    </dgm:pt>
    <dgm:pt modelId="{55EE1DA5-9C40-4C04-BF99-F1DE618FA92B}" type="pres">
      <dgm:prSet presAssocID="{4B268932-FE7E-4EA5-BABB-0399D6852739}" presName="Name0" presStyleCnt="0">
        <dgm:presLayoutVars>
          <dgm:dir/>
          <dgm:animLvl val="lvl"/>
          <dgm:resizeHandles val="exact"/>
        </dgm:presLayoutVars>
      </dgm:prSet>
      <dgm:spPr/>
    </dgm:pt>
    <dgm:pt modelId="{596378C1-7B71-45B2-8D63-B91A17B62915}" type="pres">
      <dgm:prSet presAssocID="{9C9C493B-051E-4788-94F9-44F0041E6AC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F303FC7-E29F-4F25-A50F-8A429ACEEEE8}" type="pres">
      <dgm:prSet presAssocID="{BA4B0A88-0359-46CD-A73F-AB9116503DCE}" presName="parTxOnlySpace" presStyleCnt="0"/>
      <dgm:spPr/>
    </dgm:pt>
    <dgm:pt modelId="{FE0ACB99-B7AA-4E37-A664-928E7D946B5D}" type="pres">
      <dgm:prSet presAssocID="{78B197A8-5595-49FA-8256-5301B81A223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512F440-EF34-4417-814B-0BBE67C7D2DD}" type="pres">
      <dgm:prSet presAssocID="{533AD557-1844-4D57-9171-ADFE6CB2AD83}" presName="parTxOnlySpace" presStyleCnt="0"/>
      <dgm:spPr/>
    </dgm:pt>
    <dgm:pt modelId="{F25B3E7D-40D2-423B-A909-66601AE42B7F}" type="pres">
      <dgm:prSet presAssocID="{BEA971EE-31F2-FF47-B449-A5AAC6F451C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6358222-D41D-44E7-8ECD-C5CB9F421DEB}" srcId="{4B268932-FE7E-4EA5-BABB-0399D6852739}" destId="{78B197A8-5595-49FA-8256-5301B81A223F}" srcOrd="1" destOrd="0" parTransId="{CD16ACD6-B4B6-4C63-94FD-63BC65F0C838}" sibTransId="{533AD557-1844-4D57-9171-ADFE6CB2AD83}"/>
    <dgm:cxn modelId="{30EE4A3A-C357-4774-ADAF-FC1F4BD94168}" type="presOf" srcId="{BEA971EE-31F2-FF47-B449-A5AAC6F451C3}" destId="{F25B3E7D-40D2-423B-A909-66601AE42B7F}" srcOrd="0" destOrd="0" presId="urn:microsoft.com/office/officeart/2005/8/layout/chevron1"/>
    <dgm:cxn modelId="{8367955B-D0C4-4FD5-85EC-A92656AF7C8C}" type="presOf" srcId="{78B197A8-5595-49FA-8256-5301B81A223F}" destId="{FE0ACB99-B7AA-4E37-A664-928E7D946B5D}" srcOrd="0" destOrd="0" presId="urn:microsoft.com/office/officeart/2005/8/layout/chevron1"/>
    <dgm:cxn modelId="{49B26B6B-3500-4BA7-8BCB-AD76CFC93157}" srcId="{4B268932-FE7E-4EA5-BABB-0399D6852739}" destId="{9C9C493B-051E-4788-94F9-44F0041E6AC9}" srcOrd="0" destOrd="0" parTransId="{6F237C0A-0848-494B-A80B-1F9995B96F52}" sibTransId="{BA4B0A88-0359-46CD-A73F-AB9116503DCE}"/>
    <dgm:cxn modelId="{AC20B377-DCAE-499D-A1F2-435E4696E9EE}" type="presOf" srcId="{4B268932-FE7E-4EA5-BABB-0399D6852739}" destId="{55EE1DA5-9C40-4C04-BF99-F1DE618FA92B}" srcOrd="0" destOrd="0" presId="urn:microsoft.com/office/officeart/2005/8/layout/chevron1"/>
    <dgm:cxn modelId="{0C3DE2DD-5497-49F2-9A45-11A247962B7A}" srcId="{4B268932-FE7E-4EA5-BABB-0399D6852739}" destId="{BEA971EE-31F2-FF47-B449-A5AAC6F451C3}" srcOrd="2" destOrd="0" parTransId="{12758194-799D-4A47-9FA9-056CFE5154A2}" sibTransId="{E87DAB35-8A43-854D-9532-8510A3C8936E}"/>
    <dgm:cxn modelId="{DD231DFF-DE79-4464-98E8-1286C43C9AC3}" type="presOf" srcId="{9C9C493B-051E-4788-94F9-44F0041E6AC9}" destId="{596378C1-7B71-45B2-8D63-B91A17B62915}" srcOrd="0" destOrd="0" presId="urn:microsoft.com/office/officeart/2005/8/layout/chevron1"/>
    <dgm:cxn modelId="{BBFBC870-4109-4173-8013-C04A37B24857}" type="presParOf" srcId="{55EE1DA5-9C40-4C04-BF99-F1DE618FA92B}" destId="{596378C1-7B71-45B2-8D63-B91A17B62915}" srcOrd="0" destOrd="0" presId="urn:microsoft.com/office/officeart/2005/8/layout/chevron1"/>
    <dgm:cxn modelId="{858F800B-99EB-486B-B282-17AEE86C2150}" type="presParOf" srcId="{55EE1DA5-9C40-4C04-BF99-F1DE618FA92B}" destId="{AF303FC7-E29F-4F25-A50F-8A429ACEEEE8}" srcOrd="1" destOrd="0" presId="urn:microsoft.com/office/officeart/2005/8/layout/chevron1"/>
    <dgm:cxn modelId="{C8CBDC2F-070B-427F-95E5-35FCAFD56795}" type="presParOf" srcId="{55EE1DA5-9C40-4C04-BF99-F1DE618FA92B}" destId="{FE0ACB99-B7AA-4E37-A664-928E7D946B5D}" srcOrd="2" destOrd="0" presId="urn:microsoft.com/office/officeart/2005/8/layout/chevron1"/>
    <dgm:cxn modelId="{A352B49C-3677-4711-9A6D-17FAF669E99C}" type="presParOf" srcId="{55EE1DA5-9C40-4C04-BF99-F1DE618FA92B}" destId="{9512F440-EF34-4417-814B-0BBE67C7D2DD}" srcOrd="3" destOrd="0" presId="urn:microsoft.com/office/officeart/2005/8/layout/chevron1"/>
    <dgm:cxn modelId="{9563C239-5C1D-440F-8324-6452EC27EEBE}" type="presParOf" srcId="{55EE1DA5-9C40-4C04-BF99-F1DE618FA92B}" destId="{F25B3E7D-40D2-423B-A909-66601AE42B7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E5E4D-8735-4EF8-A95B-B10173B415CC}">
      <dsp:nvSpPr>
        <dsp:cNvPr id="0" name=""/>
        <dsp:cNvSpPr/>
      </dsp:nvSpPr>
      <dsp:spPr>
        <a:xfrm>
          <a:off x="4003403" y="2268"/>
          <a:ext cx="4503829" cy="991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Contact Center AI (CCAI) Platform</a:t>
          </a:r>
          <a:r>
            <a:rPr lang="en-US" sz="1800" b="0" i="0" kern="1200" baseline="0"/>
            <a:t>: Unified, AI-driven contact center solution</a:t>
          </a:r>
          <a:endParaRPr lang="en-IN" sz="1800" kern="1200"/>
        </a:p>
      </dsp:txBody>
      <dsp:txXfrm>
        <a:off x="4051826" y="50691"/>
        <a:ext cx="4406983" cy="895108"/>
      </dsp:txXfrm>
    </dsp:sp>
    <dsp:sp modelId="{FBB1047A-4C9B-4A1F-BBB7-A0EAB7545B4F}">
      <dsp:nvSpPr>
        <dsp:cNvPr id="0" name=""/>
        <dsp:cNvSpPr/>
      </dsp:nvSpPr>
      <dsp:spPr>
        <a:xfrm>
          <a:off x="4003403" y="1043820"/>
          <a:ext cx="4503829" cy="991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Conversational Insights</a:t>
          </a:r>
          <a:r>
            <a:rPr lang="en-US" sz="1800" b="0" i="0" kern="1200" baseline="0" dirty="0"/>
            <a:t>: Natural language processing for call drivers, sentiment analysis, and popular questions</a:t>
          </a:r>
          <a:endParaRPr lang="en-IN" sz="1800" kern="1200" dirty="0"/>
        </a:p>
      </dsp:txBody>
      <dsp:txXfrm>
        <a:off x="4051826" y="1092243"/>
        <a:ext cx="4406983" cy="895108"/>
      </dsp:txXfrm>
    </dsp:sp>
    <dsp:sp modelId="{15893E6F-165E-4108-91C1-B959E5FBE26B}">
      <dsp:nvSpPr>
        <dsp:cNvPr id="0" name=""/>
        <dsp:cNvSpPr/>
      </dsp:nvSpPr>
      <dsp:spPr>
        <a:xfrm>
          <a:off x="4003403" y="2085372"/>
          <a:ext cx="4503829" cy="991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Agent Assist</a:t>
          </a:r>
          <a:r>
            <a:rPr lang="en-US" sz="1800" b="0" i="0" kern="1200" baseline="0" dirty="0"/>
            <a:t>: Real-time, step-by-step assistance during customer interactions</a:t>
          </a:r>
          <a:endParaRPr lang="en-IN" sz="1800" kern="1200" dirty="0"/>
        </a:p>
      </dsp:txBody>
      <dsp:txXfrm>
        <a:off x="4051826" y="2133795"/>
        <a:ext cx="4406983" cy="895108"/>
      </dsp:txXfrm>
    </dsp:sp>
    <dsp:sp modelId="{C7EC0B07-6901-4903-BCD5-F3316125E290}">
      <dsp:nvSpPr>
        <dsp:cNvPr id="0" name=""/>
        <dsp:cNvSpPr/>
      </dsp:nvSpPr>
      <dsp:spPr>
        <a:xfrm>
          <a:off x="4003403" y="3126924"/>
          <a:ext cx="4503829" cy="991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Dialogflow CX</a:t>
          </a:r>
          <a:r>
            <a:rPr lang="en-US" sz="1800" b="0" i="0" kern="1200" baseline="0" dirty="0"/>
            <a:t>: Advanced virtual agents for conversational flows</a:t>
          </a:r>
          <a:endParaRPr lang="en-IN" sz="1800" kern="1200" dirty="0"/>
        </a:p>
      </dsp:txBody>
      <dsp:txXfrm>
        <a:off x="4051826" y="3175347"/>
        <a:ext cx="4406983" cy="895108"/>
      </dsp:txXfrm>
    </dsp:sp>
    <dsp:sp modelId="{13F6FAC3-9CB4-4B9C-8D10-147B5B8324E0}">
      <dsp:nvSpPr>
        <dsp:cNvPr id="0" name=""/>
        <dsp:cNvSpPr/>
      </dsp:nvSpPr>
      <dsp:spPr>
        <a:xfrm>
          <a:off x="4003403" y="4168476"/>
          <a:ext cx="4503829" cy="991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Omni-channel Routing</a:t>
          </a:r>
          <a:r>
            <a:rPr lang="en-US" sz="1800" b="0" i="0" kern="1200" baseline="0" dirty="0"/>
            <a:t>: Intelligent routing across voice, chat, SMS, email, and social media</a:t>
          </a:r>
          <a:endParaRPr lang="en-IN" sz="1800" kern="1200" dirty="0"/>
        </a:p>
      </dsp:txBody>
      <dsp:txXfrm>
        <a:off x="4051826" y="4216899"/>
        <a:ext cx="4406983" cy="895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378C1-7B71-45B2-8D63-B91A17B62915}">
      <dsp:nvSpPr>
        <dsp:cNvPr id="0" name=""/>
        <dsp:cNvSpPr/>
      </dsp:nvSpPr>
      <dsp:spPr>
        <a:xfrm>
          <a:off x="2419" y="901299"/>
          <a:ext cx="2948165" cy="1179266"/>
        </a:xfrm>
        <a:prstGeom prst="chevron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Calibri"/>
              <a:ea typeface="Calibri" panose="020F0502020204030204" pitchFamily="34" charset="0"/>
              <a:cs typeface="Calibri"/>
            </a:rPr>
            <a:t>Customer Sentiment Analysis</a:t>
          </a:r>
        </a:p>
      </dsp:txBody>
      <dsp:txXfrm>
        <a:off x="592052" y="901299"/>
        <a:ext cx="1768899" cy="1179266"/>
      </dsp:txXfrm>
    </dsp:sp>
    <dsp:sp modelId="{FE0ACB99-B7AA-4E37-A664-928E7D946B5D}">
      <dsp:nvSpPr>
        <dsp:cNvPr id="0" name=""/>
        <dsp:cNvSpPr/>
      </dsp:nvSpPr>
      <dsp:spPr>
        <a:xfrm>
          <a:off x="2655768" y="901299"/>
          <a:ext cx="2948165" cy="1179266"/>
        </a:xfrm>
        <a:prstGeom prst="chevron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Calibri"/>
              <a:cs typeface="Calibri"/>
            </a:rPr>
            <a:t>   Post Call Summarization</a:t>
          </a:r>
        </a:p>
      </dsp:txBody>
      <dsp:txXfrm>
        <a:off x="3245401" y="901299"/>
        <a:ext cx="1768899" cy="1179266"/>
      </dsp:txXfrm>
    </dsp:sp>
    <dsp:sp modelId="{F25B3E7D-40D2-423B-A909-66601AE42B7F}">
      <dsp:nvSpPr>
        <dsp:cNvPr id="0" name=""/>
        <dsp:cNvSpPr/>
      </dsp:nvSpPr>
      <dsp:spPr>
        <a:xfrm>
          <a:off x="5309117" y="901299"/>
          <a:ext cx="2948165" cy="1179266"/>
        </a:xfrm>
        <a:prstGeom prst="chevron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Calibri"/>
              <a:ea typeface="Calibri" panose="020F0502020204030204" pitchFamily="34" charset="0"/>
              <a:cs typeface="Calibri"/>
            </a:rPr>
            <a:t>Customer 360 view</a:t>
          </a:r>
        </a:p>
      </dsp:txBody>
      <dsp:txXfrm>
        <a:off x="5898750" y="901299"/>
        <a:ext cx="1768899" cy="117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04150-DC1C-4A0B-91E5-A07F810D5EC7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C41E-324A-4284-85D2-6D5BE16A1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813-C6CC-A930-6D8F-8401F8BBF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D1EFB-340A-DA39-462F-77BD0456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65EE-5774-5596-8342-782D8E5F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C2A0-0A93-E5B5-5C92-767349F9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5A2A-5382-C49F-A5D1-19A541FF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4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9EE9-D43C-D124-A302-23FC3BDC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1B2A3-887B-BF14-205E-DB0D98D7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A750-B4C8-DD8E-55E5-0F053AD5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900C-BE8F-9569-50FF-C68401F0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581BC-D76F-AB84-239E-94066D31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4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82DA2-0E80-98B2-1A33-C1F61B646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B87F-A777-1066-02DD-B3BEE23E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183F-AF9D-2590-533F-B2EAD110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5863-791C-EF32-F59A-6ED9E09B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243C-C1C6-0B47-D9D9-A0F03FD4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4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44F4E-36BB-6846-DB9D-F46823A511CF}"/>
              </a:ext>
            </a:extLst>
          </p:cNvPr>
          <p:cNvSpPr txBox="1"/>
          <p:nvPr userDrawn="1"/>
        </p:nvSpPr>
        <p:spPr>
          <a:xfrm>
            <a:off x="3048000" y="6348881"/>
            <a:ext cx="609600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©LTIMindtree | Privileged and Confidential 2024</a:t>
            </a:r>
            <a:endParaRPr lang="en-IN" sz="140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EF6B58A-76AD-C1D1-D29C-F98E7E5047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26" y="6363525"/>
            <a:ext cx="1330036" cy="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CC97-FDAB-2DE8-1AFF-D7991ECB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639A-0F4E-C148-7F49-8F7B600B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79A4-0BB9-734F-0C89-C78568EE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0B8F-4531-2722-3E37-6D701179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184-5BB3-1E77-1E7C-5AD19BE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CD09-A0BD-EC8B-326E-3CE9B9DE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8F46F-6995-5AD4-AE37-45745B3F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C2C2-290A-F82E-C048-CBA66CD5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4903-E706-EC41-6B54-872B534A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1A5A-AF6A-9040-640C-73F54EF2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6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F3B1-E9BA-DE2F-3B9A-F7CAF527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F1BF-0A59-9480-4C78-590216C06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80D4B-6EC6-5519-52B6-FB40002DE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4D15-AFF6-A82A-35F5-10D669AF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DAA8-2FE4-0E05-A3CE-9E279B15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33F30-2E0F-D509-601F-73034BC0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D109-52C4-EC1C-BC08-33A975F3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9C4A-6F1E-ACEC-BDBC-E580045D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ED171-A62A-02B0-1CC8-AB7348534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9EF47-B6CA-1D57-E48A-C02FD561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F35CA-88DC-B7DD-E95C-88C26E744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60B5A-45FB-8453-2551-1BED3E75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94B0B-FDD1-F6A8-5E43-FF8B37C6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E9D41-5FD2-6192-3ED7-D6AF975C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2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AAD-CEF1-33D8-5AE5-C0F81D48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1B74F-4F8D-1F8F-EC4B-4974C261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45C53-B51D-A254-2ABD-05428665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BCDA5-51B8-2A7A-5F7C-771D37B4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2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F6BC0-207C-8C18-B4B9-F25985BE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D0A5F-8A2A-33B6-CA66-F044C6B4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A9CA2-D403-861F-044C-EDF66C5B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9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32A6-EF0D-7470-EA53-6897C614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8791-95B5-C04D-AB6F-C22DC40C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856F2-8D96-8E44-C52D-9D339E3E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8554-14F6-E9DC-6146-750B5241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5299E-6BFA-FD4B-895D-B812084C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4FEEA-C76A-4274-578B-DA205B6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101F-9059-FE8A-5144-3956B4ED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2A591-A600-5B4F-7A1A-E401EDA65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8787-773E-166F-2C88-4809017D8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1892-4D62-A701-909C-B7030AAC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A8F45-F605-318F-A2B7-AEA2B0BD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A1744-8A76-771F-9313-F396B600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5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F214F-314B-0E53-0952-76E8F3A2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6876-82B9-34CA-D588-E419C69E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7856-CC75-7F75-46D8-1E757F6FF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DCCD4-A7EB-47EF-9ADC-A8A097AF9FA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256C-2E87-E5B5-9B6D-4242B48A1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825A-1C9C-190A-EC0D-5C1515CC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A30E3-701E-4BFB-97A6-19615772B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hyperlink" Target="https://www.figma.com/proto/uD26ZF2TnvpmkyRQXTNbgZ/User-Interface?page-id=827%3A7145&amp;node-id=827-8139&amp;viewport=4932%2C1043%2C0.4&amp;t=gBPIheiCUtrgATeU-1&amp;scaling=scale-down-width&amp;content-scaling=fixed&amp;starting-point-node-id=827%3A8139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8B237-A315-0E2F-8FF3-E8985E0FDB77}"/>
              </a:ext>
            </a:extLst>
          </p:cNvPr>
          <p:cNvSpPr txBox="1"/>
          <p:nvPr/>
        </p:nvSpPr>
        <p:spPr>
          <a:xfrm>
            <a:off x="2540000" y="71120"/>
            <a:ext cx="71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Ccaas Solution from Google CCAI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7A73215-F8BD-7871-47DE-DA2BBE817FDF}"/>
              </a:ext>
            </a:extLst>
          </p:cNvPr>
          <p:cNvGraphicFramePr/>
          <p:nvPr/>
        </p:nvGraphicFramePr>
        <p:xfrm>
          <a:off x="-159319" y="855950"/>
          <a:ext cx="12510637" cy="516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67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1">
            <a:extLst>
              <a:ext uri="{FF2B5EF4-FFF2-40B4-BE49-F238E27FC236}">
                <a16:creationId xmlns:a16="http://schemas.microsoft.com/office/drawing/2014/main" id="{F562A8B0-BE61-290C-CB5C-6FE43B805141}"/>
              </a:ext>
            </a:extLst>
          </p:cNvPr>
          <p:cNvSpPr>
            <a:spLocks noGrp="1"/>
          </p:cNvSpPr>
          <p:nvPr/>
        </p:nvSpPr>
        <p:spPr>
          <a:xfrm>
            <a:off x="419100" y="313551"/>
            <a:ext cx="11353800" cy="434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Gen-AI Supporting Agent For Amplified Customer Support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368FC4-8584-FF9D-5A1D-1E18DB383EF5}"/>
              </a:ext>
            </a:extLst>
          </p:cNvPr>
          <p:cNvCxnSpPr>
            <a:cxnSpLocks/>
          </p:cNvCxnSpPr>
          <p:nvPr/>
        </p:nvCxnSpPr>
        <p:spPr>
          <a:xfrm>
            <a:off x="1873385" y="5313363"/>
            <a:ext cx="32367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B4089-E7FF-3393-B28E-4AC42223556B}"/>
              </a:ext>
            </a:extLst>
          </p:cNvPr>
          <p:cNvGrpSpPr/>
          <p:nvPr/>
        </p:nvGrpSpPr>
        <p:grpSpPr>
          <a:xfrm>
            <a:off x="8545162" y="1336080"/>
            <a:ext cx="1419830" cy="4523421"/>
            <a:chOff x="7700480" y="1265354"/>
            <a:chExt cx="1419830" cy="45234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21C383-D0E0-AF42-0151-81EDCDB1AC3B}"/>
                </a:ext>
              </a:extLst>
            </p:cNvPr>
            <p:cNvSpPr txBox="1"/>
            <p:nvPr/>
          </p:nvSpPr>
          <p:spPr>
            <a:xfrm>
              <a:off x="7700480" y="4588446"/>
              <a:ext cx="137834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 panose="020F0502020204030204" pitchFamily="34" charset="0"/>
                  <a:cs typeface="Calibri"/>
                </a:rPr>
                <a:t>Kevin gets a call from the Agent, as he leaves his contact number with the CSR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B98D9E-278C-800D-68D6-23E35E744442}"/>
                </a:ext>
              </a:extLst>
            </p:cNvPr>
            <p:cNvSpPr txBox="1"/>
            <p:nvPr/>
          </p:nvSpPr>
          <p:spPr>
            <a:xfrm>
              <a:off x="7786607" y="1265354"/>
              <a:ext cx="133370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7E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Mobile: Call</a:t>
              </a:r>
            </a:p>
          </p:txBody>
        </p:sp>
      </p:grpSp>
      <p:sp>
        <p:nvSpPr>
          <p:cNvPr id="74" name="Text Placeholder 1">
            <a:extLst>
              <a:ext uri="{FF2B5EF4-FFF2-40B4-BE49-F238E27FC236}">
                <a16:creationId xmlns:a16="http://schemas.microsoft.com/office/drawing/2014/main" id="{84E6B488-EA14-4B7F-9EEA-219B68E1A016}"/>
              </a:ext>
            </a:extLst>
          </p:cNvPr>
          <p:cNvSpPr>
            <a:spLocks noGrp="1"/>
          </p:cNvSpPr>
          <p:nvPr/>
        </p:nvSpPr>
        <p:spPr>
          <a:xfrm>
            <a:off x="419100" y="728695"/>
            <a:ext cx="11353800" cy="434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Contact Centre as a Service (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CCaaS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) : Banking &amp; Financial Services Use case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49B57D-FD4E-FCF4-99DA-828D76C280BE}"/>
              </a:ext>
            </a:extLst>
          </p:cNvPr>
          <p:cNvGrpSpPr/>
          <p:nvPr/>
        </p:nvGrpSpPr>
        <p:grpSpPr>
          <a:xfrm>
            <a:off x="10532261" y="1254696"/>
            <a:ext cx="1541639" cy="4235473"/>
            <a:chOff x="9500488" y="1225941"/>
            <a:chExt cx="1541639" cy="42354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832DA7-DAAA-B90A-693D-71797E9CC13F}"/>
                </a:ext>
              </a:extLst>
            </p:cNvPr>
            <p:cNvSpPr txBox="1"/>
            <p:nvPr/>
          </p:nvSpPr>
          <p:spPr>
            <a:xfrm>
              <a:off x="9523125" y="1225941"/>
              <a:ext cx="1519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7E8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Calibri"/>
                  <a:cs typeface="Calibri"/>
                </a:rPr>
                <a:t>Persona: </a:t>
              </a:r>
            </a:p>
            <a:p>
              <a:pPr algn="ctr"/>
              <a:r>
                <a:rPr lang="en-US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Calibri"/>
                  <a:cs typeface="Calibri"/>
                </a:rPr>
                <a:t>Peter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73E423-C920-4F52-160F-C715BD827C93}"/>
                </a:ext>
              </a:extLst>
            </p:cNvPr>
            <p:cNvSpPr txBox="1"/>
            <p:nvPr/>
          </p:nvSpPr>
          <p:spPr>
            <a:xfrm>
              <a:off x="9500488" y="4630417"/>
              <a:ext cx="154163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 panose="020F0502020204030204" pitchFamily="34" charset="0"/>
                  <a:cs typeface="Calibri"/>
                </a:rPr>
                <a:t>Peter 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 panose="020F0502020204030204" pitchFamily="34" charset="0"/>
                  <a:cs typeface="Calibri"/>
                </a:rPr>
                <a:t>is a CSR Agent for HSDC Bank, via Google Contact 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 panose="020F0502020204030204" pitchFamily="34" charset="0"/>
                  <a:cs typeface="Calibri"/>
                </a:rPr>
                <a:t>Centre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360FFDC-87A1-3499-8014-227EBF5D324F}"/>
              </a:ext>
            </a:extLst>
          </p:cNvPr>
          <p:cNvSpPr txBox="1"/>
          <p:nvPr/>
        </p:nvSpPr>
        <p:spPr>
          <a:xfrm>
            <a:off x="2936738" y="1409128"/>
            <a:ext cx="1451252" cy="307777"/>
          </a:xfrm>
          <a:prstGeom prst="rect">
            <a:avLst/>
          </a:prstGeom>
          <a:solidFill>
            <a:schemeClr val="bg1"/>
          </a:solidFill>
          <a:ln>
            <a:solidFill>
              <a:srgbClr val="E7E7E8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Web: Statement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491DC6-E63F-B9CD-348C-7F71FB18B83F}"/>
              </a:ext>
            </a:extLst>
          </p:cNvPr>
          <p:cNvSpPr txBox="1"/>
          <p:nvPr/>
        </p:nvSpPr>
        <p:spPr>
          <a:xfrm>
            <a:off x="2342903" y="4515209"/>
            <a:ext cx="208659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n-lt"/>
                <a:cs typeface="Calibri"/>
              </a:rPr>
              <a:t>He received his card statement via his email.  He finds his balance high and wishes to connect with the HSDC team to enquire about it.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14061E-FC1F-4C16-8D23-9318A8923458}"/>
              </a:ext>
            </a:extLst>
          </p:cNvPr>
          <p:cNvGrpSpPr/>
          <p:nvPr/>
        </p:nvGrpSpPr>
        <p:grpSpPr>
          <a:xfrm>
            <a:off x="226674" y="1265354"/>
            <a:ext cx="1426621" cy="4829248"/>
            <a:chOff x="399600" y="1265354"/>
            <a:chExt cx="1426621" cy="48292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BBDEF2-617C-0714-B86A-91FA21EF6B2F}"/>
                </a:ext>
              </a:extLst>
            </p:cNvPr>
            <p:cNvSpPr txBox="1"/>
            <p:nvPr/>
          </p:nvSpPr>
          <p:spPr>
            <a:xfrm>
              <a:off x="419102" y="1265354"/>
              <a:ext cx="138762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7E8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Calibri"/>
                  <a:cs typeface="Calibri"/>
                </a:rPr>
                <a:t>Persona: </a:t>
              </a:r>
            </a:p>
            <a:p>
              <a:pPr algn="ctr"/>
              <a:r>
                <a:rPr lang="en-US" sz="14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Calibri"/>
                  <a:cs typeface="Calibri"/>
                </a:rPr>
                <a:t>Kevin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0A2BBC-73AF-D54F-9AB1-F147DB86CCAE}"/>
                </a:ext>
              </a:extLst>
            </p:cNvPr>
            <p:cNvSpPr txBox="1"/>
            <p:nvPr/>
          </p:nvSpPr>
          <p:spPr>
            <a:xfrm>
              <a:off x="399600" y="4524942"/>
              <a:ext cx="1426621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dirty="0">
                  <a:solidFill>
                    <a:srgbClr val="1A1A1A"/>
                  </a:solidFill>
                  <a:latin typeface="Calibri"/>
                  <a:ea typeface="Calibri" panose="020F0502020204030204" pitchFamily="34" charset="0"/>
                  <a:cs typeface="Calibri"/>
                </a:rPr>
                <a:t>Kevin is a customer of HSDC bank who has a long-standing relationship with the bank. He uses their Credit Card and Savings Account. </a:t>
              </a:r>
              <a:endParaRPr lang="en-US" sz="1200" dirty="0">
                <a:solidFill>
                  <a:srgbClr val="1A1A1A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4778B-2EB3-A1B7-C0B6-0D07A401A6F4}"/>
              </a:ext>
            </a:extLst>
          </p:cNvPr>
          <p:cNvSpPr txBox="1"/>
          <p:nvPr/>
        </p:nvSpPr>
        <p:spPr>
          <a:xfrm>
            <a:off x="6102253" y="1407967"/>
            <a:ext cx="1333704" cy="307777"/>
          </a:xfrm>
          <a:prstGeom prst="rect">
            <a:avLst/>
          </a:prstGeom>
          <a:solidFill>
            <a:schemeClr val="bg1"/>
          </a:solidFill>
          <a:ln>
            <a:solidFill>
              <a:srgbClr val="E7E7E8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solidFill>
                  <a:schemeClr val="tx2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Web: Chat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21BE1-7A9B-4FEC-DBAD-E0BC2D873CE5}"/>
              </a:ext>
            </a:extLst>
          </p:cNvPr>
          <p:cNvSpPr txBox="1"/>
          <p:nvPr/>
        </p:nvSpPr>
        <p:spPr>
          <a:xfrm>
            <a:off x="5661542" y="4502660"/>
            <a:ext cx="210096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He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initiates a chat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n-lt"/>
                <a:cs typeface="Calibri"/>
              </a:rPr>
              <a:t>via the website to get his query resolved. He requests to connect with a human agent to deep dive on details and request  to waive off the charges on his card. Leaves his number for call back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 panose="020F0502020204030204" pitchFamily="34" charset="0"/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5AC88-EE83-9520-EB8C-48C584294727}"/>
              </a:ext>
            </a:extLst>
          </p:cNvPr>
          <p:cNvCxnSpPr>
            <a:cxnSpLocks/>
          </p:cNvCxnSpPr>
          <p:nvPr/>
        </p:nvCxnSpPr>
        <p:spPr>
          <a:xfrm>
            <a:off x="7780115" y="3582352"/>
            <a:ext cx="32367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1B65C8-66FC-3D9B-70F8-D960D48A662B}"/>
              </a:ext>
            </a:extLst>
          </p:cNvPr>
          <p:cNvGrpSpPr/>
          <p:nvPr/>
        </p:nvGrpSpPr>
        <p:grpSpPr>
          <a:xfrm>
            <a:off x="1800501" y="1802964"/>
            <a:ext cx="3314548" cy="1845786"/>
            <a:chOff x="477783" y="1271001"/>
            <a:chExt cx="6535075" cy="3010352"/>
          </a:xfrm>
        </p:grpSpPr>
        <p:pic>
          <p:nvPicPr>
            <p:cNvPr id="8" name="Picture 7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5692F9D4-EABC-4E3C-8F78-03D528DAC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783" y="1271001"/>
              <a:ext cx="6535075" cy="3010352"/>
            </a:xfrm>
            <a:prstGeom prst="rect">
              <a:avLst/>
            </a:prstGeom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2EDBA13-43E7-23BD-97A5-C21D44E2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8825" y="1566142"/>
              <a:ext cx="4321443" cy="240384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7ADCDC-508B-C452-0684-41061F1587CA}"/>
              </a:ext>
            </a:extLst>
          </p:cNvPr>
          <p:cNvGrpSpPr/>
          <p:nvPr/>
        </p:nvGrpSpPr>
        <p:grpSpPr>
          <a:xfrm>
            <a:off x="4977896" y="1831718"/>
            <a:ext cx="3501453" cy="1845786"/>
            <a:chOff x="5538613" y="1831718"/>
            <a:chExt cx="3501453" cy="1845786"/>
          </a:xfrm>
        </p:grpSpPr>
        <p:pic>
          <p:nvPicPr>
            <p:cNvPr id="18" name="Picture 17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EB20C2BA-D595-4545-C73A-1D18E4953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8613" y="1831718"/>
              <a:ext cx="3501453" cy="1845786"/>
            </a:xfrm>
            <a:prstGeom prst="rect">
              <a:avLst/>
            </a:prstGeom>
          </p:spPr>
        </p:pic>
        <p:pic>
          <p:nvPicPr>
            <p:cNvPr id="20" name="Picture 19" descr="A person and person with a child">
              <a:extLst>
                <a:ext uri="{FF2B5EF4-FFF2-40B4-BE49-F238E27FC236}">
                  <a16:creationId xmlns:a16="http://schemas.microsoft.com/office/drawing/2014/main" id="{409A897D-4938-BB8B-EE0B-A54FA9B99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7" r="602" b="-1703"/>
            <a:stretch/>
          </p:blipFill>
          <p:spPr>
            <a:xfrm>
              <a:off x="6152789" y="2073035"/>
              <a:ext cx="2259312" cy="1412865"/>
            </a:xfrm>
            <a:prstGeom prst="rect">
              <a:avLst/>
            </a:prstGeom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1A0A2-4E62-D2D9-082B-D93993ADC508}"/>
              </a:ext>
            </a:extLst>
          </p:cNvPr>
          <p:cNvCxnSpPr>
            <a:cxnSpLocks/>
          </p:cNvCxnSpPr>
          <p:nvPr/>
        </p:nvCxnSpPr>
        <p:spPr>
          <a:xfrm>
            <a:off x="5122668" y="5313362"/>
            <a:ext cx="32367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8118A6-1075-A7DC-5A0F-B98DB41C7FA2}"/>
              </a:ext>
            </a:extLst>
          </p:cNvPr>
          <p:cNvCxnSpPr>
            <a:cxnSpLocks/>
          </p:cNvCxnSpPr>
          <p:nvPr/>
        </p:nvCxnSpPr>
        <p:spPr>
          <a:xfrm>
            <a:off x="8156290" y="5313361"/>
            <a:ext cx="32367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2EA59A-3D5F-FF95-1531-C89E4AFEBFAB}"/>
              </a:ext>
            </a:extLst>
          </p:cNvPr>
          <p:cNvCxnSpPr>
            <a:cxnSpLocks/>
          </p:cNvCxnSpPr>
          <p:nvPr/>
        </p:nvCxnSpPr>
        <p:spPr>
          <a:xfrm>
            <a:off x="10154742" y="5313360"/>
            <a:ext cx="32367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11166745-2512-2602-FDFE-B5B4333B4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88" y="1931417"/>
            <a:ext cx="1436659" cy="14855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Graphic 71" descr="Speaker phone with solid fill">
            <a:extLst>
              <a:ext uri="{FF2B5EF4-FFF2-40B4-BE49-F238E27FC236}">
                <a16:creationId xmlns:a16="http://schemas.microsoft.com/office/drawing/2014/main" id="{74BC9463-CECB-DE29-E82B-0A51628D2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9443" y="2919086"/>
            <a:ext cx="684111" cy="684111"/>
          </a:xfrm>
          <a:prstGeom prst="rect">
            <a:avLst/>
          </a:prstGeom>
        </p:spPr>
      </p:pic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6CDB2DF4-5CC7-59EC-6705-221650052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2112" y="1710905"/>
            <a:ext cx="1315467" cy="2779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432D99-C9F8-C3D4-A1FB-9291A22DF54D}"/>
              </a:ext>
            </a:extLst>
          </p:cNvPr>
          <p:cNvSpPr txBox="1"/>
          <p:nvPr/>
        </p:nvSpPr>
        <p:spPr>
          <a:xfrm>
            <a:off x="10321102" y="6278007"/>
            <a:ext cx="17131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hlinkClick r:id="rId9"/>
              </a:rPr>
              <a:t>Prototype Link</a:t>
            </a:r>
            <a:endParaRPr lang="en-US" sz="1400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A50009-C788-FF63-2A6E-FAEB3A084D52}"/>
              </a:ext>
            </a:extLst>
          </p:cNvPr>
          <p:cNvGrpSpPr/>
          <p:nvPr/>
        </p:nvGrpSpPr>
        <p:grpSpPr>
          <a:xfrm>
            <a:off x="10300452" y="3322814"/>
            <a:ext cx="2027893" cy="1046311"/>
            <a:chOff x="1153520" y="3887681"/>
            <a:chExt cx="3314548" cy="18457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95E4BD-2CEC-F677-FA13-B536A100275A}"/>
                </a:ext>
              </a:extLst>
            </p:cNvPr>
            <p:cNvGrpSpPr/>
            <p:nvPr/>
          </p:nvGrpSpPr>
          <p:grpSpPr>
            <a:xfrm>
              <a:off x="1153520" y="3887681"/>
              <a:ext cx="3314548" cy="1845786"/>
              <a:chOff x="477784" y="1271001"/>
              <a:chExt cx="6535074" cy="3010352"/>
            </a:xfrm>
          </p:grpSpPr>
          <p:pic>
            <p:nvPicPr>
              <p:cNvPr id="10" name="Picture 9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8EFA411D-4A40-3884-B1B9-2BF4A1681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784" y="1271001"/>
                <a:ext cx="6535074" cy="3010352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F30D089-F462-2AC3-6EA5-85498758B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8825" y="1566142"/>
                <a:ext cx="4321443" cy="2403845"/>
              </a:xfrm>
              <a:prstGeom prst="rect">
                <a:avLst/>
              </a:prstGeom>
            </p:spPr>
          </p:pic>
        </p:grpSp>
        <p:pic>
          <p:nvPicPr>
            <p:cNvPr id="14" name="Picture 13" descr="A screenshot of a phone call&#10;&#10;Description automatically generated">
              <a:extLst>
                <a:ext uri="{FF2B5EF4-FFF2-40B4-BE49-F238E27FC236}">
                  <a16:creationId xmlns:a16="http://schemas.microsoft.com/office/drawing/2014/main" id="{3CBE692E-C52F-81E2-224C-758C9CF5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31573" y="4062437"/>
              <a:ext cx="2195372" cy="1457961"/>
            </a:xfrm>
            <a:prstGeom prst="rect">
              <a:avLst/>
            </a:prstGeom>
          </p:spPr>
        </p:pic>
      </p:grpSp>
      <p:pic>
        <p:nvPicPr>
          <p:cNvPr id="39" name="Picture 38" descr="A person wearing a headset&#10;&#10;Description automatically generated">
            <a:extLst>
              <a:ext uri="{FF2B5EF4-FFF2-40B4-BE49-F238E27FC236}">
                <a16:creationId xmlns:a16="http://schemas.microsoft.com/office/drawing/2014/main" id="{784E750F-2C9B-85E5-A9F4-2312B18D14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88" y="1813288"/>
            <a:ext cx="1536779" cy="14288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5952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1DB997-3C27-A57E-246A-8AC2BA14B40C}"/>
              </a:ext>
            </a:extLst>
          </p:cNvPr>
          <p:cNvSpPr/>
          <p:nvPr/>
        </p:nvSpPr>
        <p:spPr>
          <a:xfrm>
            <a:off x="6622728" y="3605851"/>
            <a:ext cx="5150171" cy="103478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 defTabSz="91437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200" b="1" kern="0" dirty="0">
                <a:latin typeface="Calibri"/>
                <a:ea typeface="Calibri" panose="020F0502020204030204" pitchFamily="34" charset="0"/>
                <a:cs typeface="Calibri"/>
              </a:rPr>
              <a:t>Sentiment analysis during the call.</a:t>
            </a:r>
            <a:endParaRPr lang="en-US" sz="1200" b="1" dirty="0">
              <a:latin typeface="Calibri"/>
              <a:ea typeface="Calibri" panose="020F0502020204030204" pitchFamily="34" charset="0"/>
              <a:cs typeface="Calibri"/>
            </a:endParaRPr>
          </a:p>
          <a:p>
            <a:pPr marL="215900" indent="-215900" defTabSz="91437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200" b="1" kern="0" dirty="0">
                <a:latin typeface="Calibri"/>
                <a:ea typeface="Calibri" panose="020F0502020204030204" pitchFamily="34" charset="0"/>
                <a:cs typeface="Calibri"/>
              </a:rPr>
              <a:t>Summarisation Post call. </a:t>
            </a:r>
          </a:p>
          <a:p>
            <a:pPr marL="215900" indent="-215900" defTabSz="91437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200" b="1" kern="0" dirty="0">
                <a:latin typeface="Calibri"/>
                <a:ea typeface="Calibri" panose="020F0502020204030204" pitchFamily="34" charset="0"/>
                <a:cs typeface="Calibri"/>
              </a:rPr>
              <a:t>Customer 360 information (Possible with CRM Integration)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3A1075-FE51-2E97-6348-0A3F06BC9660}"/>
              </a:ext>
            </a:extLst>
          </p:cNvPr>
          <p:cNvGrpSpPr/>
          <p:nvPr/>
        </p:nvGrpSpPr>
        <p:grpSpPr>
          <a:xfrm>
            <a:off x="3513197" y="275378"/>
            <a:ext cx="8259703" cy="2981866"/>
            <a:chOff x="3649683" y="202350"/>
            <a:chExt cx="7789472" cy="2981866"/>
          </a:xfrm>
        </p:grpSpPr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F2215463-8025-DDD9-C934-F6D1FBF6DAC8}"/>
                </a:ext>
              </a:extLst>
            </p:cNvPr>
            <p:cNvGraphicFramePr/>
            <p:nvPr/>
          </p:nvGraphicFramePr>
          <p:xfrm>
            <a:off x="3649683" y="202350"/>
            <a:ext cx="7789472" cy="29818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F3D956-D8E6-64BB-7B34-2CA4709D4B69}"/>
                </a:ext>
              </a:extLst>
            </p:cNvPr>
            <p:cNvGrpSpPr/>
            <p:nvPr/>
          </p:nvGrpSpPr>
          <p:grpSpPr>
            <a:xfrm>
              <a:off x="3690713" y="1426772"/>
              <a:ext cx="553597" cy="572104"/>
              <a:chOff x="5817221" y="1336623"/>
              <a:chExt cx="553597" cy="57210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7C38CC1-C3BB-5803-6931-F70CB8F82F2B}"/>
                  </a:ext>
                </a:extLst>
              </p:cNvPr>
              <p:cNvSpPr/>
              <p:nvPr/>
            </p:nvSpPr>
            <p:spPr>
              <a:xfrm>
                <a:off x="5821179" y="1336623"/>
                <a:ext cx="549639" cy="5496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15" name="Graphic 14" descr="Target Audience with solid fill">
                <a:extLst>
                  <a:ext uri="{FF2B5EF4-FFF2-40B4-BE49-F238E27FC236}">
                    <a16:creationId xmlns:a16="http://schemas.microsoft.com/office/drawing/2014/main" id="{1FFFBC0B-F736-BB3E-791A-D906FE908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17221" y="1366015"/>
                <a:ext cx="551432" cy="542712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46267E-1DF9-8AC0-5205-B870AED5E2A1}"/>
                </a:ext>
              </a:extLst>
            </p:cNvPr>
            <p:cNvGrpSpPr/>
            <p:nvPr/>
          </p:nvGrpSpPr>
          <p:grpSpPr>
            <a:xfrm>
              <a:off x="6220692" y="1420556"/>
              <a:ext cx="549639" cy="549639"/>
              <a:chOff x="8470731" y="1311639"/>
              <a:chExt cx="549639" cy="54963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69F05E6-B5C9-DDDD-CEAB-A49C95A19144}"/>
                  </a:ext>
                </a:extLst>
              </p:cNvPr>
              <p:cNvSpPr/>
              <p:nvPr/>
            </p:nvSpPr>
            <p:spPr>
              <a:xfrm>
                <a:off x="8470731" y="1311639"/>
                <a:ext cx="549639" cy="5496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18" name="Graphic 17" descr="Call center with solid fill">
                <a:extLst>
                  <a:ext uri="{FF2B5EF4-FFF2-40B4-BE49-F238E27FC236}">
                    <a16:creationId xmlns:a16="http://schemas.microsoft.com/office/drawing/2014/main" id="{CE809616-61A3-900C-336F-90E66CE64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524135" y="1369873"/>
                <a:ext cx="464460" cy="418265"/>
              </a:xfrm>
              <a:prstGeom prst="rect">
                <a:avLst/>
              </a:prstGeom>
            </p:spPr>
          </p:pic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909BBF8-1785-5EEE-DF1D-2A35B7E59D34}"/>
                </a:ext>
              </a:extLst>
            </p:cNvPr>
            <p:cNvSpPr/>
            <p:nvPr/>
          </p:nvSpPr>
          <p:spPr>
            <a:xfrm>
              <a:off x="8757715" y="1404330"/>
              <a:ext cx="549639" cy="5496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24" name="Graphic 23" descr="User with solid fill">
              <a:extLst>
                <a:ext uri="{FF2B5EF4-FFF2-40B4-BE49-F238E27FC236}">
                  <a16:creationId xmlns:a16="http://schemas.microsoft.com/office/drawing/2014/main" id="{D0D0AEB6-E993-66C3-1F8B-6606F10A5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27835" y="1465500"/>
              <a:ext cx="375872" cy="375872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9116DE-1C07-B224-4929-7D31B460054E}"/>
              </a:ext>
            </a:extLst>
          </p:cNvPr>
          <p:cNvSpPr txBox="1"/>
          <p:nvPr/>
        </p:nvSpPr>
        <p:spPr>
          <a:xfrm>
            <a:off x="511025" y="1278543"/>
            <a:ext cx="2584596" cy="523220"/>
          </a:xfrm>
          <a:prstGeom prst="rect">
            <a:avLst/>
          </a:prstGeom>
          <a:solidFill>
            <a:schemeClr val="bg1"/>
          </a:solidFill>
          <a:ln>
            <a:solidFill>
              <a:srgbClr val="E7E7E8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/>
                <a:cs typeface="Calibri"/>
              </a:rPr>
              <a:t>Faster Call Resolutions with Google GCP</a:t>
            </a:r>
          </a:p>
        </p:txBody>
      </p:sp>
      <p:sp>
        <p:nvSpPr>
          <p:cNvPr id="27" name="Rectangle: Rounded Corners 46">
            <a:extLst>
              <a:ext uri="{FF2B5EF4-FFF2-40B4-BE49-F238E27FC236}">
                <a16:creationId xmlns:a16="http://schemas.microsoft.com/office/drawing/2014/main" id="{872CFCCD-D4A3-47AE-0B44-5CB46F18F29B}"/>
              </a:ext>
            </a:extLst>
          </p:cNvPr>
          <p:cNvSpPr/>
          <p:nvPr/>
        </p:nvSpPr>
        <p:spPr>
          <a:xfrm>
            <a:off x="6637104" y="2982672"/>
            <a:ext cx="5135795" cy="612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r>
              <a:rPr lang="en-IN" sz="1400" b="1" kern="0">
                <a:latin typeface="Calibri"/>
                <a:ea typeface="Calibri" panose="020F0502020204030204" pitchFamily="34" charset="0"/>
                <a:cs typeface="Calibri"/>
              </a:rPr>
              <a:t>Recommended for Banking &amp; Financial Services to improve Resolution quality and delivery with minimal Agent training </a:t>
            </a:r>
            <a:endParaRPr lang="en-US" sz="1400" b="1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F65738CC-9CB6-31D3-4988-A69A7C59AC12}"/>
              </a:ext>
            </a:extLst>
          </p:cNvPr>
          <p:cNvSpPr/>
          <p:nvPr/>
        </p:nvSpPr>
        <p:spPr>
          <a:xfrm>
            <a:off x="511025" y="5685292"/>
            <a:ext cx="11261875" cy="342997"/>
          </a:xfrm>
          <a:prstGeom prst="roundRect">
            <a:avLst/>
          </a:prstGeom>
          <a:solidFill>
            <a:srgbClr val="000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rgbClr val="F7DF00"/>
                </a:solidFill>
                <a:latin typeface="Calibri"/>
                <a:cs typeface="Calibri"/>
              </a:rPr>
              <a:t>POC created by: </a:t>
            </a:r>
            <a:r>
              <a:rPr lang="en-US" sz="1400" dirty="0">
                <a:latin typeface="Calibri"/>
                <a:cs typeface="Calibri"/>
              </a:rPr>
              <a:t>POD of 5 Developers + 1 BA + 1 UX </a:t>
            </a: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     </a:t>
            </a:r>
            <a:r>
              <a:rPr lang="en-US" sz="1400" dirty="0">
                <a:latin typeface="Calibri"/>
                <a:cs typeface="Calibri"/>
              </a:rPr>
              <a:t>   </a:t>
            </a:r>
            <a:r>
              <a:rPr lang="en-US" sz="1400" b="1" dirty="0">
                <a:solidFill>
                  <a:srgbClr val="F7DF00"/>
                </a:solidFill>
                <a:latin typeface="Calibri"/>
                <a:cs typeface="Calibri"/>
              </a:rPr>
              <a:t>Time frame</a:t>
            </a:r>
            <a:r>
              <a:rPr lang="en-US" sz="1400" dirty="0">
                <a:latin typeface="Calibri"/>
                <a:cs typeface="Calibri"/>
              </a:rPr>
              <a:t>: 4 weeks (Including Self Paced Learning and Research)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C3C72-1AC7-94DC-0802-CAC69842892D}"/>
              </a:ext>
            </a:extLst>
          </p:cNvPr>
          <p:cNvSpPr txBox="1"/>
          <p:nvPr/>
        </p:nvSpPr>
        <p:spPr>
          <a:xfrm>
            <a:off x="496648" y="1832583"/>
            <a:ext cx="223279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Call time : 4-5 mins</a:t>
            </a:r>
          </a:p>
          <a:p>
            <a:r>
              <a:rPr lang="en-US" sz="1200" dirty="0">
                <a:latin typeface="Calibri"/>
                <a:ea typeface="Calibri" panose="020F0502020204030204" pitchFamily="34" charset="0"/>
                <a:cs typeface="Calibri"/>
              </a:rPr>
              <a:t>Google CCAI  time: 2-3 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0CEAA-1E8F-064A-14DA-840C21C65213}"/>
              </a:ext>
            </a:extLst>
          </p:cNvPr>
          <p:cNvSpPr txBox="1"/>
          <p:nvPr/>
        </p:nvSpPr>
        <p:spPr>
          <a:xfrm>
            <a:off x="6637105" y="2553248"/>
            <a:ext cx="1333704" cy="307777"/>
          </a:xfrm>
          <a:prstGeom prst="rect">
            <a:avLst/>
          </a:prstGeom>
          <a:solidFill>
            <a:schemeClr val="bg1"/>
          </a:solidFill>
          <a:ln>
            <a:solidFill>
              <a:srgbClr val="E7E7E8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alibri"/>
                <a:cs typeface="Calibri"/>
              </a:rPr>
              <a:t>Highlights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66C6FBC-FC99-D180-0F48-FB0104827BF1}"/>
              </a:ext>
            </a:extLst>
          </p:cNvPr>
          <p:cNvGrpSpPr/>
          <p:nvPr/>
        </p:nvGrpSpPr>
        <p:grpSpPr>
          <a:xfrm>
            <a:off x="785365" y="2707087"/>
            <a:ext cx="5147779" cy="2570311"/>
            <a:chOff x="1153520" y="3887681"/>
            <a:chExt cx="3314548" cy="184578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7F4319F-D507-F415-78B0-88F493D14D17}"/>
                </a:ext>
              </a:extLst>
            </p:cNvPr>
            <p:cNvGrpSpPr/>
            <p:nvPr/>
          </p:nvGrpSpPr>
          <p:grpSpPr>
            <a:xfrm>
              <a:off x="1153520" y="3887681"/>
              <a:ext cx="3314548" cy="1845786"/>
              <a:chOff x="477784" y="1271001"/>
              <a:chExt cx="6535074" cy="3010352"/>
            </a:xfrm>
          </p:grpSpPr>
          <p:pic>
            <p:nvPicPr>
              <p:cNvPr id="123" name="Picture 122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441E910B-06A4-1347-33C6-DCE0EE691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784" y="1271001"/>
                <a:ext cx="6535074" cy="3010352"/>
              </a:xfrm>
              <a:prstGeom prst="rect">
                <a:avLst/>
              </a:prstGeom>
            </p:spPr>
          </p:pic>
          <p:pic>
            <p:nvPicPr>
              <p:cNvPr id="124" name="Picture 123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4E2A78E-1694-49C9-E06A-6B83FF320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08825" y="1566142"/>
                <a:ext cx="4321443" cy="2403845"/>
              </a:xfrm>
              <a:prstGeom prst="rect">
                <a:avLst/>
              </a:prstGeom>
            </p:spPr>
          </p:pic>
        </p:grpSp>
        <p:pic>
          <p:nvPicPr>
            <p:cNvPr id="122" name="Picture 121" descr="A screenshot of a phone call&#10;&#10;Description automatically generated">
              <a:extLst>
                <a:ext uri="{FF2B5EF4-FFF2-40B4-BE49-F238E27FC236}">
                  <a16:creationId xmlns:a16="http://schemas.microsoft.com/office/drawing/2014/main" id="{ACA3447F-EC1F-C290-E76F-E93B78B3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31573" y="4062437"/>
              <a:ext cx="2195372" cy="1457961"/>
            </a:xfrm>
            <a:prstGeom prst="rect">
              <a:avLst/>
            </a:prstGeom>
          </p:spPr>
        </p:pic>
      </p:grpSp>
      <p:pic>
        <p:nvPicPr>
          <p:cNvPr id="132" name="Picture 131" descr="A screenshot of a phone call&#10;&#10;Description automatically generated">
            <a:extLst>
              <a:ext uri="{FF2B5EF4-FFF2-40B4-BE49-F238E27FC236}">
                <a16:creationId xmlns:a16="http://schemas.microsoft.com/office/drawing/2014/main" id="{AFEF89D8-CFD3-E392-CCBD-61C6756CA2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9744" y="2949924"/>
            <a:ext cx="3370370" cy="2077297"/>
          </a:xfrm>
          <a:prstGeom prst="rect">
            <a:avLst/>
          </a:prstGeom>
        </p:spPr>
      </p:pic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4CC5DBF0-9C36-CF80-C682-7DE1014428C3}"/>
              </a:ext>
            </a:extLst>
          </p:cNvPr>
          <p:cNvSpPr>
            <a:spLocks noGrp="1"/>
          </p:cNvSpPr>
          <p:nvPr/>
        </p:nvSpPr>
        <p:spPr>
          <a:xfrm>
            <a:off x="419100" y="313551"/>
            <a:ext cx="11353800" cy="434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Gen-AI Supporting Agent For Amplified Customer Support</a:t>
            </a:r>
          </a:p>
        </p:txBody>
      </p:sp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34C1BFDB-35F9-B338-668E-B94606C34336}"/>
              </a:ext>
            </a:extLst>
          </p:cNvPr>
          <p:cNvSpPr>
            <a:spLocks noGrp="1"/>
          </p:cNvSpPr>
          <p:nvPr/>
        </p:nvSpPr>
        <p:spPr>
          <a:xfrm>
            <a:off x="419100" y="728695"/>
            <a:ext cx="11353800" cy="434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Contact Centre as a Service (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CCaaS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) : Banking &amp; Financial Services Use case</a:t>
            </a:r>
            <a:endParaRPr lang="en-US" sz="1800" b="0" dirty="0">
              <a:solidFill>
                <a:srgbClr val="000000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endParaRPr 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61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4CC5DBF0-9C36-CF80-C682-7DE1014428C3}"/>
              </a:ext>
            </a:extLst>
          </p:cNvPr>
          <p:cNvSpPr>
            <a:spLocks noGrp="1"/>
          </p:cNvSpPr>
          <p:nvPr/>
        </p:nvSpPr>
        <p:spPr>
          <a:xfrm>
            <a:off x="419100" y="313551"/>
            <a:ext cx="11353800" cy="434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Comparative View of Features</a:t>
            </a:r>
          </a:p>
        </p:txBody>
      </p:sp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34C1BFDB-35F9-B338-668E-B94606C34336}"/>
              </a:ext>
            </a:extLst>
          </p:cNvPr>
          <p:cNvSpPr>
            <a:spLocks noGrp="1"/>
          </p:cNvSpPr>
          <p:nvPr/>
        </p:nvSpPr>
        <p:spPr>
          <a:xfrm>
            <a:off x="419100" y="728695"/>
            <a:ext cx="11353800" cy="434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Contact Centre as a Service (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CCaaS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): Amazon Connect vs Google Contact Centre </a:t>
            </a:r>
            <a:endParaRPr 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60F10F-E301-FA23-4B78-01B2BF88FA3E}"/>
              </a:ext>
            </a:extLst>
          </p:cNvPr>
          <p:cNvGraphicFramePr>
            <a:graphicFrameLocks noGrp="1"/>
          </p:cNvGraphicFramePr>
          <p:nvPr/>
        </p:nvGraphicFramePr>
        <p:xfrm>
          <a:off x="419100" y="1163670"/>
          <a:ext cx="10655301" cy="5115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51767">
                  <a:extLst>
                    <a:ext uri="{9D8B030D-6E8A-4147-A177-3AD203B41FA5}">
                      <a16:colId xmlns:a16="http://schemas.microsoft.com/office/drawing/2014/main" val="1835452126"/>
                    </a:ext>
                  </a:extLst>
                </a:gridCol>
                <a:gridCol w="3551767">
                  <a:extLst>
                    <a:ext uri="{9D8B030D-6E8A-4147-A177-3AD203B41FA5}">
                      <a16:colId xmlns:a16="http://schemas.microsoft.com/office/drawing/2014/main" val="1866246160"/>
                    </a:ext>
                  </a:extLst>
                </a:gridCol>
                <a:gridCol w="3551767">
                  <a:extLst>
                    <a:ext uri="{9D8B030D-6E8A-4147-A177-3AD203B41FA5}">
                      <a16:colId xmlns:a16="http://schemas.microsoft.com/office/drawing/2014/main" val="2366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Features 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Google CCI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6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Gen AI based Agent Assist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LLMs yet to be integrated, working with Google 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7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Customer 360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Yes, with CRM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1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Yes, on live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8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Post Call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Chat to chat Agent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8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Video call with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Not available on Google 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Translation feature – Customer to Agent and 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Agent Dashboard UI 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1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Voice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2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Voice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WIP, team facing issues on CCI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0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Chat History transfer to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6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Agent Assist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Still in development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5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63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6BA1DC-7735-95AE-57A5-1A136B8C3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544"/>
            <a:ext cx="12192000" cy="63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5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80B7602A-DE89-5E06-76BA-0B5C82CE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/>
          <a:stretch/>
        </p:blipFill>
        <p:spPr>
          <a:xfrm>
            <a:off x="0" y="481780"/>
            <a:ext cx="12192000" cy="55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7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462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Sharma</dc:creator>
  <cp:lastModifiedBy>Vijay Sharma</cp:lastModifiedBy>
  <cp:revision>1</cp:revision>
  <dcterms:created xsi:type="dcterms:W3CDTF">2025-01-15T11:10:03Z</dcterms:created>
  <dcterms:modified xsi:type="dcterms:W3CDTF">2025-01-15T12:03:38Z</dcterms:modified>
</cp:coreProperties>
</file>