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7"/>
  </p:notesMasterIdLst>
  <p:sldIdLst>
    <p:sldId id="256" r:id="rId2"/>
    <p:sldId id="274" r:id="rId3"/>
    <p:sldId id="257" r:id="rId4"/>
    <p:sldId id="260" r:id="rId5"/>
    <p:sldId id="261" r:id="rId6"/>
    <p:sldId id="262" r:id="rId7"/>
    <p:sldId id="265" r:id="rId8"/>
    <p:sldId id="263" r:id="rId9"/>
    <p:sldId id="264" r:id="rId10"/>
    <p:sldId id="268" r:id="rId11"/>
    <p:sldId id="269" r:id="rId12"/>
    <p:sldId id="272" r:id="rId13"/>
    <p:sldId id="275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B77FB-0C16-9A9B-2DC4-F598DDE0A3A8}" v="271" dt="2025-04-02T07:57:02.899"/>
    <p1510:client id="{4737E037-BC0D-D536-1410-E11E50852722}" v="4" dt="2025-04-02T04:41:47.778"/>
    <p1510:client id="{5B733FFD-7503-43D4-AFCC-F2A13FAC2705}" v="613" dt="2025-04-02T09:33:11.852"/>
    <p1510:client id="{67A63CD0-A5EE-45CC-A742-884076144B30}" v="145" dt="2025-04-02T16:05:52.736"/>
    <p1510:client id="{75811BB0-2B51-F606-A087-8486B25D756E}" v="24" dt="2025-04-02T08:56:25.525"/>
    <p1510:client id="{76BE9B13-4954-44CE-8385-DDB7860BD176}" v="2917" dt="2025-04-03T03:41:39.825"/>
    <p1510:client id="{907CB1F7-F43B-A126-E16A-A63A81F62E52}" v="1" dt="2025-04-02T06:55:46.290"/>
    <p1510:client id="{C7C5EA2B-3491-2C41-872D-79F0CAD712EA}" v="374" dt="2025-04-03T00:31:51.901"/>
    <p1510:client id="{D22408A7-21C2-40C7-884F-CCACF5F2EE8C}" v="446" dt="2025-04-03T03:36:52.348"/>
    <p1510:client id="{E157D3FC-CA6D-867F-94B4-A3D6DE9C3E7A}" v="73" dt="2025-04-02T04:40:51.252"/>
    <p1510:client id="{E9109AFD-FFC2-527C-C4E0-DE9D0CF7BD29}" v="765" dt="2025-04-02T08:45:08.91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mi Patel" userId="S::fhv9735@autuni.ac.nz::580716cd-6efc-4414-809d-9b046d980771" providerId="AD" clId="Web-{285B77FB-0C16-9A9B-2DC4-F598DDE0A3A8}"/>
    <pc:docChg chg="modSld">
      <pc:chgData name="Charmi Patel" userId="S::fhv9735@autuni.ac.nz::580716cd-6efc-4414-809d-9b046d980771" providerId="AD" clId="Web-{285B77FB-0C16-9A9B-2DC4-F598DDE0A3A8}" dt="2025-04-02T07:57:02.899" v="268" actId="20577"/>
      <pc:docMkLst>
        <pc:docMk/>
      </pc:docMkLst>
      <pc:sldChg chg="modSp">
        <pc:chgData name="Charmi Patel" userId="S::fhv9735@autuni.ac.nz::580716cd-6efc-4414-809d-9b046d980771" providerId="AD" clId="Web-{285B77FB-0C16-9A9B-2DC4-F598DDE0A3A8}" dt="2025-04-02T07:57:02.899" v="268" actId="20577"/>
        <pc:sldMkLst>
          <pc:docMk/>
          <pc:sldMk cId="767305761" sldId="268"/>
        </pc:sldMkLst>
        <pc:spChg chg="mod">
          <ac:chgData name="Charmi Patel" userId="S::fhv9735@autuni.ac.nz::580716cd-6efc-4414-809d-9b046d980771" providerId="AD" clId="Web-{285B77FB-0C16-9A9B-2DC4-F598DDE0A3A8}" dt="2025-04-02T07:57:02.899" v="268" actId="20577"/>
          <ac:spMkLst>
            <pc:docMk/>
            <pc:sldMk cId="767305761" sldId="268"/>
            <ac:spMk id="3" creationId="{568C034C-5E9B-5C40-E865-0964BC73B436}"/>
          </ac:spMkLst>
        </pc:spChg>
      </pc:sldChg>
    </pc:docChg>
  </pc:docChgLst>
  <pc:docChgLst>
    <pc:chgData name="Charmi Patel" userId="S::fhv9735@autuni.ac.nz::580716cd-6efc-4414-809d-9b046d980771" providerId="AD" clId="Web-{E157D3FC-CA6D-867F-94B4-A3D6DE9C3E7A}"/>
    <pc:docChg chg="modSld sldOrd">
      <pc:chgData name="Charmi Patel" userId="S::fhv9735@autuni.ac.nz::580716cd-6efc-4414-809d-9b046d980771" providerId="AD" clId="Web-{E157D3FC-CA6D-867F-94B4-A3D6DE9C3E7A}" dt="2025-04-02T04:40:51.252" v="80"/>
      <pc:docMkLst>
        <pc:docMk/>
      </pc:docMkLst>
      <pc:sldChg chg="modSp modNotes">
        <pc:chgData name="Charmi Patel" userId="S::fhv9735@autuni.ac.nz::580716cd-6efc-4414-809d-9b046d980771" providerId="AD" clId="Web-{E157D3FC-CA6D-867F-94B4-A3D6DE9C3E7A}" dt="2025-04-02T04:40:47.658" v="79" actId="20577"/>
        <pc:sldMkLst>
          <pc:docMk/>
          <pc:sldMk cId="2028713515" sldId="257"/>
        </pc:sldMkLst>
        <pc:spChg chg="mod">
          <ac:chgData name="Charmi Patel" userId="S::fhv9735@autuni.ac.nz::580716cd-6efc-4414-809d-9b046d980771" providerId="AD" clId="Web-{E157D3FC-CA6D-867F-94B4-A3D6DE9C3E7A}" dt="2025-04-02T04:40:47.658" v="79" actId="20577"/>
          <ac:spMkLst>
            <pc:docMk/>
            <pc:sldMk cId="2028713515" sldId="257"/>
            <ac:spMk id="3" creationId="{5F3B77BC-19D1-27CB-9630-CC5EE5A4C382}"/>
          </ac:spMkLst>
        </pc:spChg>
      </pc:sldChg>
      <pc:sldChg chg="ord">
        <pc:chgData name="Charmi Patel" userId="S::fhv9735@autuni.ac.nz::580716cd-6efc-4414-809d-9b046d980771" providerId="AD" clId="Web-{E157D3FC-CA6D-867F-94B4-A3D6DE9C3E7A}" dt="2025-04-02T04:40:51.252" v="80"/>
        <pc:sldMkLst>
          <pc:docMk/>
          <pc:sldMk cId="1172909354" sldId="258"/>
        </pc:sldMkLst>
      </pc:sldChg>
      <pc:sldChg chg="modSp">
        <pc:chgData name="Charmi Patel" userId="S::fhv9735@autuni.ac.nz::580716cd-6efc-4414-809d-9b046d980771" providerId="AD" clId="Web-{E157D3FC-CA6D-867F-94B4-A3D6DE9C3E7A}" dt="2025-04-02T04:33:02.388" v="24" actId="20577"/>
        <pc:sldMkLst>
          <pc:docMk/>
          <pc:sldMk cId="3550247993" sldId="259"/>
        </pc:sldMkLst>
        <pc:spChg chg="mod">
          <ac:chgData name="Charmi Patel" userId="S::fhv9735@autuni.ac.nz::580716cd-6efc-4414-809d-9b046d980771" providerId="AD" clId="Web-{E157D3FC-CA6D-867F-94B4-A3D6DE9C3E7A}" dt="2025-04-02T04:33:02.388" v="24" actId="20577"/>
          <ac:spMkLst>
            <pc:docMk/>
            <pc:sldMk cId="3550247993" sldId="259"/>
            <ac:spMk id="3" creationId="{7B9CD419-57B3-8910-F052-479BCFDD3C18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2:40.403" v="18" actId="20577"/>
        <pc:sldMkLst>
          <pc:docMk/>
          <pc:sldMk cId="2580490598" sldId="260"/>
        </pc:sldMkLst>
        <pc:spChg chg="mod">
          <ac:chgData name="Charmi Patel" userId="S::fhv9735@autuni.ac.nz::580716cd-6efc-4414-809d-9b046d980771" providerId="AD" clId="Web-{E157D3FC-CA6D-867F-94B4-A3D6DE9C3E7A}" dt="2025-04-02T04:32:40.403" v="18" actId="20577"/>
          <ac:spMkLst>
            <pc:docMk/>
            <pc:sldMk cId="2580490598" sldId="260"/>
            <ac:spMk id="3" creationId="{EACEA6C9-D584-9940-CD4C-37274BB2C149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3:26.044" v="35" actId="20577"/>
        <pc:sldMkLst>
          <pc:docMk/>
          <pc:sldMk cId="4155465151" sldId="261"/>
        </pc:sldMkLst>
        <pc:spChg chg="mod">
          <ac:chgData name="Charmi Patel" userId="S::fhv9735@autuni.ac.nz::580716cd-6efc-4414-809d-9b046d980771" providerId="AD" clId="Web-{E157D3FC-CA6D-867F-94B4-A3D6DE9C3E7A}" dt="2025-04-02T04:33:26.044" v="35" actId="20577"/>
          <ac:spMkLst>
            <pc:docMk/>
            <pc:sldMk cId="4155465151" sldId="261"/>
            <ac:spMk id="3" creationId="{B17FCFA5-C686-A664-C225-57537FBFDC18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4:05.670" v="55" actId="20577"/>
        <pc:sldMkLst>
          <pc:docMk/>
          <pc:sldMk cId="215071416" sldId="263"/>
        </pc:sldMkLst>
        <pc:spChg chg="mod">
          <ac:chgData name="Charmi Patel" userId="S::fhv9735@autuni.ac.nz::580716cd-6efc-4414-809d-9b046d980771" providerId="AD" clId="Web-{E157D3FC-CA6D-867F-94B4-A3D6DE9C3E7A}" dt="2025-04-02T04:34:05.670" v="55" actId="20577"/>
          <ac:spMkLst>
            <pc:docMk/>
            <pc:sldMk cId="215071416" sldId="263"/>
            <ac:spMk id="3" creationId="{BDDC5EBB-1EC3-86AE-0986-5F2B823A2381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4:23.904" v="61" actId="20577"/>
        <pc:sldMkLst>
          <pc:docMk/>
          <pc:sldMk cId="4156481656" sldId="264"/>
        </pc:sldMkLst>
        <pc:spChg chg="mod">
          <ac:chgData name="Charmi Patel" userId="S::fhv9735@autuni.ac.nz::580716cd-6efc-4414-809d-9b046d980771" providerId="AD" clId="Web-{E157D3FC-CA6D-867F-94B4-A3D6DE9C3E7A}" dt="2025-04-02T04:34:23.904" v="61" actId="20577"/>
          <ac:spMkLst>
            <pc:docMk/>
            <pc:sldMk cId="4156481656" sldId="264"/>
            <ac:spMk id="3" creationId="{AEDD0EFF-4E46-9C78-6E2A-B5A756AD3F61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9:24.813" v="75" actId="20577"/>
        <pc:sldMkLst>
          <pc:docMk/>
          <pc:sldMk cId="2117413443" sldId="265"/>
        </pc:sldMkLst>
        <pc:spChg chg="mod">
          <ac:chgData name="Charmi Patel" userId="S::fhv9735@autuni.ac.nz::580716cd-6efc-4414-809d-9b046d980771" providerId="AD" clId="Web-{E157D3FC-CA6D-867F-94B4-A3D6DE9C3E7A}" dt="2025-04-02T04:39:24.813" v="75" actId="20577"/>
          <ac:spMkLst>
            <pc:docMk/>
            <pc:sldMk cId="2117413443" sldId="265"/>
            <ac:spMk id="3" creationId="{18FB8679-FCDA-7DBB-4992-932CFFAB141C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9:42.517" v="77" actId="20577"/>
        <pc:sldMkLst>
          <pc:docMk/>
          <pc:sldMk cId="132504903" sldId="266"/>
        </pc:sldMkLst>
        <pc:spChg chg="mod">
          <ac:chgData name="Charmi Patel" userId="S::fhv9735@autuni.ac.nz::580716cd-6efc-4414-809d-9b046d980771" providerId="AD" clId="Web-{E157D3FC-CA6D-867F-94B4-A3D6DE9C3E7A}" dt="2025-04-02T04:39:42.517" v="77" actId="20577"/>
          <ac:spMkLst>
            <pc:docMk/>
            <pc:sldMk cId="132504903" sldId="266"/>
            <ac:spMk id="3" creationId="{B33BA710-C055-235C-3EFD-1049C1E70CF3}"/>
          </ac:spMkLst>
        </pc:spChg>
      </pc:sldChg>
    </pc:docChg>
  </pc:docChgLst>
  <pc:docChgLst>
    <pc:chgData name="Charmi Patel" userId="S::fhv9735@autuni.ac.nz::580716cd-6efc-4414-809d-9b046d980771" providerId="AD" clId="Web-{4737E037-BC0D-D536-1410-E11E50852722}"/>
    <pc:docChg chg="modSld">
      <pc:chgData name="Charmi Patel" userId="S::fhv9735@autuni.ac.nz::580716cd-6efc-4414-809d-9b046d980771" providerId="AD" clId="Web-{4737E037-BC0D-D536-1410-E11E50852722}" dt="2025-04-02T04:41:47.778" v="4" actId="20577"/>
      <pc:docMkLst>
        <pc:docMk/>
      </pc:docMkLst>
      <pc:sldChg chg="modSp">
        <pc:chgData name="Charmi Patel" userId="S::fhv9735@autuni.ac.nz::580716cd-6efc-4414-809d-9b046d980771" providerId="AD" clId="Web-{4737E037-BC0D-D536-1410-E11E50852722}" dt="2025-04-02T04:41:47.778" v="4" actId="20577"/>
        <pc:sldMkLst>
          <pc:docMk/>
          <pc:sldMk cId="3549023980" sldId="262"/>
        </pc:sldMkLst>
        <pc:spChg chg="mod">
          <ac:chgData name="Charmi Patel" userId="S::fhv9735@autuni.ac.nz::580716cd-6efc-4414-809d-9b046d980771" providerId="AD" clId="Web-{4737E037-BC0D-D536-1410-E11E50852722}" dt="2025-04-02T04:41:47.778" v="4" actId="20577"/>
          <ac:spMkLst>
            <pc:docMk/>
            <pc:sldMk cId="3549023980" sldId="262"/>
            <ac:spMk id="3" creationId="{29312F50-E719-E906-B00D-C213C7F420D7}"/>
          </ac:spMkLst>
        </pc:spChg>
      </pc:sldChg>
    </pc:docChg>
  </pc:docChgLst>
  <pc:docChgLst>
    <pc:chgData name="Charmi Patel" userId="S::fhv9735@autuni.ac.nz::580716cd-6efc-4414-809d-9b046d980771" providerId="AD" clId="Web-{907CB1F7-F43B-A126-E16A-A63A81F62E52}"/>
    <pc:docChg chg="delSld">
      <pc:chgData name="Charmi Patel" userId="S::fhv9735@autuni.ac.nz::580716cd-6efc-4414-809d-9b046d980771" providerId="AD" clId="Web-{907CB1F7-F43B-A126-E16A-A63A81F62E52}" dt="2025-04-02T06:55:46.290" v="0"/>
      <pc:docMkLst>
        <pc:docMk/>
      </pc:docMkLst>
      <pc:sldChg chg="del">
        <pc:chgData name="Charmi Patel" userId="S::fhv9735@autuni.ac.nz::580716cd-6efc-4414-809d-9b046d980771" providerId="AD" clId="Web-{907CB1F7-F43B-A126-E16A-A63A81F62E52}" dt="2025-04-02T06:55:46.290" v="0"/>
        <pc:sldMkLst>
          <pc:docMk/>
          <pc:sldMk cId="1172909354" sldId="258"/>
        </pc:sldMkLst>
      </pc:sldChg>
    </pc:docChg>
  </pc:docChgLst>
  <pc:docChgLst>
    <pc:chgData name="Larissa Goh" userId="S::xhm5236@autuni.ac.nz::047381de-f87e-4b32-95fa-b10d7f8e2dd3" providerId="AD" clId="Web-{E9109AFD-FFC2-527C-C4E0-DE9D0CF7BD29}"/>
    <pc:docChg chg="modSld">
      <pc:chgData name="Larissa Goh" userId="S::xhm5236@autuni.ac.nz::047381de-f87e-4b32-95fa-b10d7f8e2dd3" providerId="AD" clId="Web-{E9109AFD-FFC2-527C-C4E0-DE9D0CF7BD29}" dt="2025-04-02T08:43:36.050" v="771" actId="14100"/>
      <pc:docMkLst>
        <pc:docMk/>
      </pc:docMkLst>
      <pc:sldChg chg="addSp delSp modSp">
        <pc:chgData name="Larissa Goh" userId="S::xhm5236@autuni.ac.nz::047381de-f87e-4b32-95fa-b10d7f8e2dd3" providerId="AD" clId="Web-{E9109AFD-FFC2-527C-C4E0-DE9D0CF7BD29}" dt="2025-04-02T08:43:36.050" v="771" actId="14100"/>
        <pc:sldMkLst>
          <pc:docMk/>
          <pc:sldMk cId="4156481656" sldId="264"/>
        </pc:sldMkLst>
        <pc:spChg chg="mod">
          <ac:chgData name="Larissa Goh" userId="S::xhm5236@autuni.ac.nz::047381de-f87e-4b32-95fa-b10d7f8e2dd3" providerId="AD" clId="Web-{E9109AFD-FFC2-527C-C4E0-DE9D0CF7BD29}" dt="2025-04-02T08:04:36.370" v="9" actId="20577"/>
          <ac:spMkLst>
            <pc:docMk/>
            <pc:sldMk cId="4156481656" sldId="264"/>
            <ac:spMk id="2" creationId="{445F1625-CE67-0C18-A3C5-C42F3A84332C}"/>
          </ac:spMkLst>
        </pc:spChg>
        <pc:spChg chg="mod">
          <ac:chgData name="Larissa Goh" userId="S::xhm5236@autuni.ac.nz::047381de-f87e-4b32-95fa-b10d7f8e2dd3" providerId="AD" clId="Web-{E9109AFD-FFC2-527C-C4E0-DE9D0CF7BD29}" dt="2025-04-02T08:43:36.050" v="771" actId="14100"/>
          <ac:spMkLst>
            <pc:docMk/>
            <pc:sldMk cId="4156481656" sldId="264"/>
            <ac:spMk id="3" creationId="{AEDD0EFF-4E46-9C78-6E2A-B5A756AD3F61}"/>
          </ac:spMkLst>
        </pc:spChg>
        <pc:spChg chg="add del">
          <ac:chgData name="Larissa Goh" userId="S::xhm5236@autuni.ac.nz::047381de-f87e-4b32-95fa-b10d7f8e2dd3" providerId="AD" clId="Web-{E9109AFD-FFC2-527C-C4E0-DE9D0CF7BD29}" dt="2025-04-02T08:19:43.668" v="229"/>
          <ac:spMkLst>
            <pc:docMk/>
            <pc:sldMk cId="4156481656" sldId="264"/>
            <ac:spMk id="4" creationId="{69B1358A-E764-2574-D6FE-B85E7A39EBF3}"/>
          </ac:spMkLst>
        </pc:spChg>
        <pc:spChg chg="del mod">
          <ac:chgData name="Larissa Goh" userId="S::xhm5236@autuni.ac.nz::047381de-f87e-4b32-95fa-b10d7f8e2dd3" providerId="AD" clId="Web-{E9109AFD-FFC2-527C-C4E0-DE9D0CF7BD29}" dt="2025-04-02T08:43:18.206" v="764"/>
          <ac:spMkLst>
            <pc:docMk/>
            <pc:sldMk cId="4156481656" sldId="264"/>
            <ac:spMk id="5" creationId="{09BB417F-962A-A299-EC96-99C28507C8A8}"/>
          </ac:spMkLst>
        </pc:spChg>
      </pc:sldChg>
      <pc:sldChg chg="modSp">
        <pc:chgData name="Larissa Goh" userId="S::xhm5236@autuni.ac.nz::047381de-f87e-4b32-95fa-b10d7f8e2dd3" providerId="AD" clId="Web-{E9109AFD-FFC2-527C-C4E0-DE9D0CF7BD29}" dt="2025-04-02T08:04:51.105" v="15" actId="20577"/>
        <pc:sldMkLst>
          <pc:docMk/>
          <pc:sldMk cId="2117413443" sldId="265"/>
        </pc:sldMkLst>
        <pc:spChg chg="mod">
          <ac:chgData name="Larissa Goh" userId="S::xhm5236@autuni.ac.nz::047381de-f87e-4b32-95fa-b10d7f8e2dd3" providerId="AD" clId="Web-{E9109AFD-FFC2-527C-C4E0-DE9D0CF7BD29}" dt="2025-04-02T08:04:51.105" v="15" actId="20577"/>
          <ac:spMkLst>
            <pc:docMk/>
            <pc:sldMk cId="2117413443" sldId="265"/>
            <ac:spMk id="2" creationId="{6C5915AA-9674-2E81-79D0-0705C29E9ACB}"/>
          </ac:spMkLst>
        </pc:spChg>
        <pc:spChg chg="mod">
          <ac:chgData name="Larissa Goh" userId="S::xhm5236@autuni.ac.nz::047381de-f87e-4b32-95fa-b10d7f8e2dd3" providerId="AD" clId="Web-{E9109AFD-FFC2-527C-C4E0-DE9D0CF7BD29}" dt="2025-04-02T08:04:44.808" v="10" actId="20577"/>
          <ac:spMkLst>
            <pc:docMk/>
            <pc:sldMk cId="2117413443" sldId="265"/>
            <ac:spMk id="3" creationId="{18FB8679-FCDA-7DBB-4992-932CFFAB141C}"/>
          </ac:spMkLst>
        </pc:spChg>
      </pc:sldChg>
    </pc:docChg>
  </pc:docChgLst>
  <pc:docChgLst>
    <pc:chgData name="Kylie Afable" userId="ddacc756-344a-4f82-a099-06c374999204" providerId="ADAL" clId="{76BE9B13-4954-44CE-8385-DDB7860BD176}"/>
    <pc:docChg chg="undo custSel addSld delSld modSld sldOrd">
      <pc:chgData name="Kylie Afable" userId="ddacc756-344a-4f82-a099-06c374999204" providerId="ADAL" clId="{76BE9B13-4954-44CE-8385-DDB7860BD176}" dt="2025-04-03T03:41:39.826" v="3442"/>
      <pc:docMkLst>
        <pc:docMk/>
      </pc:docMkLst>
      <pc:sldChg chg="addSp delSp modSp new mod setBg setClrOvrMap delDesignElem">
        <pc:chgData name="Kylie Afable" userId="ddacc756-344a-4f82-a099-06c374999204" providerId="ADAL" clId="{76BE9B13-4954-44CE-8385-DDB7860BD176}" dt="2025-03-31T04:27:41.350" v="441" actId="20577"/>
        <pc:sldMkLst>
          <pc:docMk/>
          <pc:sldMk cId="1312115059" sldId="256"/>
        </pc:sldMkLst>
        <pc:spChg chg="mod">
          <ac:chgData name="Kylie Afable" userId="ddacc756-344a-4f82-a099-06c374999204" providerId="ADAL" clId="{76BE9B13-4954-44CE-8385-DDB7860BD176}" dt="2025-03-31T04:12:00.908" v="162" actId="1076"/>
          <ac:spMkLst>
            <pc:docMk/>
            <pc:sldMk cId="1312115059" sldId="256"/>
            <ac:spMk id="2" creationId="{09A4DA2F-BBD3-9658-9FAE-22EB1B415430}"/>
          </ac:spMkLst>
        </pc:spChg>
        <pc:spChg chg="mod">
          <ac:chgData name="Kylie Afable" userId="ddacc756-344a-4f82-a099-06c374999204" providerId="ADAL" clId="{76BE9B13-4954-44CE-8385-DDB7860BD176}" dt="2025-03-31T04:14:34.170" v="228" actId="1076"/>
          <ac:spMkLst>
            <pc:docMk/>
            <pc:sldMk cId="1312115059" sldId="256"/>
            <ac:spMk id="3" creationId="{8BBE5EAA-25F7-6FFE-DFFC-0F1610D14EE6}"/>
          </ac:spMkLst>
        </pc:spChg>
        <pc:spChg chg="add mod">
          <ac:chgData name="Kylie Afable" userId="ddacc756-344a-4f82-a099-06c374999204" providerId="ADAL" clId="{76BE9B13-4954-44CE-8385-DDB7860BD176}" dt="2025-03-31T04:16:11.835" v="256" actId="1076"/>
          <ac:spMkLst>
            <pc:docMk/>
            <pc:sldMk cId="1312115059" sldId="256"/>
            <ac:spMk id="4" creationId="{A5CB1634-FC97-8EAF-A3B7-18710DBD71F1}"/>
          </ac:spMkLst>
        </pc:spChg>
        <pc:spChg chg="add">
          <ac:chgData name="Kylie Afable" userId="ddacc756-344a-4f82-a099-06c374999204" providerId="ADAL" clId="{76BE9B13-4954-44CE-8385-DDB7860BD176}" dt="2025-03-31T04:11:10.467" v="149" actId="26606"/>
          <ac:spMkLst>
            <pc:docMk/>
            <pc:sldMk cId="1312115059" sldId="256"/>
            <ac:spMk id="127" creationId="{4B24F6DB-F114-44A7-BB56-D401884E4E7F}"/>
          </ac:spMkLst>
        </pc:spChg>
        <pc:spChg chg="add mod">
          <ac:chgData name="Kylie Afable" userId="ddacc756-344a-4f82-a099-06c374999204" providerId="ADAL" clId="{76BE9B13-4954-44CE-8385-DDB7860BD176}" dt="2025-03-31T04:27:41.350" v="441" actId="20577"/>
          <ac:spMkLst>
            <pc:docMk/>
            <pc:sldMk cId="1312115059" sldId="256"/>
            <ac:spMk id="149" creationId="{45037266-BD90-38D2-6E3B-CA1259909F1B}"/>
          </ac:spMkLst>
        </pc:spChg>
        <pc:grpChg chg="add">
          <ac:chgData name="Kylie Afable" userId="ddacc756-344a-4f82-a099-06c374999204" providerId="ADAL" clId="{76BE9B13-4954-44CE-8385-DDB7860BD176}" dt="2025-03-31T04:11:10.467" v="149" actId="26606"/>
          <ac:grpSpMkLst>
            <pc:docMk/>
            <pc:sldMk cId="1312115059" sldId="256"/>
            <ac:grpSpMk id="11" creationId="{9BE10567-6165-46A7-867D-4690A16B46D6}"/>
          </ac:grpSpMkLst>
        </pc:grpChg>
        <pc:grpChg chg="add">
          <ac:chgData name="Kylie Afable" userId="ddacc756-344a-4f82-a099-06c374999204" providerId="ADAL" clId="{76BE9B13-4954-44CE-8385-DDB7860BD176}" dt="2025-03-31T04:11:10.467" v="149" actId="26606"/>
          <ac:grpSpMkLst>
            <pc:docMk/>
            <pc:sldMk cId="1312115059" sldId="256"/>
            <ac:grpSpMk id="128" creationId="{4DB50ECD-225E-4F81-AF7B-706DD05F3BA8}"/>
          </ac:grpSpMkLst>
        </pc:grpChg>
      </pc:sldChg>
      <pc:sldChg chg="addSp delSp modSp new mod setBg delDesignElem">
        <pc:chgData name="Kylie Afable" userId="ddacc756-344a-4f82-a099-06c374999204" providerId="ADAL" clId="{76BE9B13-4954-44CE-8385-DDB7860BD176}" dt="2025-03-31T04:11:07.150" v="148"/>
        <pc:sldMkLst>
          <pc:docMk/>
          <pc:sldMk cId="2028713515" sldId="257"/>
        </pc:sldMkLst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2028713515" sldId="257"/>
            <ac:spMk id="2" creationId="{CEC5995D-441A-CFD2-F44A-C1F865DE2E32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2028713515" sldId="257"/>
            <ac:spMk id="3" creationId="{5F3B77BC-19D1-27CB-9630-CC5EE5A4C382}"/>
          </ac:spMkLst>
        </pc:spChg>
      </pc:sldChg>
      <pc:sldChg chg="modSp new mod">
        <pc:chgData name="Kylie Afable" userId="ddacc756-344a-4f82-a099-06c374999204" providerId="ADAL" clId="{76BE9B13-4954-44CE-8385-DDB7860BD176}" dt="2025-03-31T04:23:21.040" v="275" actId="20577"/>
        <pc:sldMkLst>
          <pc:docMk/>
          <pc:sldMk cId="1172909354" sldId="258"/>
        </pc:sldMkLst>
      </pc:sldChg>
      <pc:sldChg chg="modSp new mod">
        <pc:chgData name="Kylie Afable" userId="ddacc756-344a-4f82-a099-06c374999204" providerId="ADAL" clId="{76BE9B13-4954-44CE-8385-DDB7860BD176}" dt="2025-03-31T04:23:27.349" v="284" actId="20577"/>
        <pc:sldMkLst>
          <pc:docMk/>
          <pc:sldMk cId="3550247993" sldId="259"/>
        </pc:sldMkLst>
      </pc:sldChg>
      <pc:sldChg chg="addSp delSp modSp new mod setBg delDesignElem">
        <pc:chgData name="Kylie Afable" userId="ddacc756-344a-4f82-a099-06c374999204" providerId="ADAL" clId="{76BE9B13-4954-44CE-8385-DDB7860BD176}" dt="2025-03-31T04:23:39.313" v="308" actId="20577"/>
        <pc:sldMkLst>
          <pc:docMk/>
          <pc:sldMk cId="2580490598" sldId="260"/>
        </pc:sldMkLst>
        <pc:spChg chg="mod">
          <ac:chgData name="Kylie Afable" userId="ddacc756-344a-4f82-a099-06c374999204" providerId="ADAL" clId="{76BE9B13-4954-44CE-8385-DDB7860BD176}" dt="2025-03-31T04:23:39.313" v="308" actId="20577"/>
          <ac:spMkLst>
            <pc:docMk/>
            <pc:sldMk cId="2580490598" sldId="260"/>
            <ac:spMk id="2" creationId="{F128D52A-FA23-B66B-1E48-82F01B417522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2580490598" sldId="260"/>
            <ac:spMk id="3" creationId="{EACEA6C9-D584-9940-CD4C-37274BB2C149}"/>
          </ac:spMkLst>
        </pc:spChg>
      </pc:sldChg>
      <pc:sldChg chg="modSp new mod">
        <pc:chgData name="Kylie Afable" userId="ddacc756-344a-4f82-a099-06c374999204" providerId="ADAL" clId="{76BE9B13-4954-44CE-8385-DDB7860BD176}" dt="2025-03-31T04:23:51.941" v="332" actId="20577"/>
        <pc:sldMkLst>
          <pc:docMk/>
          <pc:sldMk cId="4155465151" sldId="261"/>
        </pc:sldMkLst>
        <pc:spChg chg="mod">
          <ac:chgData name="Kylie Afable" userId="ddacc756-344a-4f82-a099-06c374999204" providerId="ADAL" clId="{76BE9B13-4954-44CE-8385-DDB7860BD176}" dt="2025-03-31T04:23:51.941" v="332" actId="20577"/>
          <ac:spMkLst>
            <pc:docMk/>
            <pc:sldMk cId="4155465151" sldId="261"/>
            <ac:spMk id="2" creationId="{25D389E3-BB89-22C8-2ACF-9C6BF5C4281C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4155465151" sldId="261"/>
            <ac:spMk id="3" creationId="{B17FCFA5-C686-A664-C225-57537FBFDC18}"/>
          </ac:spMkLst>
        </pc:spChg>
      </pc:sldChg>
      <pc:sldChg chg="addSp delSp modSp new mod setBg delDesignElem">
        <pc:chgData name="Kylie Afable" userId="ddacc756-344a-4f82-a099-06c374999204" providerId="ADAL" clId="{76BE9B13-4954-44CE-8385-DDB7860BD176}" dt="2025-03-31T04:24:23.261" v="384" actId="20577"/>
        <pc:sldMkLst>
          <pc:docMk/>
          <pc:sldMk cId="3549023980" sldId="262"/>
        </pc:sldMkLst>
        <pc:spChg chg="mod">
          <ac:chgData name="Kylie Afable" userId="ddacc756-344a-4f82-a099-06c374999204" providerId="ADAL" clId="{76BE9B13-4954-44CE-8385-DDB7860BD176}" dt="2025-03-31T04:24:23.261" v="384" actId="20577"/>
          <ac:spMkLst>
            <pc:docMk/>
            <pc:sldMk cId="3549023980" sldId="262"/>
            <ac:spMk id="2" creationId="{AA68C96C-4609-5A29-1BBA-171DDA516B22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3549023980" sldId="262"/>
            <ac:spMk id="3" creationId="{29312F50-E719-E906-B00D-C213C7F420D7}"/>
          </ac:spMkLst>
        </pc:spChg>
      </pc:sldChg>
      <pc:sldChg chg="addSp delSp modSp new mod">
        <pc:chgData name="Kylie Afable" userId="ddacc756-344a-4f82-a099-06c374999204" providerId="ADAL" clId="{76BE9B13-4954-44CE-8385-DDB7860BD176}" dt="2025-04-02T08:46:34.852" v="1785" actId="478"/>
        <pc:sldMkLst>
          <pc:docMk/>
          <pc:sldMk cId="215071416" sldId="263"/>
        </pc:sldMkLst>
        <pc:spChg chg="mod">
          <ac:chgData name="Kylie Afable" userId="ddacc756-344a-4f82-a099-06c374999204" providerId="ADAL" clId="{76BE9B13-4954-44CE-8385-DDB7860BD176}" dt="2025-03-31T04:26:29.513" v="421" actId="20577"/>
          <ac:spMkLst>
            <pc:docMk/>
            <pc:sldMk cId="215071416" sldId="263"/>
            <ac:spMk id="2" creationId="{141D2F1D-0F46-9055-FD69-94BDF98800B0}"/>
          </ac:spMkLst>
        </pc:spChg>
        <pc:spChg chg="del mod">
          <ac:chgData name="Kylie Afable" userId="ddacc756-344a-4f82-a099-06c374999204" providerId="ADAL" clId="{76BE9B13-4954-44CE-8385-DDB7860BD176}" dt="2025-04-02T08:45:41.136" v="1779" actId="478"/>
          <ac:spMkLst>
            <pc:docMk/>
            <pc:sldMk cId="215071416" sldId="263"/>
            <ac:spMk id="3" creationId="{BDDC5EBB-1EC3-86AE-0986-5F2B823A2381}"/>
          </ac:spMkLst>
        </pc:spChg>
        <pc:graphicFrameChg chg="add mod">
          <ac:chgData name="Kylie Afable" userId="ddacc756-344a-4f82-a099-06c374999204" providerId="ADAL" clId="{76BE9B13-4954-44CE-8385-DDB7860BD176}" dt="2025-04-02T08:45:43.752" v="1780"/>
          <ac:graphicFrameMkLst>
            <pc:docMk/>
            <pc:sldMk cId="215071416" sldId="263"/>
            <ac:graphicFrameMk id="4" creationId="{D0480F65-4F6B-31A5-E38C-57B7124496C7}"/>
          </ac:graphicFrameMkLst>
        </pc:graphicFrameChg>
        <pc:graphicFrameChg chg="add mod modGraphic">
          <ac:chgData name="Kylie Afable" userId="ddacc756-344a-4f82-a099-06c374999204" providerId="ADAL" clId="{76BE9B13-4954-44CE-8385-DDB7860BD176}" dt="2025-04-02T08:46:03.435" v="1783" actId="14100"/>
          <ac:graphicFrameMkLst>
            <pc:docMk/>
            <pc:sldMk cId="215071416" sldId="263"/>
            <ac:graphicFrameMk id="5" creationId="{FE750A32-769A-68AA-6884-28F45565A93E}"/>
          </ac:graphicFrameMkLst>
        </pc:graphicFrameChg>
        <pc:graphicFrameChg chg="add del mod">
          <ac:chgData name="Kylie Afable" userId="ddacc756-344a-4f82-a099-06c374999204" providerId="ADAL" clId="{76BE9B13-4954-44CE-8385-DDB7860BD176}" dt="2025-04-02T08:46:34.852" v="1785" actId="478"/>
          <ac:graphicFrameMkLst>
            <pc:docMk/>
            <pc:sldMk cId="215071416" sldId="263"/>
            <ac:graphicFrameMk id="6" creationId="{4843EA63-496A-4650-126C-F29FBE59B244}"/>
          </ac:graphicFrameMkLst>
        </pc:graphicFrameChg>
      </pc:sldChg>
      <pc:sldChg chg="addSp delSp modSp new mod setBg delDesignElem">
        <pc:chgData name="Kylie Afable" userId="ddacc756-344a-4f82-a099-06c374999204" providerId="ADAL" clId="{76BE9B13-4954-44CE-8385-DDB7860BD176}" dt="2025-03-31T04:28:04.288" v="455" actId="20577"/>
        <pc:sldMkLst>
          <pc:docMk/>
          <pc:sldMk cId="4156481656" sldId="264"/>
        </pc:sldMkLst>
        <pc:spChg chg="mod">
          <ac:chgData name="Kylie Afable" userId="ddacc756-344a-4f82-a099-06c374999204" providerId="ADAL" clId="{76BE9B13-4954-44CE-8385-DDB7860BD176}" dt="2025-03-31T04:28:04.288" v="455" actId="20577"/>
          <ac:spMkLst>
            <pc:docMk/>
            <pc:sldMk cId="4156481656" sldId="264"/>
            <ac:spMk id="2" creationId="{445F1625-CE67-0C18-A3C5-C42F3A84332C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4156481656" sldId="264"/>
            <ac:spMk id="3" creationId="{AEDD0EFF-4E46-9C78-6E2A-B5A756AD3F61}"/>
          </ac:spMkLst>
        </pc:spChg>
      </pc:sldChg>
      <pc:sldChg chg="addSp delSp modSp new mod">
        <pc:chgData name="Kylie Afable" userId="ddacc756-344a-4f82-a099-06c374999204" providerId="ADAL" clId="{76BE9B13-4954-44CE-8385-DDB7860BD176}" dt="2025-04-02T07:47:02.806" v="560" actId="1076"/>
        <pc:sldMkLst>
          <pc:docMk/>
          <pc:sldMk cId="2117413443" sldId="265"/>
        </pc:sldMkLst>
        <pc:spChg chg="mod">
          <ac:chgData name="Kylie Afable" userId="ddacc756-344a-4f82-a099-06c374999204" providerId="ADAL" clId="{76BE9B13-4954-44CE-8385-DDB7860BD176}" dt="2025-04-02T07:43:48.594" v="525" actId="1076"/>
          <ac:spMkLst>
            <pc:docMk/>
            <pc:sldMk cId="2117413443" sldId="265"/>
            <ac:spMk id="2" creationId="{6C5915AA-9674-2E81-79D0-0705C29E9ACB}"/>
          </ac:spMkLst>
        </pc:spChg>
        <pc:spChg chg="mod">
          <ac:chgData name="Kylie Afable" userId="ddacc756-344a-4f82-a099-06c374999204" providerId="ADAL" clId="{76BE9B13-4954-44CE-8385-DDB7860BD176}" dt="2025-04-02T07:43:53.290" v="527" actId="14100"/>
          <ac:spMkLst>
            <pc:docMk/>
            <pc:sldMk cId="2117413443" sldId="265"/>
            <ac:spMk id="3" creationId="{18FB8679-FCDA-7DBB-4992-932CFFAB141C}"/>
          </ac:spMkLst>
        </pc:spChg>
        <pc:spChg chg="add del">
          <ac:chgData name="Kylie Afable" userId="ddacc756-344a-4f82-a099-06c374999204" providerId="ADAL" clId="{76BE9B13-4954-44CE-8385-DDB7860BD176}" dt="2025-04-02T07:44:08.150" v="529" actId="22"/>
          <ac:spMkLst>
            <pc:docMk/>
            <pc:sldMk cId="2117413443" sldId="265"/>
            <ac:spMk id="5" creationId="{34DCD182-80BA-AD83-22D9-FBDC6D8B1FD2}"/>
          </ac:spMkLst>
        </pc:spChg>
        <pc:spChg chg="add del">
          <ac:chgData name="Kylie Afable" userId="ddacc756-344a-4f82-a099-06c374999204" providerId="ADAL" clId="{76BE9B13-4954-44CE-8385-DDB7860BD176}" dt="2025-04-02T07:44:10.002" v="531" actId="22"/>
          <ac:spMkLst>
            <pc:docMk/>
            <pc:sldMk cId="2117413443" sldId="265"/>
            <ac:spMk id="7" creationId="{AFD7778B-41EA-3071-4E63-D8D64ACCC411}"/>
          </ac:spMkLst>
        </pc:spChg>
        <pc:spChg chg="add mod">
          <ac:chgData name="Kylie Afable" userId="ddacc756-344a-4f82-a099-06c374999204" providerId="ADAL" clId="{76BE9B13-4954-44CE-8385-DDB7860BD176}" dt="2025-04-02T07:47:02.806" v="560" actId="1076"/>
          <ac:spMkLst>
            <pc:docMk/>
            <pc:sldMk cId="2117413443" sldId="265"/>
            <ac:spMk id="8" creationId="{2DE2D66A-02E0-C45D-471C-AD2D575A4D17}"/>
          </ac:spMkLst>
        </pc:spChg>
        <pc:spChg chg="add mod">
          <ac:chgData name="Kylie Afable" userId="ddacc756-344a-4f82-a099-06c374999204" providerId="ADAL" clId="{76BE9B13-4954-44CE-8385-DDB7860BD176}" dt="2025-04-02T07:45:45.970" v="557" actId="1076"/>
          <ac:spMkLst>
            <pc:docMk/>
            <pc:sldMk cId="2117413443" sldId="265"/>
            <ac:spMk id="10" creationId="{9523347B-314C-EDFB-FA3A-A08A8F1592AD}"/>
          </ac:spMkLst>
        </pc:spChg>
      </pc:sldChg>
      <pc:sldChg chg="addSp delSp modSp new del mod setBg delDesignElem">
        <pc:chgData name="Kylie Afable" userId="ddacc756-344a-4f82-a099-06c374999204" providerId="ADAL" clId="{76BE9B13-4954-44CE-8385-DDB7860BD176}" dt="2025-04-02T07:44:58.203" v="539" actId="2696"/>
        <pc:sldMkLst>
          <pc:docMk/>
          <pc:sldMk cId="132504903" sldId="266"/>
        </pc:sldMkLst>
        <pc:spChg chg="mod">
          <ac:chgData name="Kylie Afable" userId="ddacc756-344a-4f82-a099-06c374999204" providerId="ADAL" clId="{76BE9B13-4954-44CE-8385-DDB7860BD176}" dt="2025-04-02T07:44:48.326" v="538" actId="14100"/>
          <ac:spMkLst>
            <pc:docMk/>
            <pc:sldMk cId="132504903" sldId="266"/>
            <ac:spMk id="2" creationId="{F4B3FCE7-C2FD-C943-C120-D47B5F2D41DE}"/>
          </ac:spMkLst>
        </pc:spChg>
      </pc:sldChg>
      <pc:sldChg chg="modSp new mod ord">
        <pc:chgData name="Kylie Afable" userId="ddacc756-344a-4f82-a099-06c374999204" providerId="ADAL" clId="{76BE9B13-4954-44CE-8385-DDB7860BD176}" dt="2025-04-02T07:45:02.338" v="543"/>
        <pc:sldMkLst>
          <pc:docMk/>
          <pc:sldMk cId="1996559424" sldId="267"/>
        </pc:sldMkLst>
        <pc:spChg chg="mod">
          <ac:chgData name="Kylie Afable" userId="ddacc756-344a-4f82-a099-06c374999204" providerId="ADAL" clId="{76BE9B13-4954-44CE-8385-DDB7860BD176}" dt="2025-03-31T04:31:31.552" v="524" actId="20577"/>
          <ac:spMkLst>
            <pc:docMk/>
            <pc:sldMk cId="1996559424" sldId="267"/>
            <ac:spMk id="2" creationId="{69F2E5E3-C2F0-F8C6-AE8E-165BDB409945}"/>
          </ac:spMkLst>
        </pc:spChg>
      </pc:sldChg>
      <pc:sldChg chg="modSp new mod">
        <pc:chgData name="Kylie Afable" userId="ddacc756-344a-4f82-a099-06c374999204" providerId="ADAL" clId="{76BE9B13-4954-44CE-8385-DDB7860BD176}" dt="2025-04-02T07:47:43.086" v="575" actId="20577"/>
        <pc:sldMkLst>
          <pc:docMk/>
          <pc:sldMk cId="767305761" sldId="268"/>
        </pc:sldMkLst>
        <pc:spChg chg="mod">
          <ac:chgData name="Kylie Afable" userId="ddacc756-344a-4f82-a099-06c374999204" providerId="ADAL" clId="{76BE9B13-4954-44CE-8385-DDB7860BD176}" dt="2025-04-02T07:47:43.086" v="575" actId="20577"/>
          <ac:spMkLst>
            <pc:docMk/>
            <pc:sldMk cId="767305761" sldId="268"/>
            <ac:spMk id="2" creationId="{C3DCF774-7CFE-7B9E-F09F-C8867AC413F6}"/>
          </ac:spMkLst>
        </pc:spChg>
      </pc:sldChg>
      <pc:sldChg chg="addSp delSp modSp new mod ord">
        <pc:chgData name="Kylie Afable" userId="ddacc756-344a-4f82-a099-06c374999204" providerId="ADAL" clId="{76BE9B13-4954-44CE-8385-DDB7860BD176}" dt="2025-04-02T08:47:31.565" v="1787" actId="1076"/>
        <pc:sldMkLst>
          <pc:docMk/>
          <pc:sldMk cId="788977922" sldId="269"/>
        </pc:sldMkLst>
        <pc:spChg chg="mod">
          <ac:chgData name="Kylie Afable" userId="ddacc756-344a-4f82-a099-06c374999204" providerId="ADAL" clId="{76BE9B13-4954-44CE-8385-DDB7860BD176}" dt="2025-04-02T08:30:15.347" v="1773" actId="1076"/>
          <ac:spMkLst>
            <pc:docMk/>
            <pc:sldMk cId="788977922" sldId="269"/>
            <ac:spMk id="2" creationId="{1FAAC664-CC22-F470-DFC6-8D5AC699D467}"/>
          </ac:spMkLst>
        </pc:spChg>
        <pc:spChg chg="add del mod">
          <ac:chgData name="Kylie Afable" userId="ddacc756-344a-4f82-a099-06c374999204" providerId="ADAL" clId="{76BE9B13-4954-44CE-8385-DDB7860BD176}" dt="2025-04-02T08:29:24.373" v="1759" actId="478"/>
          <ac:spMkLst>
            <pc:docMk/>
            <pc:sldMk cId="788977922" sldId="269"/>
            <ac:spMk id="3" creationId="{C39078A3-4098-16EA-87D8-63BE43928371}"/>
          </ac:spMkLst>
        </pc:spChg>
        <pc:spChg chg="mod">
          <ac:chgData name="Kylie Afable" userId="ddacc756-344a-4f82-a099-06c374999204" providerId="ADAL" clId="{76BE9B13-4954-44CE-8385-DDB7860BD176}" dt="2025-04-02T08:47:29.721" v="1786" actId="1076"/>
          <ac:spMkLst>
            <pc:docMk/>
            <pc:sldMk cId="788977922" sldId="269"/>
            <ac:spMk id="5" creationId="{81FA36E1-C362-8768-1525-A587A5E0B0D2}"/>
          </ac:spMkLst>
        </pc:spChg>
        <pc:spChg chg="add del mod">
          <ac:chgData name="Kylie Afable" userId="ddacc756-344a-4f82-a099-06c374999204" providerId="ADAL" clId="{76BE9B13-4954-44CE-8385-DDB7860BD176}" dt="2025-04-02T08:29:26.273" v="1760" actId="478"/>
          <ac:spMkLst>
            <pc:docMk/>
            <pc:sldMk cId="788977922" sldId="269"/>
            <ac:spMk id="6" creationId="{91B05DFC-6B29-C170-ABB7-96D2E43BA142}"/>
          </ac:spMkLst>
        </pc:spChg>
        <pc:graphicFrameChg chg="mod modGraphic">
          <ac:chgData name="Kylie Afable" userId="ddacc756-344a-4f82-a099-06c374999204" providerId="ADAL" clId="{76BE9B13-4954-44CE-8385-DDB7860BD176}" dt="2025-04-02T08:47:31.565" v="1787" actId="1076"/>
          <ac:graphicFrameMkLst>
            <pc:docMk/>
            <pc:sldMk cId="788977922" sldId="269"/>
            <ac:graphicFrameMk id="4" creationId="{11072660-C17A-82BF-E70E-0E7E9A41A07F}"/>
          </ac:graphicFrameMkLst>
        </pc:graphicFrameChg>
        <pc:picChg chg="add del mod ord">
          <ac:chgData name="Kylie Afable" userId="ddacc756-344a-4f82-a099-06c374999204" providerId="ADAL" clId="{76BE9B13-4954-44CE-8385-DDB7860BD176}" dt="2025-04-02T08:07:45.539" v="625" actId="34307"/>
          <ac:picMkLst>
            <pc:docMk/>
            <pc:sldMk cId="788977922" sldId="269"/>
            <ac:picMk id="4" creationId="{62729AD1-E949-C955-2F39-FD72C24780BC}"/>
          </ac:picMkLst>
        </pc:picChg>
      </pc:sldChg>
      <pc:sldChg chg="new del">
        <pc:chgData name="Kylie Afable" userId="ddacc756-344a-4f82-a099-06c374999204" providerId="ADAL" clId="{76BE9B13-4954-44CE-8385-DDB7860BD176}" dt="2025-04-02T07:49:01.293" v="621" actId="2696"/>
        <pc:sldMkLst>
          <pc:docMk/>
          <pc:sldMk cId="461425214" sldId="270"/>
        </pc:sldMkLst>
      </pc:sldChg>
      <pc:sldChg chg="new del">
        <pc:chgData name="Kylie Afable" userId="ddacc756-344a-4f82-a099-06c374999204" providerId="ADAL" clId="{76BE9B13-4954-44CE-8385-DDB7860BD176}" dt="2025-04-02T07:49:05.039" v="622" actId="2696"/>
        <pc:sldMkLst>
          <pc:docMk/>
          <pc:sldMk cId="879357090" sldId="271"/>
        </pc:sldMkLst>
      </pc:sldChg>
      <pc:sldChg chg="addSp delSp modSp new mod setBg">
        <pc:chgData name="Kylie Afable" userId="ddacc756-344a-4f82-a099-06c374999204" providerId="ADAL" clId="{76BE9B13-4954-44CE-8385-DDB7860BD176}" dt="2025-04-02T09:31:25.425" v="3440" actId="115"/>
        <pc:sldMkLst>
          <pc:docMk/>
          <pc:sldMk cId="2891166803" sldId="272"/>
        </pc:sldMkLst>
        <pc:spChg chg="mod">
          <ac:chgData name="Kylie Afable" userId="ddacc756-344a-4f82-a099-06c374999204" providerId="ADAL" clId="{76BE9B13-4954-44CE-8385-DDB7860BD176}" dt="2025-04-02T09:21:40.148" v="2776" actId="26606"/>
          <ac:spMkLst>
            <pc:docMk/>
            <pc:sldMk cId="2891166803" sldId="272"/>
            <ac:spMk id="2" creationId="{C9420D42-EDC0-9553-897F-B99808AA5F70}"/>
          </ac:spMkLst>
        </pc:spChg>
        <pc:spChg chg="del mod">
          <ac:chgData name="Kylie Afable" userId="ddacc756-344a-4f82-a099-06c374999204" providerId="ADAL" clId="{76BE9B13-4954-44CE-8385-DDB7860BD176}" dt="2025-04-02T08:54:22.785" v="2019" actId="478"/>
          <ac:spMkLst>
            <pc:docMk/>
            <pc:sldMk cId="2891166803" sldId="272"/>
            <ac:spMk id="3" creationId="{592BEBA8-C5D9-4B39-500B-B9834D53479A}"/>
          </ac:spMkLst>
        </pc:spChg>
        <pc:spChg chg="mod">
          <ac:chgData name="Kylie Afable" userId="ddacc756-344a-4f82-a099-06c374999204" providerId="ADAL" clId="{76BE9B13-4954-44CE-8385-DDB7860BD176}" dt="2025-04-02T08:56:29.287" v="2136" actId="14100"/>
          <ac:spMkLst>
            <pc:docMk/>
            <pc:sldMk cId="2891166803" sldId="272"/>
            <ac:spMk id="5" creationId="{E9B953C4-044D-43E8-9817-DF937F3A6521}"/>
          </ac:spMkLst>
        </pc:spChg>
        <pc:spChg chg="add mod">
          <ac:chgData name="Kylie Afable" userId="ddacc756-344a-4f82-a099-06c374999204" providerId="ADAL" clId="{76BE9B13-4954-44CE-8385-DDB7860BD176}" dt="2025-04-02T09:31:25.425" v="3440" actId="115"/>
          <ac:spMkLst>
            <pc:docMk/>
            <pc:sldMk cId="2891166803" sldId="272"/>
            <ac:spMk id="6" creationId="{B06B55FE-D05D-1E29-C2FF-A590F04B7CAC}"/>
          </ac:spMkLst>
        </pc:spChg>
        <pc:spChg chg="add del mod ord">
          <ac:chgData name="Kylie Afable" userId="ddacc756-344a-4f82-a099-06c374999204" providerId="ADAL" clId="{76BE9B13-4954-44CE-8385-DDB7860BD176}" dt="2025-04-02T09:21:13.598" v="2769" actId="478"/>
          <ac:spMkLst>
            <pc:docMk/>
            <pc:sldMk cId="2891166803" sldId="272"/>
            <ac:spMk id="7" creationId="{6294291E-6D0D-D558-E43E-1E85212F1E2A}"/>
          </ac:spMkLst>
        </pc:spChg>
        <pc:spChg chg="add del mod">
          <ac:chgData name="Kylie Afable" userId="ddacc756-344a-4f82-a099-06c374999204" providerId="ADAL" clId="{76BE9B13-4954-44CE-8385-DDB7860BD176}" dt="2025-04-02T09:22:20.955" v="2836" actId="478"/>
          <ac:spMkLst>
            <pc:docMk/>
            <pc:sldMk cId="2891166803" sldId="272"/>
            <ac:spMk id="9" creationId="{D5A49E42-1B4C-3B86-E1E9-67ACB965B58A}"/>
          </ac:spMkLst>
        </pc:spChg>
        <pc:spChg chg="add mod">
          <ac:chgData name="Kylie Afable" userId="ddacc756-344a-4f82-a099-06c374999204" providerId="ADAL" clId="{76BE9B13-4954-44CE-8385-DDB7860BD176}" dt="2025-04-02T09:22:08.371" v="2815" actId="1076"/>
          <ac:spMkLst>
            <pc:docMk/>
            <pc:sldMk cId="2891166803" sldId="272"/>
            <ac:spMk id="11" creationId="{0223274E-944C-507D-D01A-E299BF25C5C0}"/>
          </ac:spMkLst>
        </pc:spChg>
        <pc:spChg chg="add del">
          <ac:chgData name="Kylie Afable" userId="ddacc756-344a-4f82-a099-06c374999204" providerId="ADAL" clId="{76BE9B13-4954-44CE-8385-DDB7860BD176}" dt="2025-04-02T09:21:40.144" v="2775" actId="26606"/>
          <ac:spMkLst>
            <pc:docMk/>
            <pc:sldMk cId="2891166803" sldId="272"/>
            <ac:spMk id="15" creationId="{E4B7B3E3-827A-48BE-AD67-A57C45AA6949}"/>
          </ac:spMkLst>
        </pc:spChg>
        <pc:picChg chg="mod">
          <ac:chgData name="Kylie Afable" userId="ddacc756-344a-4f82-a099-06c374999204" providerId="ADAL" clId="{76BE9B13-4954-44CE-8385-DDB7860BD176}" dt="2025-04-02T08:56:13.033" v="2132" actId="1076"/>
          <ac:picMkLst>
            <pc:docMk/>
            <pc:sldMk cId="2891166803" sldId="272"/>
            <ac:picMk id="4" creationId="{E537C8A9-ED7D-0515-D901-7E0572C641DB}"/>
          </ac:picMkLst>
        </pc:picChg>
        <pc:picChg chg="add del mod">
          <ac:chgData name="Kylie Afable" userId="ddacc756-344a-4f82-a099-06c374999204" providerId="ADAL" clId="{76BE9B13-4954-44CE-8385-DDB7860BD176}" dt="2025-04-02T09:21:14.664" v="2770" actId="478"/>
          <ac:picMkLst>
            <pc:docMk/>
            <pc:sldMk cId="2891166803" sldId="272"/>
            <ac:picMk id="8" creationId="{3F91F223-7149-8B84-9AE4-51577FDDDB06}"/>
          </ac:picMkLst>
        </pc:picChg>
        <pc:picChg chg="add mod ord">
          <ac:chgData name="Kylie Afable" userId="ddacc756-344a-4f82-a099-06c374999204" providerId="ADAL" clId="{76BE9B13-4954-44CE-8385-DDB7860BD176}" dt="2025-04-02T09:21:40.148" v="2776" actId="26606"/>
          <ac:picMkLst>
            <pc:docMk/>
            <pc:sldMk cId="2891166803" sldId="272"/>
            <ac:picMk id="10" creationId="{8548E211-0B5E-6052-9018-3B50EACE3EDB}"/>
          </ac:picMkLst>
        </pc:picChg>
      </pc:sldChg>
      <pc:sldChg chg="modSp new mod">
        <pc:chgData name="Kylie Afable" userId="ddacc756-344a-4f82-a099-06c374999204" providerId="ADAL" clId="{76BE9B13-4954-44CE-8385-DDB7860BD176}" dt="2025-04-03T03:41:39.826" v="3442"/>
        <pc:sldMkLst>
          <pc:docMk/>
          <pc:sldMk cId="3381972177" sldId="275"/>
        </pc:sldMkLst>
        <pc:spChg chg="mod">
          <ac:chgData name="Kylie Afable" userId="ddacc756-344a-4f82-a099-06c374999204" providerId="ADAL" clId="{76BE9B13-4954-44CE-8385-DDB7860BD176}" dt="2025-04-03T03:41:39.826" v="3442"/>
          <ac:spMkLst>
            <pc:docMk/>
            <pc:sldMk cId="3381972177" sldId="275"/>
            <ac:spMk id="3" creationId="{C669E754-B154-F1A9-C115-E479C1F55B58}"/>
          </ac:spMkLst>
        </pc:spChg>
      </pc:sldChg>
    </pc:docChg>
  </pc:docChgLst>
  <pc:docChgLst>
    <pc:chgData name="Kylie Afable" userId="ddacc756-344a-4f82-a099-06c374999204" providerId="ADAL" clId="{477E878B-3570-40A6-9348-62984BD1D141}"/>
    <pc:docChg chg="modSld sldOrd">
      <pc:chgData name="Kylie Afable" userId="ddacc756-344a-4f82-a099-06c374999204" providerId="ADAL" clId="{477E878B-3570-40A6-9348-62984BD1D141}" dt="2025-04-02T23:02:09.668" v="1"/>
      <pc:docMkLst>
        <pc:docMk/>
      </pc:docMkLst>
      <pc:sldChg chg="ord">
        <pc:chgData name="Kylie Afable" userId="ddacc756-344a-4f82-a099-06c374999204" providerId="ADAL" clId="{477E878B-3570-40A6-9348-62984BD1D141}" dt="2025-04-02T23:02:09.668" v="1"/>
        <pc:sldMkLst>
          <pc:docMk/>
          <pc:sldMk cId="3550247993" sldId="259"/>
        </pc:sldMkLst>
      </pc:sldChg>
    </pc:docChg>
  </pc:docChgLst>
  <pc:docChgLst>
    <pc:chgData name="Nathan Quai Hoi" userId="7f6a9d7e-9f9d-48c5-9ed4-7cb551ec731d" providerId="ADAL" clId="{5B733FFD-7503-43D4-AFCC-F2A13FAC2705}"/>
    <pc:docChg chg="undo custSel modSld">
      <pc:chgData name="Nathan Quai Hoi" userId="7f6a9d7e-9f9d-48c5-9ed4-7cb551ec731d" providerId="ADAL" clId="{5B733FFD-7503-43D4-AFCC-F2A13FAC2705}" dt="2025-04-02T09:33:11.852" v="612" actId="20577"/>
      <pc:docMkLst>
        <pc:docMk/>
      </pc:docMkLst>
      <pc:sldChg chg="modSp mod">
        <pc:chgData name="Nathan Quai Hoi" userId="7f6a9d7e-9f9d-48c5-9ed4-7cb551ec731d" providerId="ADAL" clId="{5B733FFD-7503-43D4-AFCC-F2A13FAC2705}" dt="2025-04-02T07:43:13.146" v="598" actId="20577"/>
        <pc:sldMkLst>
          <pc:docMk/>
          <pc:sldMk cId="2028713515" sldId="257"/>
        </pc:sldMkLst>
        <pc:spChg chg="mod">
          <ac:chgData name="Nathan Quai Hoi" userId="7f6a9d7e-9f9d-48c5-9ed4-7cb551ec731d" providerId="ADAL" clId="{5B733FFD-7503-43D4-AFCC-F2A13FAC2705}" dt="2025-04-02T07:43:13.146" v="598" actId="20577"/>
          <ac:spMkLst>
            <pc:docMk/>
            <pc:sldMk cId="2028713515" sldId="257"/>
            <ac:spMk id="3" creationId="{5F3B77BC-19D1-27CB-9630-CC5EE5A4C382}"/>
          </ac:spMkLst>
        </pc:spChg>
      </pc:sldChg>
      <pc:sldChg chg="modSp mod">
        <pc:chgData name="Nathan Quai Hoi" userId="7f6a9d7e-9f9d-48c5-9ed4-7cb551ec731d" providerId="ADAL" clId="{5B733FFD-7503-43D4-AFCC-F2A13FAC2705}" dt="2025-04-02T07:43:32.044" v="607" actId="20577"/>
        <pc:sldMkLst>
          <pc:docMk/>
          <pc:sldMk cId="3550247993" sldId="259"/>
        </pc:sldMkLst>
        <pc:spChg chg="mod">
          <ac:chgData name="Nathan Quai Hoi" userId="7f6a9d7e-9f9d-48c5-9ed4-7cb551ec731d" providerId="ADAL" clId="{5B733FFD-7503-43D4-AFCC-F2A13FAC2705}" dt="2025-04-02T07:43:32.044" v="607" actId="20577"/>
          <ac:spMkLst>
            <pc:docMk/>
            <pc:sldMk cId="3550247993" sldId="259"/>
            <ac:spMk id="3" creationId="{7B9CD419-57B3-8910-F052-479BCFDD3C18}"/>
          </ac:spMkLst>
        </pc:spChg>
      </pc:sldChg>
      <pc:sldChg chg="modSp mod">
        <pc:chgData name="Nathan Quai Hoi" userId="7f6a9d7e-9f9d-48c5-9ed4-7cb551ec731d" providerId="ADAL" clId="{5B733FFD-7503-43D4-AFCC-F2A13FAC2705}" dt="2025-04-02T09:33:11.852" v="612" actId="20577"/>
        <pc:sldMkLst>
          <pc:docMk/>
          <pc:sldMk cId="3549023980" sldId="262"/>
        </pc:sldMkLst>
        <pc:spChg chg="mod">
          <ac:chgData name="Nathan Quai Hoi" userId="7f6a9d7e-9f9d-48c5-9ed4-7cb551ec731d" providerId="ADAL" clId="{5B733FFD-7503-43D4-AFCC-F2A13FAC2705}" dt="2025-04-02T09:33:11.852" v="612" actId="20577"/>
          <ac:spMkLst>
            <pc:docMk/>
            <pc:sldMk cId="3549023980" sldId="262"/>
            <ac:spMk id="3" creationId="{29312F50-E719-E906-B00D-C213C7F420D7}"/>
          </ac:spMkLst>
        </pc:spChg>
      </pc:sldChg>
      <pc:sldChg chg="modSp mod">
        <pc:chgData name="Nathan Quai Hoi" userId="7f6a9d7e-9f9d-48c5-9ed4-7cb551ec731d" providerId="ADAL" clId="{5B733FFD-7503-43D4-AFCC-F2A13FAC2705}" dt="2025-04-02T07:41:04.420" v="588" actId="15"/>
        <pc:sldMkLst>
          <pc:docMk/>
          <pc:sldMk cId="4156481656" sldId="264"/>
        </pc:sldMkLst>
        <pc:spChg chg="mod">
          <ac:chgData name="Nathan Quai Hoi" userId="7f6a9d7e-9f9d-48c5-9ed4-7cb551ec731d" providerId="ADAL" clId="{5B733FFD-7503-43D4-AFCC-F2A13FAC2705}" dt="2025-04-02T07:41:04.420" v="588" actId="15"/>
          <ac:spMkLst>
            <pc:docMk/>
            <pc:sldMk cId="4156481656" sldId="264"/>
            <ac:spMk id="3" creationId="{AEDD0EFF-4E46-9C78-6E2A-B5A756AD3F61}"/>
          </ac:spMkLst>
        </pc:spChg>
      </pc:sldChg>
      <pc:sldChg chg="modSp mod">
        <pc:chgData name="Nathan Quai Hoi" userId="7f6a9d7e-9f9d-48c5-9ed4-7cb551ec731d" providerId="ADAL" clId="{5B733FFD-7503-43D4-AFCC-F2A13FAC2705}" dt="2025-04-02T07:41:09.745" v="589" actId="15"/>
        <pc:sldMkLst>
          <pc:docMk/>
          <pc:sldMk cId="2117413443" sldId="265"/>
        </pc:sldMkLst>
        <pc:spChg chg="mod">
          <ac:chgData name="Nathan Quai Hoi" userId="7f6a9d7e-9f9d-48c5-9ed4-7cb551ec731d" providerId="ADAL" clId="{5B733FFD-7503-43D4-AFCC-F2A13FAC2705}" dt="2025-04-02T07:41:09.745" v="589" actId="15"/>
          <ac:spMkLst>
            <pc:docMk/>
            <pc:sldMk cId="2117413443" sldId="265"/>
            <ac:spMk id="3" creationId="{18FB8679-FCDA-7DBB-4992-932CFFAB141C}"/>
          </ac:spMkLst>
        </pc:spChg>
      </pc:sldChg>
    </pc:docChg>
  </pc:docChgLst>
  <pc:docChgLst>
    <pc:chgData name="Larissa Goh" userId="047381de-f87e-4b32-95fa-b10d7f8e2dd3" providerId="ADAL" clId="{C7C5EA2B-3491-2C41-872D-79F0CAD712EA}"/>
    <pc:docChg chg="undo custSel modSld">
      <pc:chgData name="Larissa Goh" userId="047381de-f87e-4b32-95fa-b10d7f8e2dd3" providerId="ADAL" clId="{C7C5EA2B-3491-2C41-872D-79F0CAD712EA}" dt="2025-04-03T00:31:51.901" v="373" actId="20577"/>
      <pc:docMkLst>
        <pc:docMk/>
      </pc:docMkLst>
      <pc:sldChg chg="addSp modSp mod">
        <pc:chgData name="Larissa Goh" userId="047381de-f87e-4b32-95fa-b10d7f8e2dd3" providerId="ADAL" clId="{C7C5EA2B-3491-2C41-872D-79F0CAD712EA}" dt="2025-04-03T00:31:51.901" v="373" actId="20577"/>
        <pc:sldMkLst>
          <pc:docMk/>
          <pc:sldMk cId="4156481656" sldId="264"/>
        </pc:sldMkLst>
        <pc:spChg chg="mod">
          <ac:chgData name="Larissa Goh" userId="047381de-f87e-4b32-95fa-b10d7f8e2dd3" providerId="ADAL" clId="{C7C5EA2B-3491-2C41-872D-79F0CAD712EA}" dt="2025-04-03T00:31:51.901" v="373" actId="20577"/>
          <ac:spMkLst>
            <pc:docMk/>
            <pc:sldMk cId="4156481656" sldId="264"/>
            <ac:spMk id="3" creationId="{AEDD0EFF-4E46-9C78-6E2A-B5A756AD3F61}"/>
          </ac:spMkLst>
        </pc:spChg>
        <pc:spChg chg="add mod">
          <ac:chgData name="Larissa Goh" userId="047381de-f87e-4b32-95fa-b10d7f8e2dd3" providerId="ADAL" clId="{C7C5EA2B-3491-2C41-872D-79F0CAD712EA}" dt="2025-04-02T08:33:38.217" v="106" actId="1076"/>
          <ac:spMkLst>
            <pc:docMk/>
            <pc:sldMk cId="4156481656" sldId="264"/>
            <ac:spMk id="5" creationId="{09BB417F-962A-A299-EC96-99C28507C8A8}"/>
          </ac:spMkLst>
        </pc:spChg>
        <pc:spChg chg="add mod">
          <ac:chgData name="Larissa Goh" userId="047381de-f87e-4b32-95fa-b10d7f8e2dd3" providerId="ADAL" clId="{C7C5EA2B-3491-2C41-872D-79F0CAD712EA}" dt="2025-04-02T08:56:40.920" v="316" actId="255"/>
          <ac:spMkLst>
            <pc:docMk/>
            <pc:sldMk cId="4156481656" sldId="264"/>
            <ac:spMk id="7" creationId="{068AE963-8B99-1221-DDB0-2ADA1FDC6A36}"/>
          </ac:spMkLst>
        </pc:spChg>
      </pc:sldChg>
      <pc:sldChg chg="modSp mod">
        <pc:chgData name="Larissa Goh" userId="047381de-f87e-4b32-95fa-b10d7f8e2dd3" providerId="ADAL" clId="{C7C5EA2B-3491-2C41-872D-79F0CAD712EA}" dt="2025-04-02T23:56:46.264" v="317" actId="20577"/>
        <pc:sldMkLst>
          <pc:docMk/>
          <pc:sldMk cId="2891166803" sldId="272"/>
        </pc:sldMkLst>
        <pc:spChg chg="mod">
          <ac:chgData name="Larissa Goh" userId="047381de-f87e-4b32-95fa-b10d7f8e2dd3" providerId="ADAL" clId="{C7C5EA2B-3491-2C41-872D-79F0CAD712EA}" dt="2025-04-02T23:56:46.264" v="317" actId="20577"/>
          <ac:spMkLst>
            <pc:docMk/>
            <pc:sldMk cId="2891166803" sldId="272"/>
            <ac:spMk id="6" creationId="{B06B55FE-D05D-1E29-C2FF-A590F04B7CAC}"/>
          </ac:spMkLst>
        </pc:spChg>
      </pc:sldChg>
    </pc:docChg>
  </pc:docChgLst>
  <pc:docChgLst>
    <pc:chgData name="Thomas Hugh Robinson" userId="ba43011d-005d-435c-943e-000ddbddd6d2" providerId="ADAL" clId="{67A63CD0-A5EE-45CC-A742-884076144B30}"/>
    <pc:docChg chg="undo custSel modSld">
      <pc:chgData name="Thomas Hugh Robinson" userId="ba43011d-005d-435c-943e-000ddbddd6d2" providerId="ADAL" clId="{67A63CD0-A5EE-45CC-A742-884076144B30}" dt="2025-04-02T16:05:52.736" v="137" actId="20577"/>
      <pc:docMkLst>
        <pc:docMk/>
      </pc:docMkLst>
      <pc:sldChg chg="modSp mod">
        <pc:chgData name="Thomas Hugh Robinson" userId="ba43011d-005d-435c-943e-000ddbddd6d2" providerId="ADAL" clId="{67A63CD0-A5EE-45CC-A742-884076144B30}" dt="2025-04-02T09:58:57.909" v="21" actId="20577"/>
        <pc:sldMkLst>
          <pc:docMk/>
          <pc:sldMk cId="4155465151" sldId="261"/>
        </pc:sldMkLst>
        <pc:spChg chg="mod">
          <ac:chgData name="Thomas Hugh Robinson" userId="ba43011d-005d-435c-943e-000ddbddd6d2" providerId="ADAL" clId="{67A63CD0-A5EE-45CC-A742-884076144B30}" dt="2025-04-02T09:58:57.909" v="21" actId="20577"/>
          <ac:spMkLst>
            <pc:docMk/>
            <pc:sldMk cId="4155465151" sldId="261"/>
            <ac:spMk id="3" creationId="{B17FCFA5-C686-A664-C225-57537FBFDC18}"/>
          </ac:spMkLst>
        </pc:spChg>
      </pc:sldChg>
      <pc:sldChg chg="addSp delSp modSp mod modClrScheme chgLayout">
        <pc:chgData name="Thomas Hugh Robinson" userId="ba43011d-005d-435c-943e-000ddbddd6d2" providerId="ADAL" clId="{67A63CD0-A5EE-45CC-A742-884076144B30}" dt="2025-04-02T16:05:52.736" v="137" actId="20577"/>
        <pc:sldMkLst>
          <pc:docMk/>
          <pc:sldMk cId="1996559424" sldId="267"/>
        </pc:sldMkLst>
        <pc:spChg chg="mod ord">
          <ac:chgData name="Thomas Hugh Robinson" userId="ba43011d-005d-435c-943e-000ddbddd6d2" providerId="ADAL" clId="{67A63CD0-A5EE-45CC-A742-884076144B30}" dt="2025-04-02T16:05:52.736" v="137" actId="20577"/>
          <ac:spMkLst>
            <pc:docMk/>
            <pc:sldMk cId="1996559424" sldId="267"/>
            <ac:spMk id="2" creationId="{69F2E5E3-C2F0-F8C6-AE8E-165BDB409945}"/>
          </ac:spMkLst>
        </pc:spChg>
        <pc:spChg chg="add del mod">
          <ac:chgData name="Thomas Hugh Robinson" userId="ba43011d-005d-435c-943e-000ddbddd6d2" providerId="ADAL" clId="{67A63CD0-A5EE-45CC-A742-884076144B30}" dt="2025-04-02T16:00:23.858" v="47"/>
          <ac:spMkLst>
            <pc:docMk/>
            <pc:sldMk cId="1996559424" sldId="267"/>
            <ac:spMk id="3" creationId="{D1E8B8C7-A810-B352-D981-9691E3BBCDAB}"/>
          </ac:spMkLst>
        </pc:spChg>
        <pc:spChg chg="add mod">
          <ac:chgData name="Thomas Hugh Robinson" userId="ba43011d-005d-435c-943e-000ddbddd6d2" providerId="ADAL" clId="{67A63CD0-A5EE-45CC-A742-884076144B30}" dt="2025-04-02T15:59:31.078" v="34"/>
          <ac:spMkLst>
            <pc:docMk/>
            <pc:sldMk cId="1996559424" sldId="267"/>
            <ac:spMk id="4" creationId="{AE51B460-EAA8-C045-9D83-32044BA41EBF}"/>
          </ac:spMkLst>
        </pc:spChg>
        <pc:spChg chg="add mod">
          <ac:chgData name="Thomas Hugh Robinson" userId="ba43011d-005d-435c-943e-000ddbddd6d2" providerId="ADAL" clId="{67A63CD0-A5EE-45CC-A742-884076144B30}" dt="2025-04-02T16:00:23.781" v="46"/>
          <ac:spMkLst>
            <pc:docMk/>
            <pc:sldMk cId="1996559424" sldId="267"/>
            <ac:spMk id="5" creationId="{A11A4004-7714-E214-0CF8-D6080AC360E0}"/>
          </ac:spMkLst>
        </pc:spChg>
        <pc:spChg chg="add mod ord">
          <ac:chgData name="Thomas Hugh Robinson" userId="ba43011d-005d-435c-943e-000ddbddd6d2" providerId="ADAL" clId="{67A63CD0-A5EE-45CC-A742-884076144B30}" dt="2025-04-02T16:04:52.057" v="117" actId="20577"/>
          <ac:spMkLst>
            <pc:docMk/>
            <pc:sldMk cId="1996559424" sldId="267"/>
            <ac:spMk id="6" creationId="{63029A99-0ECD-C71B-3659-C09FED921BAE}"/>
          </ac:spMkLst>
        </pc:spChg>
        <pc:spChg chg="add mod ord">
          <ac:chgData name="Thomas Hugh Robinson" userId="ba43011d-005d-435c-943e-000ddbddd6d2" providerId="ADAL" clId="{67A63CD0-A5EE-45CC-A742-884076144B30}" dt="2025-04-02T16:05:35.167" v="125" actId="1076"/>
          <ac:spMkLst>
            <pc:docMk/>
            <pc:sldMk cId="1996559424" sldId="267"/>
            <ac:spMk id="7" creationId="{163C8634-2321-0222-CDFC-56C91B3BFF67}"/>
          </ac:spMkLst>
        </pc:spChg>
      </pc:sldChg>
    </pc:docChg>
  </pc:docChgLst>
  <pc:docChgLst>
    <pc:chgData name="Win Phyo" userId="5778c2b5-85a0-4e7e-8d5b-07d92181d479" providerId="ADAL" clId="{D22408A7-21C2-40C7-884F-CCACF5F2EE8C}"/>
    <pc:docChg chg="undo custSel addSld delSld modSld sldOrd">
      <pc:chgData name="Win Phyo" userId="5778c2b5-85a0-4e7e-8d5b-07d92181d479" providerId="ADAL" clId="{D22408A7-21C2-40C7-884F-CCACF5F2EE8C}" dt="2025-04-03T03:36:52.348" v="1336" actId="1076"/>
      <pc:docMkLst>
        <pc:docMk/>
      </pc:docMkLst>
      <pc:sldChg chg="addSp modSp mod">
        <pc:chgData name="Win Phyo" userId="5778c2b5-85a0-4e7e-8d5b-07d92181d479" providerId="ADAL" clId="{D22408A7-21C2-40C7-884F-CCACF5F2EE8C}" dt="2025-04-03T03:36:52.348" v="1336" actId="1076"/>
        <pc:sldMkLst>
          <pc:docMk/>
          <pc:sldMk cId="1312115059" sldId="256"/>
        </pc:sldMkLst>
        <pc:spChg chg="mod">
          <ac:chgData name="Win Phyo" userId="5778c2b5-85a0-4e7e-8d5b-07d92181d479" providerId="ADAL" clId="{D22408A7-21C2-40C7-884F-CCACF5F2EE8C}" dt="2025-04-03T03:36:14.732" v="1302" actId="27636"/>
          <ac:spMkLst>
            <pc:docMk/>
            <pc:sldMk cId="1312115059" sldId="256"/>
            <ac:spMk id="3" creationId="{8BBE5EAA-25F7-6FFE-DFFC-0F1610D14EE6}"/>
          </ac:spMkLst>
        </pc:spChg>
        <pc:spChg chg="add mod">
          <ac:chgData name="Win Phyo" userId="5778c2b5-85a0-4e7e-8d5b-07d92181d479" providerId="ADAL" clId="{D22408A7-21C2-40C7-884F-CCACF5F2EE8C}" dt="2025-04-03T03:36:52.348" v="1336" actId="1076"/>
          <ac:spMkLst>
            <pc:docMk/>
            <pc:sldMk cId="1312115059" sldId="256"/>
            <ac:spMk id="5" creationId="{10303C85-248F-3F8A-1C9B-3E43775B242D}"/>
          </ac:spMkLst>
        </pc:spChg>
      </pc:sldChg>
      <pc:sldChg chg="addSp modSp mod">
        <pc:chgData name="Win Phyo" userId="5778c2b5-85a0-4e7e-8d5b-07d92181d479" providerId="ADAL" clId="{D22408A7-21C2-40C7-884F-CCACF5F2EE8C}" dt="2025-04-03T03:35:52.155" v="1299" actId="20577"/>
        <pc:sldMkLst>
          <pc:docMk/>
          <pc:sldMk cId="2028713515" sldId="257"/>
        </pc:sldMkLst>
        <pc:spChg chg="mod">
          <ac:chgData name="Win Phyo" userId="5778c2b5-85a0-4e7e-8d5b-07d92181d479" providerId="ADAL" clId="{D22408A7-21C2-40C7-884F-CCACF5F2EE8C}" dt="2025-04-03T03:35:37.859" v="1239" actId="20577"/>
          <ac:spMkLst>
            <pc:docMk/>
            <pc:sldMk cId="2028713515" sldId="257"/>
            <ac:spMk id="2" creationId="{CEC5995D-441A-CFD2-F44A-C1F865DE2E32}"/>
          </ac:spMkLst>
        </pc:spChg>
        <pc:spChg chg="add mod">
          <ac:chgData name="Win Phyo" userId="5778c2b5-85a0-4e7e-8d5b-07d92181d479" providerId="ADAL" clId="{D22408A7-21C2-40C7-884F-CCACF5F2EE8C}" dt="2025-04-03T03:35:52.155" v="1299" actId="20577"/>
          <ac:spMkLst>
            <pc:docMk/>
            <pc:sldMk cId="2028713515" sldId="257"/>
            <ac:spMk id="4" creationId="{78811BD0-EB18-A43F-E5D0-36CC90331F2D}"/>
          </ac:spMkLst>
        </pc:spChg>
      </pc:sldChg>
      <pc:sldChg chg="del">
        <pc:chgData name="Win Phyo" userId="5778c2b5-85a0-4e7e-8d5b-07d92181d479" providerId="ADAL" clId="{D22408A7-21C2-40C7-884F-CCACF5F2EE8C}" dt="2025-04-03T03:35:35.094" v="1238" actId="2696"/>
        <pc:sldMkLst>
          <pc:docMk/>
          <pc:sldMk cId="3550247993" sldId="259"/>
        </pc:sldMkLst>
      </pc:sldChg>
      <pc:sldChg chg="modSp mod">
        <pc:chgData name="Win Phyo" userId="5778c2b5-85a0-4e7e-8d5b-07d92181d479" providerId="ADAL" clId="{D22408A7-21C2-40C7-884F-CCACF5F2EE8C}" dt="2025-04-02T00:11:53.755" v="6" actId="20577"/>
        <pc:sldMkLst>
          <pc:docMk/>
          <pc:sldMk cId="2580490598" sldId="260"/>
        </pc:sldMkLst>
        <pc:spChg chg="mod">
          <ac:chgData name="Win Phyo" userId="5778c2b5-85a0-4e7e-8d5b-07d92181d479" providerId="ADAL" clId="{D22408A7-21C2-40C7-884F-CCACF5F2EE8C}" dt="2025-04-02T00:11:53.755" v="6" actId="20577"/>
          <ac:spMkLst>
            <pc:docMk/>
            <pc:sldMk cId="2580490598" sldId="260"/>
            <ac:spMk id="2" creationId="{F128D52A-FA23-B66B-1E48-82F01B417522}"/>
          </ac:spMkLst>
        </pc:spChg>
      </pc:sldChg>
      <pc:sldChg chg="modSp mod">
        <pc:chgData name="Win Phyo" userId="5778c2b5-85a0-4e7e-8d5b-07d92181d479" providerId="ADAL" clId="{D22408A7-21C2-40C7-884F-CCACF5F2EE8C}" dt="2025-04-02T23:47:30.581" v="1200" actId="20577"/>
        <pc:sldMkLst>
          <pc:docMk/>
          <pc:sldMk cId="3549023980" sldId="262"/>
        </pc:sldMkLst>
        <pc:spChg chg="mod">
          <ac:chgData name="Win Phyo" userId="5778c2b5-85a0-4e7e-8d5b-07d92181d479" providerId="ADAL" clId="{D22408A7-21C2-40C7-884F-CCACF5F2EE8C}" dt="2025-04-02T23:47:30.581" v="1200" actId="20577"/>
          <ac:spMkLst>
            <pc:docMk/>
            <pc:sldMk cId="3549023980" sldId="262"/>
            <ac:spMk id="3" creationId="{29312F50-E719-E906-B00D-C213C7F420D7}"/>
          </ac:spMkLst>
        </pc:spChg>
      </pc:sldChg>
      <pc:sldChg chg="addSp modSp mod ord">
        <pc:chgData name="Win Phyo" userId="5778c2b5-85a0-4e7e-8d5b-07d92181d479" providerId="ADAL" clId="{D22408A7-21C2-40C7-884F-CCACF5F2EE8C}" dt="2025-04-01T20:20:27.405" v="887"/>
        <pc:sldMkLst>
          <pc:docMk/>
          <pc:sldMk cId="215071416" sldId="263"/>
        </pc:sldMkLst>
        <pc:graphicFrameChg chg="add mod modGraphic">
          <ac:chgData name="Win Phyo" userId="5778c2b5-85a0-4e7e-8d5b-07d92181d479" providerId="ADAL" clId="{D22408A7-21C2-40C7-884F-CCACF5F2EE8C}" dt="2025-04-01T19:47:50.193" v="255" actId="1076"/>
          <ac:graphicFrameMkLst>
            <pc:docMk/>
            <pc:sldMk cId="215071416" sldId="263"/>
            <ac:graphicFrameMk id="7" creationId="{56B97867-9F0B-A4AC-E86A-EFC9CAE828EB}"/>
          </ac:graphicFrameMkLst>
        </pc:graphicFrameChg>
        <pc:picChg chg="add mod">
          <ac:chgData name="Win Phyo" userId="5778c2b5-85a0-4e7e-8d5b-07d92181d479" providerId="ADAL" clId="{D22408A7-21C2-40C7-884F-CCACF5F2EE8C}" dt="2025-04-01T20:17:45.966" v="837" actId="1076"/>
          <ac:picMkLst>
            <pc:docMk/>
            <pc:sldMk cId="215071416" sldId="263"/>
            <ac:picMk id="4" creationId="{BCB557D1-3562-9A69-E63A-78AC13BE6439}"/>
          </ac:picMkLst>
        </pc:picChg>
      </pc:sldChg>
      <pc:sldChg chg="modSp mod">
        <pc:chgData name="Win Phyo" userId="5778c2b5-85a0-4e7e-8d5b-07d92181d479" providerId="ADAL" clId="{D22408A7-21C2-40C7-884F-CCACF5F2EE8C}" dt="2025-04-01T19:24:17.156" v="9" actId="14100"/>
        <pc:sldMkLst>
          <pc:docMk/>
          <pc:sldMk cId="4156481656" sldId="264"/>
        </pc:sldMkLst>
        <pc:spChg chg="mod">
          <ac:chgData name="Win Phyo" userId="5778c2b5-85a0-4e7e-8d5b-07d92181d479" providerId="ADAL" clId="{D22408A7-21C2-40C7-884F-CCACF5F2EE8C}" dt="2025-04-01T19:24:17.156" v="9" actId="14100"/>
          <ac:spMkLst>
            <pc:docMk/>
            <pc:sldMk cId="4156481656" sldId="264"/>
            <ac:spMk id="3" creationId="{AEDD0EFF-4E46-9C78-6E2A-B5A756AD3F61}"/>
          </ac:spMkLst>
        </pc:spChg>
      </pc:sldChg>
      <pc:sldChg chg="addSp delSp modSp mod ord">
        <pc:chgData name="Win Phyo" userId="5778c2b5-85a0-4e7e-8d5b-07d92181d479" providerId="ADAL" clId="{D22408A7-21C2-40C7-884F-CCACF5F2EE8C}" dt="2025-04-02T23:54:54.692" v="1209" actId="113"/>
        <pc:sldMkLst>
          <pc:docMk/>
          <pc:sldMk cId="2117413443" sldId="265"/>
        </pc:sldMkLst>
        <pc:spChg chg="add mod">
          <ac:chgData name="Win Phyo" userId="5778c2b5-85a0-4e7e-8d5b-07d92181d479" providerId="ADAL" clId="{D22408A7-21C2-40C7-884F-CCACF5F2EE8C}" dt="2025-04-01T20:03:01.238" v="594" actId="20577"/>
          <ac:spMkLst>
            <pc:docMk/>
            <pc:sldMk cId="2117413443" sldId="265"/>
            <ac:spMk id="5" creationId="{188B4F74-7768-BCB8-A131-5BD8526BF440}"/>
          </ac:spMkLst>
        </pc:spChg>
        <pc:spChg chg="add mod">
          <ac:chgData name="Win Phyo" userId="5778c2b5-85a0-4e7e-8d5b-07d92181d479" providerId="ADAL" clId="{D22408A7-21C2-40C7-884F-CCACF5F2EE8C}" dt="2025-04-01T20:16:20.246" v="816" actId="1076"/>
          <ac:spMkLst>
            <pc:docMk/>
            <pc:sldMk cId="2117413443" sldId="265"/>
            <ac:spMk id="13" creationId="{17A7AB81-0A3F-BFC3-054A-4CB5CCF1FAD1}"/>
          </ac:spMkLst>
        </pc:spChg>
        <pc:spChg chg="add mod">
          <ac:chgData name="Win Phyo" userId="5778c2b5-85a0-4e7e-8d5b-07d92181d479" providerId="ADAL" clId="{D22408A7-21C2-40C7-884F-CCACF5F2EE8C}" dt="2025-04-01T20:16:20.246" v="816" actId="1076"/>
          <ac:spMkLst>
            <pc:docMk/>
            <pc:sldMk cId="2117413443" sldId="265"/>
            <ac:spMk id="14" creationId="{7A2E6401-9220-39F9-A375-C20084F7A1DE}"/>
          </ac:spMkLst>
        </pc:spChg>
        <pc:spChg chg="add mod">
          <ac:chgData name="Win Phyo" userId="5778c2b5-85a0-4e7e-8d5b-07d92181d479" providerId="ADAL" clId="{D22408A7-21C2-40C7-884F-CCACF5F2EE8C}" dt="2025-04-01T20:16:20.246" v="816" actId="1076"/>
          <ac:spMkLst>
            <pc:docMk/>
            <pc:sldMk cId="2117413443" sldId="265"/>
            <ac:spMk id="15" creationId="{F75D2EA6-E0BB-A28A-ACB7-9BF24493B328}"/>
          </ac:spMkLst>
        </pc:spChg>
        <pc:spChg chg="add mod">
          <ac:chgData name="Win Phyo" userId="5778c2b5-85a0-4e7e-8d5b-07d92181d479" providerId="ADAL" clId="{D22408A7-21C2-40C7-884F-CCACF5F2EE8C}" dt="2025-04-01T20:19:24.504" v="881" actId="20577"/>
          <ac:spMkLst>
            <pc:docMk/>
            <pc:sldMk cId="2117413443" sldId="265"/>
            <ac:spMk id="18" creationId="{782E7F51-2844-24A3-A663-0B246758671C}"/>
          </ac:spMkLst>
        </pc:spChg>
        <pc:graphicFrameChg chg="add mod modGraphic">
          <ac:chgData name="Win Phyo" userId="5778c2b5-85a0-4e7e-8d5b-07d92181d479" providerId="ADAL" clId="{D22408A7-21C2-40C7-884F-CCACF5F2EE8C}" dt="2025-04-02T23:54:54.692" v="1209" actId="113"/>
          <ac:graphicFrameMkLst>
            <pc:docMk/>
            <pc:sldMk cId="2117413443" sldId="265"/>
            <ac:graphicFrameMk id="17" creationId="{8180FDFD-5AF0-62D1-F68D-4828E5C08518}"/>
          </ac:graphicFrameMkLst>
        </pc:graphicFrameChg>
        <pc:picChg chg="add mod">
          <ac:chgData name="Win Phyo" userId="5778c2b5-85a0-4e7e-8d5b-07d92181d479" providerId="ADAL" clId="{D22408A7-21C2-40C7-884F-CCACF5F2EE8C}" dt="2025-04-01T20:16:25.633" v="819" actId="1076"/>
          <ac:picMkLst>
            <pc:docMk/>
            <pc:sldMk cId="2117413443" sldId="265"/>
            <ac:picMk id="12" creationId="{916D1096-05F5-9ABE-2912-CBA7F892FEE6}"/>
          </ac:picMkLst>
        </pc:picChg>
      </pc:sldChg>
      <pc:sldChg chg="addSp delSp modSp mod setBg">
        <pc:chgData name="Win Phyo" userId="5778c2b5-85a0-4e7e-8d5b-07d92181d479" providerId="ADAL" clId="{D22408A7-21C2-40C7-884F-CCACF5F2EE8C}" dt="2025-04-01T19:26:46.606" v="38" actId="1076"/>
        <pc:sldMkLst>
          <pc:docMk/>
          <pc:sldMk cId="767305761" sldId="268"/>
        </pc:sldMkLst>
        <pc:spChg chg="mod">
          <ac:chgData name="Win Phyo" userId="5778c2b5-85a0-4e7e-8d5b-07d92181d479" providerId="ADAL" clId="{D22408A7-21C2-40C7-884F-CCACF5F2EE8C}" dt="2025-04-01T19:26:43.153" v="37" actId="1076"/>
          <ac:spMkLst>
            <pc:docMk/>
            <pc:sldMk cId="767305761" sldId="268"/>
            <ac:spMk id="2" creationId="{C3DCF774-7CFE-7B9E-F09F-C8867AC413F6}"/>
          </ac:spMkLst>
        </pc:spChg>
        <pc:graphicFrameChg chg="add mod modGraphic">
          <ac:chgData name="Win Phyo" userId="5778c2b5-85a0-4e7e-8d5b-07d92181d479" providerId="ADAL" clId="{D22408A7-21C2-40C7-884F-CCACF5F2EE8C}" dt="2025-04-01T19:26:46.606" v="38" actId="1076"/>
          <ac:graphicFrameMkLst>
            <pc:docMk/>
            <pc:sldMk cId="767305761" sldId="268"/>
            <ac:graphicFrameMk id="7" creationId="{9137E0EB-8822-ADCF-55A6-2AC330D021B9}"/>
          </ac:graphicFrameMkLst>
        </pc:graphicFrameChg>
      </pc:sldChg>
      <pc:sldChg chg="addSp delSp modSp mod">
        <pc:chgData name="Win Phyo" userId="5778c2b5-85a0-4e7e-8d5b-07d92181d479" providerId="ADAL" clId="{D22408A7-21C2-40C7-884F-CCACF5F2EE8C}" dt="2025-04-01T19:35:03.125" v="182" actId="1076"/>
        <pc:sldMkLst>
          <pc:docMk/>
          <pc:sldMk cId="788977922" sldId="269"/>
        </pc:sldMkLst>
        <pc:spChg chg="add mod">
          <ac:chgData name="Win Phyo" userId="5778c2b5-85a0-4e7e-8d5b-07d92181d479" providerId="ADAL" clId="{D22408A7-21C2-40C7-884F-CCACF5F2EE8C}" dt="2025-04-01T19:34:53.673" v="178" actId="20577"/>
          <ac:spMkLst>
            <pc:docMk/>
            <pc:sldMk cId="788977922" sldId="269"/>
            <ac:spMk id="5" creationId="{81FA36E1-C362-8768-1525-A587A5E0B0D2}"/>
          </ac:spMkLst>
        </pc:spChg>
        <pc:graphicFrameChg chg="add mod modGraphic">
          <ac:chgData name="Win Phyo" userId="5778c2b5-85a0-4e7e-8d5b-07d92181d479" providerId="ADAL" clId="{D22408A7-21C2-40C7-884F-CCACF5F2EE8C}" dt="2025-04-01T19:35:03.125" v="182" actId="1076"/>
          <ac:graphicFrameMkLst>
            <pc:docMk/>
            <pc:sldMk cId="788977922" sldId="269"/>
            <ac:graphicFrameMk id="4" creationId="{11072660-C17A-82BF-E70E-0E7E9A41A07F}"/>
          </ac:graphicFrameMkLst>
        </pc:graphicFrameChg>
      </pc:sldChg>
      <pc:sldChg chg="addSp delSp modSp mod">
        <pc:chgData name="Win Phyo" userId="5778c2b5-85a0-4e7e-8d5b-07d92181d479" providerId="ADAL" clId="{D22408A7-21C2-40C7-884F-CCACF5F2EE8C}" dt="2025-04-01T20:09:28.540" v="600" actId="478"/>
        <pc:sldMkLst>
          <pc:docMk/>
          <pc:sldMk cId="2891166803" sldId="272"/>
        </pc:sldMkLst>
      </pc:sldChg>
      <pc:sldChg chg="modSp new del mod">
        <pc:chgData name="Win Phyo" userId="5778c2b5-85a0-4e7e-8d5b-07d92181d479" providerId="ADAL" clId="{D22408A7-21C2-40C7-884F-CCACF5F2EE8C}" dt="2025-04-01T20:01:40.446" v="574" actId="47"/>
        <pc:sldMkLst>
          <pc:docMk/>
          <pc:sldMk cId="369626815" sldId="273"/>
        </pc:sldMkLst>
      </pc:sldChg>
      <pc:sldChg chg="addSp delSp modSp new del mod">
        <pc:chgData name="Win Phyo" userId="5778c2b5-85a0-4e7e-8d5b-07d92181d479" providerId="ADAL" clId="{D22408A7-21C2-40C7-884F-CCACF5F2EE8C}" dt="2025-04-01T20:32:29.652" v="888" actId="47"/>
        <pc:sldMkLst>
          <pc:docMk/>
          <pc:sldMk cId="593590214" sldId="273"/>
        </pc:sldMkLst>
      </pc:sldChg>
      <pc:sldChg chg="delSp modSp new mod">
        <pc:chgData name="Win Phyo" userId="5778c2b5-85a0-4e7e-8d5b-07d92181d479" providerId="ADAL" clId="{D22408A7-21C2-40C7-884F-CCACF5F2EE8C}" dt="2025-04-02T23:56:53.079" v="1236" actId="478"/>
        <pc:sldMkLst>
          <pc:docMk/>
          <pc:sldMk cId="3645613890" sldId="273"/>
        </pc:sldMkLst>
        <pc:spChg chg="mod">
          <ac:chgData name="Win Phyo" userId="5778c2b5-85a0-4e7e-8d5b-07d92181d479" providerId="ADAL" clId="{D22408A7-21C2-40C7-884F-CCACF5F2EE8C}" dt="2025-04-02T23:56:49.190" v="1235" actId="20577"/>
          <ac:spMkLst>
            <pc:docMk/>
            <pc:sldMk cId="3645613890" sldId="273"/>
            <ac:spMk id="2" creationId="{28B16872-F13E-6E07-F23F-ABD836D54A8F}"/>
          </ac:spMkLst>
        </pc:spChg>
        <pc:spChg chg="del">
          <ac:chgData name="Win Phyo" userId="5778c2b5-85a0-4e7e-8d5b-07d92181d479" providerId="ADAL" clId="{D22408A7-21C2-40C7-884F-CCACF5F2EE8C}" dt="2025-04-02T23:56:53.079" v="1236" actId="478"/>
          <ac:spMkLst>
            <pc:docMk/>
            <pc:sldMk cId="3645613890" sldId="273"/>
            <ac:spMk id="3" creationId="{CDED01A5-575F-0B0F-B151-0D06AAEDA464}"/>
          </ac:spMkLst>
        </pc:spChg>
      </pc:sldChg>
      <pc:sldChg chg="new">
        <pc:chgData name="Win Phyo" userId="5778c2b5-85a0-4e7e-8d5b-07d92181d479" providerId="ADAL" clId="{D22408A7-21C2-40C7-884F-CCACF5F2EE8C}" dt="2025-04-03T03:35:32.670" v="1237" actId="680"/>
        <pc:sldMkLst>
          <pc:docMk/>
          <pc:sldMk cId="3539396043" sldId="274"/>
        </pc:sldMkLst>
      </pc:sldChg>
    </pc:docChg>
  </pc:docChgLst>
  <pc:docChgLst>
    <pc:chgData name="Charmi Patel" userId="S::fhv9735@autuni.ac.nz::580716cd-6efc-4414-809d-9b046d980771" providerId="AD" clId="Web-{75811BB0-2B51-F606-A087-8486B25D756E}"/>
    <pc:docChg chg="modSld">
      <pc:chgData name="Charmi Patel" userId="S::fhv9735@autuni.ac.nz::580716cd-6efc-4414-809d-9b046d980771" providerId="AD" clId="Web-{75811BB0-2B51-F606-A087-8486B25D756E}" dt="2025-04-02T08:56:21.853" v="11"/>
      <pc:docMkLst>
        <pc:docMk/>
      </pc:docMkLst>
      <pc:sldChg chg="addSp delSp modSp">
        <pc:chgData name="Charmi Patel" userId="S::fhv9735@autuni.ac.nz::580716cd-6efc-4414-809d-9b046d980771" providerId="AD" clId="Web-{75811BB0-2B51-F606-A087-8486B25D756E}" dt="2025-04-02T08:56:21.853" v="11"/>
        <pc:sldMkLst>
          <pc:docMk/>
          <pc:sldMk cId="2117413443" sldId="265"/>
        </pc:sldMkLst>
        <pc:spChg chg="del mod">
          <ac:chgData name="Charmi Patel" userId="S::fhv9735@autuni.ac.nz::580716cd-6efc-4414-809d-9b046d980771" providerId="AD" clId="Web-{75811BB0-2B51-F606-A087-8486B25D756E}" dt="2025-04-02T08:56:19.165" v="10"/>
          <ac:spMkLst>
            <pc:docMk/>
            <pc:sldMk cId="2117413443" sldId="265"/>
            <ac:spMk id="10" creationId="{9523347B-314C-EDFB-FA3A-A08A8F1592AD}"/>
          </ac:spMkLst>
        </pc:spChg>
        <pc:picChg chg="add mod">
          <ac:chgData name="Charmi Patel" userId="S::fhv9735@autuni.ac.nz::580716cd-6efc-4414-809d-9b046d980771" providerId="AD" clId="Web-{75811BB0-2B51-F606-A087-8486B25D756E}" dt="2025-04-02T08:56:21.853" v="11"/>
          <ac:picMkLst>
            <pc:docMk/>
            <pc:sldMk cId="2117413443" sldId="265"/>
            <ac:picMk id="6" creationId="{FF96EAB2-1931-49AB-0FF5-EAFE2EB089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E925-58DC-4730-9C91-C676BC645102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73F6-F2DD-4546-B469-66EE763068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6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373F6-F2DD-4546-B469-66EE763068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49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373F6-F2DD-4546-B469-66EE763068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6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8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85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940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2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09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389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13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399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44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056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4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7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115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72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2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43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0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105E-91AF-494C-8695-77D8E33C5B88}" type="datetimeFigureOut">
              <a:rPr lang="en-NZ" smtClean="0"/>
              <a:t>2/04/2025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04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yscale.com/research/NZ/Job=Network_Engineer/Salary" TargetMode="External"/><Relationship Id="rId13" Type="http://schemas.openxmlformats.org/officeDocument/2006/relationships/hyperlink" Target="https://www.pbtech.co.nz/product/MONPHS2438/Philips-243V7QJAB79-24-FHD-Monitor-1920x1080---IPS" TargetMode="External"/><Relationship Id="rId18" Type="http://schemas.openxmlformats.org/officeDocument/2006/relationships/hyperlink" Target="https://thedigitalprojectmanager.com/projects/pm-methodology/lean-project-management/" TargetMode="External"/><Relationship Id="rId3" Type="http://schemas.openxmlformats.org/officeDocument/2006/relationships/hyperlink" Target="http://doi.org/10.1109/CSNT.2013.67" TargetMode="External"/><Relationship Id="rId7" Type="http://schemas.openxmlformats.org/officeDocument/2006/relationships/hyperlink" Target="https://doi.org/10.1109/WCINS.2010.5541871" TargetMode="External"/><Relationship Id="rId12" Type="http://schemas.openxmlformats.org/officeDocument/2006/relationships/hyperlink" Target="https://www.pbtech.co.nz/product/NBKASU510599/ASUS-Vivobook-Go-15-L510KA-156-FHD-Intel-Pentium-S" TargetMode="External"/><Relationship Id="rId17" Type="http://schemas.openxmlformats.org/officeDocument/2006/relationships/hyperlink" Target="https://doi.org/10.5815/ijcnis.2016.02.01" TargetMode="External"/><Relationship Id="rId2" Type="http://schemas.openxmlformats.org/officeDocument/2006/relationships/hyperlink" Target="https://www.atlassian.com/agile/project-management/waterfall-methodology" TargetMode="External"/><Relationship Id="rId16" Type="http://schemas.openxmlformats.org/officeDocument/2006/relationships/hyperlink" Target="https://www.pbtech.co.nz/product/NETTPL3468/TP-Link-TG-3468-32-bit-Gigabit-PCIe-Network-Adapt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ana.com/resources/agile-methodology" TargetMode="External"/><Relationship Id="rId11" Type="http://schemas.openxmlformats.org/officeDocument/2006/relationships/hyperlink" Target="https://www.pbtech.co.nz/product/SVRSPM34170/Supermicro-521R-T-Mini-Server---1x-Xeon-E-2434-4C8" TargetMode="External"/><Relationship Id="rId5" Type="http://schemas.openxmlformats.org/officeDocument/2006/relationships/hyperlink" Target="https://katalon.com/resources-center/blog/software-testing-life-cycle" TargetMode="External"/><Relationship Id="rId15" Type="http://schemas.openxmlformats.org/officeDocument/2006/relationships/hyperlink" Target="https://www.pbtech.co.nz/product/CABCXT920050/Cruxtec-05m-Cat7-Ethernet-Cable---Black-Color----1" TargetMode="External"/><Relationship Id="rId10" Type="http://schemas.openxmlformats.org/officeDocument/2006/relationships/hyperlink" Target="https://www.payscale.com/research/NZ/Job=Systems_Architect/Salary" TargetMode="External"/><Relationship Id="rId4" Type="http://schemas.openxmlformats.org/officeDocument/2006/relationships/hyperlink" Target="https://clei.org/proceedings_data/CLEI2008/Anales/pdf/CLEI/CLEI_2008_118.pdf" TargetMode="External"/><Relationship Id="rId9" Type="http://schemas.openxmlformats.org/officeDocument/2006/relationships/hyperlink" Target="https://www.payscale.com/research/NZ/Job=Project_Manager%2C_Information_Technology_(IT)/Salary/ac095581/Project-Management" TargetMode="External"/><Relationship Id="rId14" Type="http://schemas.openxmlformats.org/officeDocument/2006/relationships/hyperlink" Target="https://www.pbtech.co.nz/product/KEYA4T1001/A4Tech-Fstyler-F1010-Multimedia-Keyboard--Mouse-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A4DA2F-BBD3-9658-9FAE-22EB1B41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488140"/>
            <a:ext cx="6858000" cy="7961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E5EAA-25F7-6FFE-DFFC-0F1610D1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8360" y="3308084"/>
            <a:ext cx="6695280" cy="75565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</a:rPr>
              <a:t>Network Performance Evaluation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</a:rPr>
              <a:t>of Linux Based Operating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1634-FC97-8EAF-A3B7-18710DBD71F1}"/>
              </a:ext>
            </a:extLst>
          </p:cNvPr>
          <p:cNvSpPr txBox="1"/>
          <p:nvPr/>
        </p:nvSpPr>
        <p:spPr>
          <a:xfrm>
            <a:off x="2876376" y="4655078"/>
            <a:ext cx="31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>
                <a:latin typeface="+mj-lt"/>
              </a:rPr>
              <a:t>CLIENT: DR RAYMOND LUTUI </a:t>
            </a:r>
            <a:endParaRPr lang="en-AU" b="1">
              <a:latin typeface="+mj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037266-BD90-38D2-6E3B-CA1259909F1B}"/>
              </a:ext>
            </a:extLst>
          </p:cNvPr>
          <p:cNvSpPr txBox="1"/>
          <p:nvPr/>
        </p:nvSpPr>
        <p:spPr>
          <a:xfrm>
            <a:off x="6096000" y="4655078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/>
              <a:t>MENTOR: DANIEL VAIPULU</a:t>
            </a:r>
            <a:endParaRPr lang="en-AU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03C85-248F-3F8A-1C9B-3E43775B242D}"/>
              </a:ext>
            </a:extLst>
          </p:cNvPr>
          <p:cNvSpPr txBox="1"/>
          <p:nvPr/>
        </p:nvSpPr>
        <p:spPr>
          <a:xfrm>
            <a:off x="3900621" y="3997322"/>
            <a:ext cx="419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>
                <a:solidFill>
                  <a:schemeClr val="bg1"/>
                </a:solidFill>
              </a:rPr>
              <a:t>Team Physical Environment</a:t>
            </a:r>
            <a:endParaRPr lang="en-AU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F774-7CFE-7B9E-F09F-C8867AC4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ESTIMATED COSTS</a:t>
            </a:r>
            <a:endParaRPr lang="en-AU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37E0EB-8822-ADCF-55A6-2AC330D02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05481"/>
              </p:ext>
            </p:extLst>
          </p:nvPr>
        </p:nvGraphicFramePr>
        <p:xfrm>
          <a:off x="1241997" y="1899032"/>
          <a:ext cx="7452347" cy="389177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35437">
                  <a:extLst>
                    <a:ext uri="{9D8B030D-6E8A-4147-A177-3AD203B41FA5}">
                      <a16:colId xmlns:a16="http://schemas.microsoft.com/office/drawing/2014/main" val="231993726"/>
                    </a:ext>
                  </a:extLst>
                </a:gridCol>
                <a:gridCol w="3184262">
                  <a:extLst>
                    <a:ext uri="{9D8B030D-6E8A-4147-A177-3AD203B41FA5}">
                      <a16:colId xmlns:a16="http://schemas.microsoft.com/office/drawing/2014/main" val="3589331907"/>
                    </a:ext>
                  </a:extLst>
                </a:gridCol>
                <a:gridCol w="1532648">
                  <a:extLst>
                    <a:ext uri="{9D8B030D-6E8A-4147-A177-3AD203B41FA5}">
                      <a16:colId xmlns:a16="http://schemas.microsoft.com/office/drawing/2014/main" val="1522665636"/>
                    </a:ext>
                  </a:extLst>
                </a:gridCol>
              </a:tblGrid>
              <a:tr h="5111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2000" kern="100">
                          <a:effectLst/>
                        </a:rPr>
                        <a:t>Cost Category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2000" kern="100">
                          <a:effectLst/>
                        </a:rPr>
                        <a:t>Description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2000" kern="100">
                          <a:effectLst/>
                        </a:rPr>
                        <a:t>Total Cost (NZD)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953969"/>
                  </a:ext>
                </a:extLst>
              </a:tr>
              <a:tr h="4992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Hardware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Computers, Monitors, Laptops, Mouse and Keyboards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$16,152.16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207619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Labour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Mentor, Project Manager, System Architect, and Network Engineer average salary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$109,420.80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844044"/>
                  </a:ext>
                </a:extLst>
              </a:tr>
              <a:tr h="5111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Network Equipment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Network Cards, Ethernet Cable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$148.35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745487"/>
                  </a:ext>
                </a:extLst>
              </a:tr>
              <a:tr h="383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Software Tools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IPerf, D-ITG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$0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4362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Total Estimated Cost 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 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$125,721.31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52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0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072660-C17A-82BF-E70E-0E7E9A41A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85797"/>
              </p:ext>
            </p:extLst>
          </p:nvPr>
        </p:nvGraphicFramePr>
        <p:xfrm>
          <a:off x="1234440" y="1481328"/>
          <a:ext cx="8601913" cy="47142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21565">
                  <a:extLst>
                    <a:ext uri="{9D8B030D-6E8A-4147-A177-3AD203B41FA5}">
                      <a16:colId xmlns:a16="http://schemas.microsoft.com/office/drawing/2014/main" val="3733717220"/>
                    </a:ext>
                  </a:extLst>
                </a:gridCol>
                <a:gridCol w="2691617">
                  <a:extLst>
                    <a:ext uri="{9D8B030D-6E8A-4147-A177-3AD203B41FA5}">
                      <a16:colId xmlns:a16="http://schemas.microsoft.com/office/drawing/2014/main" val="2276327076"/>
                    </a:ext>
                  </a:extLst>
                </a:gridCol>
                <a:gridCol w="1360326">
                  <a:extLst>
                    <a:ext uri="{9D8B030D-6E8A-4147-A177-3AD203B41FA5}">
                      <a16:colId xmlns:a16="http://schemas.microsoft.com/office/drawing/2014/main" val="2330767813"/>
                    </a:ext>
                  </a:extLst>
                </a:gridCol>
                <a:gridCol w="2073927">
                  <a:extLst>
                    <a:ext uri="{9D8B030D-6E8A-4147-A177-3AD203B41FA5}">
                      <a16:colId xmlns:a16="http://schemas.microsoft.com/office/drawing/2014/main" val="3864228059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2980028621"/>
                    </a:ext>
                  </a:extLst>
                </a:gridCol>
              </a:tblGrid>
              <a:tr h="766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Role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Cost Breakdown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pay per hour (inc. GST)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Total Hours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Total Cost (NZD)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434158"/>
                  </a:ext>
                </a:extLst>
              </a:tr>
              <a:tr h="7147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Mentor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Provided by AUT: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$142+GST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$163.30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 hour per week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 x 24 = 24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163.30 x 24</a:t>
                      </a:r>
                    </a:p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= $3,919.20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132672"/>
                  </a:ext>
                </a:extLst>
              </a:tr>
              <a:tr h="7147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Project Manager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yearly salary: $98,461 (PayScale, 2025) 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$47.34	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hours per week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x 24 = 360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360 x 47.24</a:t>
                      </a:r>
                    </a:p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= $17,006.40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832934"/>
                  </a:ext>
                </a:extLst>
              </a:tr>
              <a:tr h="952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Network Engineer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(x4)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yearly salary: $78,377 (PayScale, 2024)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$37.68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hours per week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x 24 = 360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360 x 4 = 1440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NZ" sz="1600" b="1" kern="100">
                          <a:effectLst/>
                        </a:rPr>
                        <a:t>1440 x 37.68 = $54,259.20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549093"/>
                  </a:ext>
                </a:extLst>
              </a:tr>
              <a:tr h="952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System Architect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(x2)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yearly salary: $98,895 (PayScale, 2023)</a:t>
                      </a:r>
                      <a:br>
                        <a:rPr lang="en-NZ" sz="1600" kern="100">
                          <a:effectLst/>
                        </a:rPr>
                      </a:b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$47.55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hours per week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x 24 = 360 hrs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360 x 2 = 720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720 x 47.55</a:t>
                      </a:r>
                    </a:p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= $34,236.00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35456"/>
                  </a:ext>
                </a:extLst>
              </a:tr>
              <a:tr h="53379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Yu Mincho" panose="02020400000000000000" pitchFamily="18" charset="-128"/>
                          <a:cs typeface="Aptos" panose="020B0004020202020204" pitchFamily="34" charset="0"/>
                        </a:rPr>
                        <a:t>Total Cost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00">
                          <a:effectLst/>
                        </a:rPr>
                        <a:t>$109,420.80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84571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FA36E1-C362-8768-1525-A587A5E0B0D2}"/>
              </a:ext>
            </a:extLst>
          </p:cNvPr>
          <p:cNvSpPr txBox="1">
            <a:spLocks/>
          </p:cNvSpPr>
          <p:nvPr/>
        </p:nvSpPr>
        <p:spPr>
          <a:xfrm>
            <a:off x="1143001" y="31492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/>
              <a:t>Labour Breakdown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97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0D42-EDC0-9553-897F-B99808A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feasibility </a:t>
            </a:r>
          </a:p>
        </p:txBody>
      </p:sp>
      <p:pic>
        <p:nvPicPr>
          <p:cNvPr id="10" name="Picture 9" descr="A diagram of a router&#10;&#10;AI-generated content may be incorrect.">
            <a:extLst>
              <a:ext uri="{FF2B5EF4-FFF2-40B4-BE49-F238E27FC236}">
                <a16:creationId xmlns:a16="http://schemas.microsoft.com/office/drawing/2014/main" id="{8548E211-0B5E-6052-9018-3B50EACE3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764080"/>
            <a:ext cx="4689234" cy="252046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B55FE-D05D-1E29-C2FF-A590F04B7CAC}"/>
              </a:ext>
            </a:extLst>
          </p:cNvPr>
          <p:cNvSpPr txBox="1"/>
          <p:nvPr/>
        </p:nvSpPr>
        <p:spPr>
          <a:xfrm>
            <a:off x="6361357" y="618518"/>
            <a:ext cx="5506929" cy="5529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400" b="1"/>
              <a:t>Tools and Technology: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/>
              <a:t>OS</a:t>
            </a:r>
            <a:r>
              <a:rPr lang="en-US" sz="2400"/>
              <a:t> = Ubuntu, Fedora, Kali Linux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/>
              <a:t>Network Tools </a:t>
            </a:r>
            <a:r>
              <a:rPr lang="en-US" sz="2400"/>
              <a:t>= </a:t>
            </a:r>
            <a:r>
              <a:rPr lang="en-US" sz="2400" err="1"/>
              <a:t>iPerf</a:t>
            </a:r>
            <a:r>
              <a:rPr lang="en-US" sz="2400"/>
              <a:t> (tests IPv4 and IPv6 using TCP and UDP)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/>
              <a:t>Packet Sizes</a:t>
            </a:r>
            <a:r>
              <a:rPr lang="en-US" sz="2400"/>
              <a:t> = 12 variations of packet sizes</a:t>
            </a:r>
            <a:endParaRPr lang="sv-SE" sz="2400"/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sv-SE" sz="2400"/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sv-SE" sz="2400" b="1"/>
              <a:t>Required Skills Needed: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Familiarity with Linux, software routing, and performance testing.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IPv4 and IPv6 network principles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Programming and debugging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Router configuration</a:t>
            </a:r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3274E-944C-507D-D01A-E299BF25C5C0}"/>
              </a:ext>
            </a:extLst>
          </p:cNvPr>
          <p:cNvSpPr txBox="1"/>
          <p:nvPr/>
        </p:nvSpPr>
        <p:spPr>
          <a:xfrm>
            <a:off x="1141411" y="2245918"/>
            <a:ext cx="39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/>
              <a:t>Required Infrastructure: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16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E14-4D82-F483-ADC0-49FF54C6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E754-B154-F1A9-C115-E479C1F5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sv-SE" sz="2400" b="1"/>
              <a:t>Required Skills Needed: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Familiarity with Linux, software routing, and performance testing.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IPv4 and IPv6 network principles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Programming and debugging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Router configuration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7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6872-F13E-6E07-F23F-ABD836D5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1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E5E3-C2F0-F8C6-AE8E-165BDB4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REFERENCES</a:t>
            </a:r>
            <a:endParaRPr lang="en-A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029A99-0ECD-C71B-3659-C09FED921BA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07362" y="1836616"/>
            <a:ext cx="558705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Atlassian. (n.d.). 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Waterfall Methodology: A Comprehensive Guide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https://www.atlassian.com/agile/project-management/waterfall-methodology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Chandra, D. G., </a:t>
            </a: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Kathing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M., &amp; Kumar, D. P. (2013). A Comparative Study on IPv4 and IPv6.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2013 International Conference on Communication Systems and Network Technologies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286-289.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http://doi.org/10.1109/CSNT.2013.67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Gamess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E., &amp; Velásquez, K. (2008).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IPv4 and IPv6 Forwarding Performance Evaluation on Different Operating Systems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CLEI. 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https://clei.org/proceedings_data/CLEI2008/Anales/pdf/CLEI/CLEI_2008_118.pdf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Katalon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Software Testing Life Cycle: A Definitive Guide.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Katalon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5" tooltip="https://katalon.com/resources-center/blog/software-testing-life-cycle"/>
              </a:rPr>
              <a:t>https://katalon.com/resources-center/blog/software-testing-life-cycle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Laoyan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S. (2025, February 20). 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What is agile methodology? (A beginner’s guide)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Asana.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6"/>
              </a:rPr>
              <a:t>https://asana.com/resources/agile-methodology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Narayan, S., Sodhi, S. S., Lutui, P. R., &amp; Vijayakumar, K. J. (2010). Network performance evaluation of routers in IPv4/IPv6 environment.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2010 IEEE International Conference on Wireless Communications, Networking and Information Security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707–710. 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7"/>
              </a:rPr>
              <a:t>https://doi.org/10.1109/WCINS.2010.5541871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PayScale. (2024, May 21).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Average Network Engineer Salary in New Zealand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https://www.pa</a:t>
            </a:r>
            <a:r>
              <a:rPr kumimoji="0" lang="en-NZ" altLang="en-US" sz="1000" b="0" i="0" u="none" strike="noStrike" cap="none" normalizeH="0" baseline="0" bmk="_Hlt194199607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scale.com/research/NZ/Job=Network_Engineer/Salary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PayScale. (2025, January 05).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Average Project Manager, Information Technology (IT) with Project Management Skills Salary in New Zealand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9"/>
              </a:rPr>
              <a:t>https://www.payscale.com/research/NZ/Job=Project_Manager%2C_Information_Technology_(IT)/Salary/ac095581/Project-Management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3C8634-2321-0222-CDFC-56C91B3B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1993"/>
            <a:ext cx="4875211" cy="354171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PayScale. (2023, October 19).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Average Systems Architect Salary in New Zealand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0"/>
              </a:rPr>
              <a:t>https://www.payscale.com/research/NZ/Job=Systems_Architect/Salary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altLang="en-US" sz="100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Supermicro 521R-T Mini Server - 1x Xeon E-2434 4C/8T 3.4GHz, 16GB RAM ... ( SVRSPM34170 )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1"/>
              </a:rPr>
              <a:t>https://www.pbtech.co.nz/product/SVRSPM34170/Supermicro-521R-T-Mini-Server---1x-Xeon-E-2434-4C8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ASUS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Vivobook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Go 15 L510KA 15.6" FHD Intel Pentium Silver N6000 - 8GB... ( L510KA-EJ599W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2"/>
              </a:rPr>
              <a:t>https://www.pbtech.co.nz/product/NBKASU510599/ASUS-Vivobook-Go-15-L510KA-156-FHD-Intel-Pentium-S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Philips 243V7QJAB/79 24" FHD Monitor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3"/>
              </a:rPr>
              <a:t>https://www.pbtech.co.nz/product/MONPHS2438/Philips-243V7QJAB79-24-FHD-Monitor-1920x1080---IPS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A4Tech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Fstyler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F1010 Multimedia Keyboard &amp; Mouse Combo USB Wired -... ( F1010 )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4"/>
              </a:rPr>
              <a:t>https://www.pbtech.co.nz/product/KEYA4T1001/A4Tech-Fstyler-F1010-Multimedia-Keyboard--Mouse-Co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Cruxtec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0.5m Cat7 Ethernet Cable -  Black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Color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--  10Gb / SFTP Triple... ( RS7-005-BK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5"/>
              </a:rPr>
              <a:t>https://www.pbtech.co.nz/product/CABCXT920050/Cruxtec-05m-Cat7-Ethernet-Cable---Black-Color----1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TP-Link TG-3468 32-bit Gigabit PCIe Network Adapter, Realtek RTL8168B... ( TG-3468 )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6"/>
              </a:rPr>
              <a:t>https://www.pbtech.co.nz/product/NETTPL3468/TP-Link-TG-3468-32-bit-Gigabit-PCIe-Network-Adapte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Quintero, A., Sans, F., &amp; </a:t>
            </a: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Gamess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E. (2016). Performance evaluation of IPv4/IPv6 transition mechanisms.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International Journal of Computer Network and Information Security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(2), 1–14.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7"/>
              </a:rPr>
              <a:t>https://doi.org/10.5815/ijcnis.2016.02.01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Taffer, M. (2024, December 9). 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Lean Project Management: Definition, Principles, &amp; Drawbacks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The Digital Project Manager.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8"/>
              </a:rPr>
              <a:t>https://thedigitalprojectmanager.com/projects/pm-methodology/lean-project-management/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5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0F86-E896-B32B-7187-514B95B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9A40-40DA-A9BA-B516-2E23359C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939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995D-441A-CFD2-F44A-C1F865DE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Executive summary 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77BC-19D1-27CB-9630-CC5EE5A4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>
                <a:latin typeface="TW Cen MT"/>
              </a:rPr>
              <a:t>The project compares the network performance of three Linux distributions: Ubuntu, Fedora, and Kali Linux.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The project will concentrate on IPv4 and IPv6, utilizing both TCP and UDP protocols.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Performance indicators include throughput, latency, packet loss, and jitter.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Data on critical metrics will be collected using tools such as </a:t>
            </a:r>
            <a:r>
              <a:rPr lang="en-AU" sz="2200" err="1">
                <a:latin typeface="TW Cen MT"/>
              </a:rPr>
              <a:t>iPerf</a:t>
            </a:r>
            <a:r>
              <a:rPr lang="en-AU" sz="2200">
                <a:latin typeface="TW Cen MT"/>
              </a:rPr>
              <a:t> and D-ITG.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The project's goal is to provide insights into picking the best Linux distribution for various network settings.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11BD0-EB18-A43F-E5D0-36CC90331F2D}"/>
              </a:ext>
            </a:extLst>
          </p:cNvPr>
          <p:cNvSpPr txBox="1"/>
          <p:nvPr/>
        </p:nvSpPr>
        <p:spPr>
          <a:xfrm>
            <a:off x="4617720" y="6044184"/>
            <a:ext cx="37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combine Summary and Rationale*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7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D52A-FA23-B66B-1E48-82F01B4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Project objectives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A6C9-D584-9940-CD4C-37274BB2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>
                <a:latin typeface="TW Cen MT"/>
              </a:rPr>
              <a:t>Evaluate Ubuntu, Fedora, and Kali Linux on IPv4 and IPv6 using both TCP and UDP.</a:t>
            </a:r>
          </a:p>
          <a:p>
            <a:r>
              <a:rPr lang="en-AU" sz="2200">
                <a:latin typeface="TW Cen MT"/>
              </a:rPr>
              <a:t>Tool Integration: Use networking tools such as </a:t>
            </a:r>
            <a:r>
              <a:rPr lang="en-AU" sz="2200" err="1">
                <a:latin typeface="TW Cen MT"/>
              </a:rPr>
              <a:t>iPerf</a:t>
            </a:r>
            <a:r>
              <a:rPr lang="en-AU" sz="2200">
                <a:latin typeface="TW Cen MT"/>
              </a:rPr>
              <a:t> and D-ITG to collect accurate performance data on the four matrices: throughput, latency, packet loss, and jitter</a:t>
            </a:r>
          </a:p>
          <a:p>
            <a:r>
              <a:rPr lang="en-AU" sz="2200">
                <a:latin typeface="TW Cen MT"/>
              </a:rPr>
              <a:t>Automation: Write scripts to automate performance testing and data collection.</a:t>
            </a:r>
          </a:p>
          <a:p>
            <a:r>
              <a:rPr lang="en-AU" sz="2200">
                <a:latin typeface="TW Cen MT"/>
              </a:rPr>
              <a:t>Client Feedback: Regularly show outcomes to the client to ensure that the project meets their expectations.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49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89E3-BB89-22C8-2ACF-9C6BF5C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 scope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CFA5-C686-A664-C225-57537FBF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AU"/>
              <a:t>Operating Systems Evaluated: Ubuntu, Fedora, and Kali Linux.</a:t>
            </a:r>
            <a:br>
              <a:rPr lang="en-AU"/>
            </a:br>
            <a:r>
              <a:rPr lang="en-AU"/>
              <a:t>Network evaluation includes evaluating IPv4 and IPv6, as well as TCP and UDP protocols.</a:t>
            </a:r>
          </a:p>
          <a:p>
            <a:r>
              <a:rPr lang="en-AU"/>
              <a:t>Performance Metrics: Consider throughput, latency, and packet loss across different operating systems.</a:t>
            </a:r>
          </a:p>
          <a:p>
            <a:r>
              <a:rPr lang="en-AU"/>
              <a:t>Tools used for performance evaluation include iPerf and D-ITG.</a:t>
            </a:r>
          </a:p>
          <a:p>
            <a:r>
              <a:rPr lang="en-AU"/>
              <a:t>Timeline: Evaluation and reporting throughout three main revisions (Ubuntu, Fedora, and Kali).</a:t>
            </a:r>
          </a:p>
        </p:txBody>
      </p:sp>
    </p:spTree>
    <p:extLst>
      <p:ext uri="{BB962C8B-B14F-4D97-AF65-F5344CB8AC3E}">
        <p14:creationId xmlns:p14="http://schemas.microsoft.com/office/powerpoint/2010/main" val="41554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C96C-4609-5A29-1BBA-171DDA51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Project management methodology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2F50-E719-E906-B00D-C213C7F4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000">
                <a:ea typeface="+mn-lt"/>
                <a:cs typeface="+mn-lt"/>
              </a:rPr>
              <a:t>Hybrid Approach: A combination of Waterfall and Agile methods.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Phases 1, 2, and 3 (Waterfall) include initial planning, investigation, and analysis.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Phases 4 and 5 (Scrum) include setting up evaluation environment, evaluation execution, and feedback for each Linux distribution (Ubuntu, Fedora, and Kali).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Phase 6 (Waterfall) includes compiling and comparing results of evaluation and documenting closure report.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Benefits include combining organized project planning with flexible iterative testing to ensure thorough review and timely adjustments.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02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8B4F74-7768-BCB8-A131-5BD8526B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NZ"/>
              <a:t>Project Plan</a:t>
            </a:r>
            <a:endParaRPr lang="en-AU"/>
          </a:p>
        </p:txBody>
      </p:sp>
      <p:pic>
        <p:nvPicPr>
          <p:cNvPr id="12" name="Picture 11" descr="A diagram of a network performance&#10;&#10;AI-generated content may be incorrect.">
            <a:extLst>
              <a:ext uri="{FF2B5EF4-FFF2-40B4-BE49-F238E27FC236}">
                <a16:creationId xmlns:a16="http://schemas.microsoft.com/office/drawing/2014/main" id="{916D1096-05F5-9ABE-2912-CBA7F892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69" y="3429000"/>
            <a:ext cx="9264975" cy="1850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A7AB81-0A3F-BFC3-054A-4CB5CCF1FAD1}"/>
              </a:ext>
            </a:extLst>
          </p:cNvPr>
          <p:cNvSpPr txBox="1"/>
          <p:nvPr/>
        </p:nvSpPr>
        <p:spPr>
          <a:xfrm>
            <a:off x="500390" y="3969795"/>
            <a:ext cx="133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Start</a:t>
            </a:r>
            <a:br>
              <a:rPr lang="en-US" sz="1600"/>
            </a:br>
            <a:r>
              <a:rPr lang="en-US" sz="1600"/>
              <a:t>03 Mar 2025</a:t>
            </a:r>
            <a:endParaRPr lang="en-NZ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6401-9220-39F9-A375-C20084F7A1DE}"/>
              </a:ext>
            </a:extLst>
          </p:cNvPr>
          <p:cNvSpPr txBox="1"/>
          <p:nvPr/>
        </p:nvSpPr>
        <p:spPr>
          <a:xfrm>
            <a:off x="2159461" y="5297339"/>
            <a:ext cx="1300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Milestone 1</a:t>
            </a:r>
            <a:br>
              <a:rPr lang="en-US" sz="1600"/>
            </a:br>
            <a:r>
              <a:rPr lang="en-US" sz="1600"/>
              <a:t>04 Apr 2025</a:t>
            </a:r>
            <a:endParaRPr lang="en-NZ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D2EA6-E0BB-A28A-ACB7-9BF24493B328}"/>
              </a:ext>
            </a:extLst>
          </p:cNvPr>
          <p:cNvSpPr txBox="1"/>
          <p:nvPr/>
        </p:nvSpPr>
        <p:spPr>
          <a:xfrm>
            <a:off x="3839088" y="5289859"/>
            <a:ext cx="135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Milestone 2</a:t>
            </a:r>
            <a:br>
              <a:rPr lang="en-US" sz="1600"/>
            </a:br>
            <a:r>
              <a:rPr lang="en-US" sz="1600"/>
              <a:t>06 June 2025</a:t>
            </a:r>
            <a:endParaRPr lang="en-NZ" sz="16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80FDFD-5AF0-62D1-F68D-4828E5C0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38004"/>
              </p:ext>
            </p:extLst>
          </p:nvPr>
        </p:nvGraphicFramePr>
        <p:xfrm>
          <a:off x="5194287" y="396631"/>
          <a:ext cx="6236208" cy="2580592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271313">
                  <a:extLst>
                    <a:ext uri="{9D8B030D-6E8A-4147-A177-3AD203B41FA5}">
                      <a16:colId xmlns:a16="http://schemas.microsoft.com/office/drawing/2014/main" val="1762830457"/>
                    </a:ext>
                  </a:extLst>
                </a:gridCol>
                <a:gridCol w="1862699">
                  <a:extLst>
                    <a:ext uri="{9D8B030D-6E8A-4147-A177-3AD203B41FA5}">
                      <a16:colId xmlns:a16="http://schemas.microsoft.com/office/drawing/2014/main" val="1945837732"/>
                    </a:ext>
                  </a:extLst>
                </a:gridCol>
                <a:gridCol w="3102196">
                  <a:extLst>
                    <a:ext uri="{9D8B030D-6E8A-4147-A177-3AD203B41FA5}">
                      <a16:colId xmlns:a16="http://schemas.microsoft.com/office/drawing/2014/main" val="3738368631"/>
                    </a:ext>
                  </a:extLst>
                </a:gridCol>
              </a:tblGrid>
              <a:tr h="35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effectLst/>
                          <a:latin typeface="Aptos" panose="020B0004020202020204" pitchFamily="34" charset="0"/>
                        </a:rPr>
                        <a:t>Date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effectLst/>
                          <a:latin typeface="Aptos" panose="020B0004020202020204" pitchFamily="34" charset="0"/>
                        </a:rPr>
                        <a:t>Milestone Type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effectLst/>
                          <a:latin typeface="Aptos" panose="020B0004020202020204" pitchFamily="34" charset="0"/>
                        </a:rPr>
                        <a:t>Milestone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543494"/>
                  </a:ext>
                </a:extLst>
              </a:tr>
              <a:tr h="329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04/04/2025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External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Project Proposal Submission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564538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06/06/2025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External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Mid-Term Review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541482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17/08/2025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Completion of Ubuntu Evaluation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34574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14/09/2025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Completion of Fedora Evaluation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085259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12/10/2025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Completion of Kali Evaluation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517699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31/10/2025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External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Final Poster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317777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31/10/2025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Portfolio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9130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82E7F51-2844-24A3-A663-0B246758671C}"/>
              </a:ext>
            </a:extLst>
          </p:cNvPr>
          <p:cNvSpPr txBox="1"/>
          <p:nvPr/>
        </p:nvSpPr>
        <p:spPr>
          <a:xfrm>
            <a:off x="10032539" y="5297339"/>
            <a:ext cx="135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Milestone 3</a:t>
            </a:r>
            <a:br>
              <a:rPr lang="en-US" sz="1600"/>
            </a:br>
            <a:r>
              <a:rPr lang="en-US" sz="1600"/>
              <a:t>31 Oct 2025</a:t>
            </a:r>
            <a:endParaRPr lang="en-NZ" sz="1600"/>
          </a:p>
        </p:txBody>
      </p:sp>
    </p:spTree>
    <p:extLst>
      <p:ext uri="{BB962C8B-B14F-4D97-AF65-F5344CB8AC3E}">
        <p14:creationId xmlns:p14="http://schemas.microsoft.com/office/powerpoint/2010/main" val="21174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F1D-0F46-9055-FD69-94BDF988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Team contract &amp; schedule</a:t>
            </a:r>
            <a:endParaRPr lang="en-AU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CB557D1-3562-9A69-E63A-78AC13BE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1" y="2097088"/>
            <a:ext cx="6132208" cy="33253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97867-9F0B-A4AC-E86A-EFC9CAE8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16700"/>
              </p:ext>
            </p:extLst>
          </p:nvPr>
        </p:nvGraphicFramePr>
        <p:xfrm>
          <a:off x="594360" y="2252536"/>
          <a:ext cx="4846319" cy="27318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7746">
                  <a:extLst>
                    <a:ext uri="{9D8B030D-6E8A-4147-A177-3AD203B41FA5}">
                      <a16:colId xmlns:a16="http://schemas.microsoft.com/office/drawing/2014/main" val="2652250873"/>
                    </a:ext>
                  </a:extLst>
                </a:gridCol>
                <a:gridCol w="2046544">
                  <a:extLst>
                    <a:ext uri="{9D8B030D-6E8A-4147-A177-3AD203B41FA5}">
                      <a16:colId xmlns:a16="http://schemas.microsoft.com/office/drawing/2014/main" val="202009071"/>
                    </a:ext>
                  </a:extLst>
                </a:gridCol>
                <a:gridCol w="1492029">
                  <a:extLst>
                    <a:ext uri="{9D8B030D-6E8A-4147-A177-3AD203B41FA5}">
                      <a16:colId xmlns:a16="http://schemas.microsoft.com/office/drawing/2014/main" val="2772649093"/>
                    </a:ext>
                  </a:extLst>
                </a:gridCol>
              </a:tblGrid>
              <a:tr h="3404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200" kern="100">
                          <a:effectLst/>
                        </a:rPr>
                        <a:t>Member Name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200" kern="100">
                          <a:effectLst/>
                        </a:rPr>
                        <a:t>Team Role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200" kern="100">
                          <a:effectLst/>
                        </a:rPr>
                        <a:t>Assigned IP Version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137987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Thomas Robinson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Project Manager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IPv4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95596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Win Phyo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System Architect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IPv4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649382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Zafar Afrad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IPv4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377592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Kylie Afable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356311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Larissa Goh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676516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Nathan Quai Hoi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System Architect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697558"/>
                  </a:ext>
                </a:extLst>
              </a:tr>
              <a:tr h="2861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Charmi Patel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1625-CE67-0C18-A3C5-C42F3A84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Risks &amp; Issues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0EFF-4E46-9C78-6E2A-B5A756AD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69" y="1719121"/>
            <a:ext cx="5039932" cy="47639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AU" sz="2300">
                <a:ea typeface="+mn-lt"/>
                <a:cs typeface="+mn-lt"/>
              </a:rPr>
              <a:t>Our risk management plan combines upfront planning with flexibility and review to suit our hybrid methodology. </a:t>
            </a:r>
            <a:endParaRPr lang="en-AU" sz="2300"/>
          </a:p>
          <a:p>
            <a:r>
              <a:rPr lang="en-AU" sz="2300">
                <a:ea typeface="+mn-lt"/>
                <a:cs typeface="+mn-lt"/>
              </a:rPr>
              <a:t>Risks are identified and documented during the requirement analysis phase and are actively monitored as the project evolves</a:t>
            </a:r>
          </a:p>
          <a:p>
            <a:r>
              <a:rPr lang="en-AU" sz="2300"/>
              <a:t>Identified risks are noted in the risk register, assigned an owner, and mitigation is planned</a:t>
            </a:r>
          </a:p>
          <a:p>
            <a:r>
              <a:rPr lang="en-AU" sz="2300"/>
              <a:t>If a risk occurs, it’s moved into the issue register where it's assigned an owner, escalated if needed, tracking resolution</a:t>
            </a:r>
          </a:p>
          <a:p>
            <a:r>
              <a:rPr lang="en-AU" sz="2300">
                <a:latin typeface="Tw Cen MT"/>
              </a:rPr>
              <a:t>Unexpected challenges are added straight into the issue register</a:t>
            </a:r>
          </a:p>
          <a:p>
            <a:r>
              <a:rPr lang="en-AU" sz="2300">
                <a:latin typeface="Tw Cen MT"/>
              </a:rPr>
              <a:t>Reviewed during weekly meetings</a:t>
            </a:r>
          </a:p>
          <a:p>
            <a:pPr>
              <a:lnSpc>
                <a:spcPts val="2475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AU" sz="2300">
                <a:latin typeface="TW Cen MT"/>
              </a:rPr>
              <a:t>Ensures the team stays flexible during analysis &amp; development phases</a:t>
            </a:r>
          </a:p>
          <a:p>
            <a:endParaRPr lang="en-AU" sz="2200">
              <a:latin typeface="Tw Cen MT" panose="020B0602020104020603"/>
            </a:endParaRPr>
          </a:p>
          <a:p>
            <a:endParaRPr lang="en-AU" sz="2200">
              <a:latin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AE963-8B99-1221-DDB0-2ADA1FDC6A36}"/>
              </a:ext>
            </a:extLst>
          </p:cNvPr>
          <p:cNvSpPr txBox="1"/>
          <p:nvPr/>
        </p:nvSpPr>
        <p:spPr>
          <a:xfrm>
            <a:off x="6181345" y="2097088"/>
            <a:ext cx="54883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>
                <a:latin typeface="TW Cen MT"/>
              </a:rPr>
              <a:t>Key Project Risks:</a:t>
            </a:r>
          </a:p>
          <a:p>
            <a:pPr marL="0" indent="0">
              <a:buNone/>
            </a:pPr>
            <a:endParaRPr lang="en-AU" sz="1600">
              <a:latin typeface="TW Cen MT"/>
            </a:endParaRPr>
          </a:p>
          <a:p>
            <a:pPr marL="342900" indent="-342900">
              <a:buAutoNum type="arabicPeriod"/>
            </a:pPr>
            <a:r>
              <a:rPr lang="en-AU" sz="1600">
                <a:latin typeface="TW Cen MT"/>
              </a:rPr>
              <a:t>Tool Compatibility Issues</a:t>
            </a:r>
          </a:p>
          <a:p>
            <a:r>
              <a:rPr lang="en-NZ" sz="1600" b="0" i="0" u="none" strike="noStrike">
                <a:effectLst/>
              </a:rPr>
              <a:t> D-ITG may not work on Fedora, risking inconsistent evaluation data. Requires additional testing and if left unresolved, the team will switch to </a:t>
            </a:r>
            <a:r>
              <a:rPr lang="en-NZ" sz="1600" b="0" i="0" u="none" strike="noStrike" err="1">
                <a:effectLst/>
              </a:rPr>
              <a:t>iPerf</a:t>
            </a:r>
            <a:r>
              <a:rPr lang="en-NZ" sz="1600" b="0" i="0" u="none" strike="noStrike">
                <a:effectLst/>
              </a:rPr>
              <a:t> for consistency across all systems.</a:t>
            </a:r>
          </a:p>
          <a:p>
            <a:endParaRPr lang="en-NZ" sz="1600"/>
          </a:p>
          <a:p>
            <a:r>
              <a:rPr lang="en-NZ" sz="1600"/>
              <a:t>2. Router Misconfiguration </a:t>
            </a:r>
            <a:br>
              <a:rPr lang="en-NZ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NZ" sz="1600" b="0" i="0" u="none" strike="noStrike">
                <a:effectLst/>
              </a:rPr>
              <a:t>Incorrect Linux router setup could impact test results. The team will follow best practices, use a configuration checklist, and implement peer reviews to ensure accuracy.</a:t>
            </a:r>
          </a:p>
          <a:p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415648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Project Proposal</vt:lpstr>
      <vt:lpstr>PowerPoint Presentation</vt:lpstr>
      <vt:lpstr>Executive summary </vt:lpstr>
      <vt:lpstr>Project objectives</vt:lpstr>
      <vt:lpstr>Project scope</vt:lpstr>
      <vt:lpstr>Project management methodology</vt:lpstr>
      <vt:lpstr>Project Plan</vt:lpstr>
      <vt:lpstr>Team contract &amp; schedule</vt:lpstr>
      <vt:lpstr>Risks &amp; Issues</vt:lpstr>
      <vt:lpstr>ESTIMATED COSTS</vt:lpstr>
      <vt:lpstr>PowerPoint Presentation</vt:lpstr>
      <vt:lpstr>Project feasibility </vt:lpstr>
      <vt:lpstr>PowerPoint Presentation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Robinson</dc:creator>
  <cp:revision>1</cp:revision>
  <dcterms:created xsi:type="dcterms:W3CDTF">2025-03-31T03:04:28Z</dcterms:created>
  <dcterms:modified xsi:type="dcterms:W3CDTF">2025-04-03T03:42:25Z</dcterms:modified>
</cp:coreProperties>
</file>