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bookmarkIdSeed="2">
  <p:sldMasterIdLst>
    <p:sldMasterId id="2147483674" r:id="rId1"/>
  </p:sldMasterIdLst>
  <p:notesMasterIdLst>
    <p:notesMasterId r:id="rId10"/>
  </p:notesMasterIdLst>
  <p:sldIdLst>
    <p:sldId id="256" r:id="rId2"/>
    <p:sldId id="261" r:id="rId3"/>
    <p:sldId id="301" r:id="rId4"/>
    <p:sldId id="302" r:id="rId5"/>
    <p:sldId id="296" r:id="rId6"/>
    <p:sldId id="297" r:id="rId7"/>
    <p:sldId id="298" r:id="rId8"/>
    <p:sldId id="303" r:id="rId9"/>
  </p:sldIdLst>
  <p:sldSz cx="9144000" cy="5143500" type="screen16x9"/>
  <p:notesSz cx="6858000" cy="9144000"/>
  <p:embeddedFontLst>
    <p:embeddedFont>
      <p:font typeface="Saira" panose="020B060402020202020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455A6-F7D9-F241-FD01-A1C5C974E11F}" v="4" dt="2025-06-18T01:56:44.706"/>
    <p1510:client id="{A1A4B84C-9035-4EEA-86B8-40FF58B8E37C}" v="393" dt="2025-06-18T02:37:07.679"/>
    <p1510:client id="{DBEA5D2B-D7E8-4679-A955-FDE55E1B9D24}" v="246" dt="2025-06-18T02:34:30.070"/>
    <p1510:client id="{EF4B463C-A7A3-EA2E-29AD-4A83C38CBD0C}" v="306" dt="2025-06-18T02:10:08.357"/>
  </p1510:revLst>
</p1510:revInfo>
</file>

<file path=ppt/tableStyles.xml><?xml version="1.0" encoding="utf-8"?>
<a:tblStyleLst xmlns:a="http://schemas.openxmlformats.org/drawingml/2006/main" def="{491E4373-1CF0-4446-9E03-95644A09BF8D}">
  <a:tblStyle styleId="{491E4373-1CF0-4446-9E03-95644A09BF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98C7D31-F047-40E3-B11F-5B2F0FD1656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Hugh Robinson" userId="ba43011d-005d-435c-943e-000ddbddd6d2" providerId="ADAL" clId="{33C78AB1-8A87-4079-83EF-147FD80B6939}"/>
    <pc:docChg chg="undo custSel modSld">
      <pc:chgData name="Thomas Hugh Robinson" userId="ba43011d-005d-435c-943e-000ddbddd6d2" providerId="ADAL" clId="{33C78AB1-8A87-4079-83EF-147FD80B6939}" dt="2025-04-07T05:11:53.853" v="670" actId="20577"/>
      <pc:docMkLst>
        <pc:docMk/>
      </pc:docMkLst>
      <pc:sldChg chg="modNotesTx">
        <pc:chgData name="Thomas Hugh Robinson" userId="ba43011d-005d-435c-943e-000ddbddd6d2" providerId="ADAL" clId="{33C78AB1-8A87-4079-83EF-147FD80B6939}" dt="2025-04-07T04:05:43.553" v="328" actId="20577"/>
        <pc:sldMkLst>
          <pc:docMk/>
          <pc:sldMk cId="0" sldId="256"/>
        </pc:sldMkLst>
      </pc:sldChg>
      <pc:sldChg chg="modSp mod">
        <pc:chgData name="Thomas Hugh Robinson" userId="ba43011d-005d-435c-943e-000ddbddd6d2" providerId="ADAL" clId="{33C78AB1-8A87-4079-83EF-147FD80B6939}" dt="2025-04-07T03:08:00.423" v="67" actId="20577"/>
        <pc:sldMkLst>
          <pc:docMk/>
          <pc:sldMk cId="0" sldId="258"/>
        </pc:sldMkLst>
        <pc:spChg chg="mod">
          <ac:chgData name="Thomas Hugh Robinson" userId="ba43011d-005d-435c-943e-000ddbddd6d2" providerId="ADAL" clId="{33C78AB1-8A87-4079-83EF-147FD80B6939}" dt="2025-04-07T03:08:00.423" v="67" actId="20577"/>
          <ac:spMkLst>
            <pc:docMk/>
            <pc:sldMk cId="0" sldId="258"/>
            <ac:spMk id="4" creationId="{2E799A28-1372-CCD2-134C-868E4D3BCDE9}"/>
          </ac:spMkLst>
        </pc:spChg>
      </pc:sldChg>
      <pc:sldChg chg="modNotesTx">
        <pc:chgData name="Thomas Hugh Robinson" userId="ba43011d-005d-435c-943e-000ddbddd6d2" providerId="ADAL" clId="{33C78AB1-8A87-4079-83EF-147FD80B6939}" dt="2025-04-07T04:29:35.639" v="666" actId="20577"/>
        <pc:sldMkLst>
          <pc:docMk/>
          <pc:sldMk cId="0" sldId="261"/>
        </pc:sldMkLst>
      </pc:sldChg>
      <pc:sldChg chg="addSp delSp modSp mod modNotesTx">
        <pc:chgData name="Thomas Hugh Robinson" userId="ba43011d-005d-435c-943e-000ddbddd6d2" providerId="ADAL" clId="{33C78AB1-8A87-4079-83EF-147FD80B6939}" dt="2025-04-07T04:11:03.372" v="495" actId="20577"/>
        <pc:sldMkLst>
          <pc:docMk/>
          <pc:sldMk cId="0" sldId="262"/>
        </pc:sldMkLst>
        <pc:spChg chg="mod">
          <ac:chgData name="Thomas Hugh Robinson" userId="ba43011d-005d-435c-943e-000ddbddd6d2" providerId="ADAL" clId="{33C78AB1-8A87-4079-83EF-147FD80B6939}" dt="2025-04-07T04:08:25.664" v="407" actId="404"/>
          <ac:spMkLst>
            <pc:docMk/>
            <pc:sldMk cId="0" sldId="262"/>
            <ac:spMk id="5" creationId="{B2718F9B-5C8B-CA07-336F-46EE2738D4DF}"/>
          </ac:spMkLst>
        </pc:spChg>
        <pc:spChg chg="mod">
          <ac:chgData name="Thomas Hugh Robinson" userId="ba43011d-005d-435c-943e-000ddbddd6d2" providerId="ADAL" clId="{33C78AB1-8A87-4079-83EF-147FD80B6939}" dt="2025-04-07T04:10:18.327" v="410" actId="20577"/>
          <ac:spMkLst>
            <pc:docMk/>
            <pc:sldMk cId="0" sldId="262"/>
            <ac:spMk id="1578" creationId="{00000000-0000-0000-0000-000000000000}"/>
          </ac:spMkLst>
        </pc:spChg>
      </pc:sldChg>
      <pc:sldChg chg="modSp mod modNotesTx">
        <pc:chgData name="Thomas Hugh Robinson" userId="ba43011d-005d-435c-943e-000ddbddd6d2" providerId="ADAL" clId="{33C78AB1-8A87-4079-83EF-147FD80B6939}" dt="2025-04-07T04:05:14.820" v="321" actId="20577"/>
        <pc:sldMkLst>
          <pc:docMk/>
          <pc:sldMk cId="3492197377" sldId="296"/>
        </pc:sldMkLst>
      </pc:sldChg>
      <pc:sldChg chg="modSp mod">
        <pc:chgData name="Thomas Hugh Robinson" userId="ba43011d-005d-435c-943e-000ddbddd6d2" providerId="ADAL" clId="{33C78AB1-8A87-4079-83EF-147FD80B6939}" dt="2025-04-07T03:02:52.185" v="2" actId="20577"/>
        <pc:sldMkLst>
          <pc:docMk/>
          <pc:sldMk cId="2067165351" sldId="297"/>
        </pc:sldMkLst>
      </pc:sldChg>
      <pc:sldChg chg="modSp mod">
        <pc:chgData name="Thomas Hugh Robinson" userId="ba43011d-005d-435c-943e-000ddbddd6d2" providerId="ADAL" clId="{33C78AB1-8A87-4079-83EF-147FD80B6939}" dt="2025-04-07T03:05:41.430" v="9" actId="20577"/>
        <pc:sldMkLst>
          <pc:docMk/>
          <pc:sldMk cId="3728955795" sldId="312"/>
        </pc:sldMkLst>
        <pc:spChg chg="mod">
          <ac:chgData name="Thomas Hugh Robinson" userId="ba43011d-005d-435c-943e-000ddbddd6d2" providerId="ADAL" clId="{33C78AB1-8A87-4079-83EF-147FD80B6939}" dt="2025-04-07T03:05:41.430" v="9" actId="20577"/>
          <ac:spMkLst>
            <pc:docMk/>
            <pc:sldMk cId="3728955795" sldId="312"/>
            <ac:spMk id="4" creationId="{08B8CD1F-A14A-20B8-BB32-5D9009C7443E}"/>
          </ac:spMkLst>
        </pc:spChg>
      </pc:sldChg>
      <pc:sldChg chg="modSp mod">
        <pc:chgData name="Thomas Hugh Robinson" userId="ba43011d-005d-435c-943e-000ddbddd6d2" providerId="ADAL" clId="{33C78AB1-8A87-4079-83EF-147FD80B6939}" dt="2025-04-07T05:11:53.853" v="670" actId="20577"/>
        <pc:sldMkLst>
          <pc:docMk/>
          <pc:sldMk cId="3905001832" sldId="315"/>
        </pc:sldMkLst>
        <pc:graphicFrameChg chg="modGraphic">
          <ac:chgData name="Thomas Hugh Robinson" userId="ba43011d-005d-435c-943e-000ddbddd6d2" providerId="ADAL" clId="{33C78AB1-8A87-4079-83EF-147FD80B6939}" dt="2025-04-07T05:11:53.853" v="670" actId="20577"/>
          <ac:graphicFrameMkLst>
            <pc:docMk/>
            <pc:sldMk cId="3905001832" sldId="315"/>
            <ac:graphicFrameMk id="3" creationId="{F6475F3A-9D00-0177-7E39-9AE728B2BB18}"/>
          </ac:graphicFrameMkLst>
        </pc:graphicFrameChg>
      </pc:sldChg>
      <pc:sldChg chg="modSp mod">
        <pc:chgData name="Thomas Hugh Robinson" userId="ba43011d-005d-435c-943e-000ddbddd6d2" providerId="ADAL" clId="{33C78AB1-8A87-4079-83EF-147FD80B6939}" dt="2025-04-07T03:36:32.004" v="86" actId="20577"/>
        <pc:sldMkLst>
          <pc:docMk/>
          <pc:sldMk cId="2431221466" sldId="316"/>
        </pc:sldMkLst>
        <pc:spChg chg="mod">
          <ac:chgData name="Thomas Hugh Robinson" userId="ba43011d-005d-435c-943e-000ddbddd6d2" providerId="ADAL" clId="{33C78AB1-8A87-4079-83EF-147FD80B6939}" dt="2025-04-07T03:36:32.004" v="86" actId="20577"/>
          <ac:spMkLst>
            <pc:docMk/>
            <pc:sldMk cId="2431221466" sldId="316"/>
            <ac:spMk id="2" creationId="{C3313F21-EE87-DE69-8922-3D4374D96D98}"/>
          </ac:spMkLst>
        </pc:spChg>
        <pc:spChg chg="mod">
          <ac:chgData name="Thomas Hugh Robinson" userId="ba43011d-005d-435c-943e-000ddbddd6d2" providerId="ADAL" clId="{33C78AB1-8A87-4079-83EF-147FD80B6939}" dt="2025-04-07T03:36:28.682" v="83" actId="20577"/>
          <ac:spMkLst>
            <pc:docMk/>
            <pc:sldMk cId="2431221466" sldId="316"/>
            <ac:spMk id="1578" creationId="{F5B07A2C-828B-50F2-AEDB-40A416ED7B7C}"/>
          </ac:spMkLst>
        </pc:spChg>
      </pc:sldChg>
    </pc:docChg>
  </pc:docChgLst>
  <pc:docChgLst>
    <pc:chgData name="Win Phyo" userId="S::ddk8093@autuni.ac.nz::5778c2b5-85a0-4e7e-8d5b-07d92181d479" providerId="AD" clId="Web-{7CF455A6-F7D9-F241-FD01-A1C5C974E11F}"/>
    <pc:docChg chg="modSld">
      <pc:chgData name="Win Phyo" userId="S::ddk8093@autuni.ac.nz::5778c2b5-85a0-4e7e-8d5b-07d92181d479" providerId="AD" clId="Web-{7CF455A6-F7D9-F241-FD01-A1C5C974E11F}" dt="2025-06-18T01:56:42.519" v="1" actId="20577"/>
      <pc:docMkLst>
        <pc:docMk/>
      </pc:docMkLst>
      <pc:sldChg chg="modSp">
        <pc:chgData name="Win Phyo" userId="S::ddk8093@autuni.ac.nz::5778c2b5-85a0-4e7e-8d5b-07d92181d479" providerId="AD" clId="Web-{7CF455A6-F7D9-F241-FD01-A1C5C974E11F}" dt="2025-06-18T01:56:42.519" v="1" actId="20577"/>
        <pc:sldMkLst>
          <pc:docMk/>
          <pc:sldMk cId="0" sldId="261"/>
        </pc:sldMkLst>
        <pc:spChg chg="mod">
          <ac:chgData name="Win Phyo" userId="S::ddk8093@autuni.ac.nz::5778c2b5-85a0-4e7e-8d5b-07d92181d479" providerId="AD" clId="Web-{7CF455A6-F7D9-F241-FD01-A1C5C974E11F}" dt="2025-06-18T01:56:42.519" v="1" actId="20577"/>
          <ac:spMkLst>
            <pc:docMk/>
            <pc:sldMk cId="0" sldId="261"/>
            <ac:spMk id="3" creationId="{33D9764A-3EEF-78C5-8B4D-695AC057A21F}"/>
          </ac:spMkLst>
        </pc:spChg>
      </pc:sldChg>
    </pc:docChg>
  </pc:docChgLst>
  <pc:docChgLst>
    <pc:chgData name="Zafar Azad" userId="S::ftk8708@autuni.ac.nz::4b2f4dac-1860-4a10-a50a-2056fc7065d1" providerId="AD" clId="Web-{C027606C-9F5D-9430-E5E3-DAE068CCFB55}"/>
    <pc:docChg chg="modSld">
      <pc:chgData name="Zafar Azad" userId="S::ftk8708@autuni.ac.nz::4b2f4dac-1860-4a10-a50a-2056fc7065d1" providerId="AD" clId="Web-{C027606C-9F5D-9430-E5E3-DAE068CCFB55}" dt="2025-04-07T00:03:06.162" v="413" actId="20577"/>
      <pc:docMkLst>
        <pc:docMk/>
      </pc:docMkLst>
      <pc:sldChg chg="addSp delSp modSp">
        <pc:chgData name="Zafar Azad" userId="S::ftk8708@autuni.ac.nz::4b2f4dac-1860-4a10-a50a-2056fc7065d1" providerId="AD" clId="Web-{C027606C-9F5D-9430-E5E3-DAE068CCFB55}" dt="2025-04-07T00:03:06.162" v="413" actId="20577"/>
        <pc:sldMkLst>
          <pc:docMk/>
          <pc:sldMk cId="0" sldId="258"/>
        </pc:sldMkLst>
        <pc:spChg chg="add mod">
          <ac:chgData name="Zafar Azad" userId="S::ftk8708@autuni.ac.nz::4b2f4dac-1860-4a10-a50a-2056fc7065d1" providerId="AD" clId="Web-{C027606C-9F5D-9430-E5E3-DAE068CCFB55}" dt="2025-04-07T00:03:06.162" v="413" actId="20577"/>
          <ac:spMkLst>
            <pc:docMk/>
            <pc:sldMk cId="0" sldId="258"/>
            <ac:spMk id="4" creationId="{2E799A28-1372-CCD2-134C-868E4D3BCDE9}"/>
          </ac:spMkLst>
        </pc:spChg>
      </pc:sldChg>
      <pc:sldChg chg="addSp modSp">
        <pc:chgData name="Zafar Azad" userId="S::ftk8708@autuni.ac.nz::4b2f4dac-1860-4a10-a50a-2056fc7065d1" providerId="AD" clId="Web-{C027606C-9F5D-9430-E5E3-DAE068CCFB55}" dt="2025-04-06T23:51:02.797" v="123" actId="14100"/>
        <pc:sldMkLst>
          <pc:docMk/>
          <pc:sldMk cId="3624500227" sldId="314"/>
        </pc:sldMkLst>
        <pc:spChg chg="add mod">
          <ac:chgData name="Zafar Azad" userId="S::ftk8708@autuni.ac.nz::4b2f4dac-1860-4a10-a50a-2056fc7065d1" providerId="AD" clId="Web-{C027606C-9F5D-9430-E5E3-DAE068CCFB55}" dt="2025-04-06T23:51:02.797" v="123" actId="14100"/>
          <ac:spMkLst>
            <pc:docMk/>
            <pc:sldMk cId="3624500227" sldId="314"/>
            <ac:spMk id="2" creationId="{8E53E6CB-2C3B-49C4-8B9D-41D4DAF24704}"/>
          </ac:spMkLst>
        </pc:spChg>
      </pc:sldChg>
    </pc:docChg>
  </pc:docChgLst>
  <pc:docChgLst>
    <pc:chgData name="Kylie Afable" userId="ddacc756-344a-4f82-a099-06c374999204" providerId="ADAL" clId="{61FB5A6E-D0A2-4101-AAF3-A2F18B57EA0F}"/>
    <pc:docChg chg="modSld">
      <pc:chgData name="Kylie Afable" userId="ddacc756-344a-4f82-a099-06c374999204" providerId="ADAL" clId="{61FB5A6E-D0A2-4101-AAF3-A2F18B57EA0F}" dt="2025-04-09T22:36:55.458" v="72" actId="20577"/>
      <pc:docMkLst>
        <pc:docMk/>
      </pc:docMkLst>
      <pc:sldChg chg="modSp modNotesTx">
        <pc:chgData name="Kylie Afable" userId="ddacc756-344a-4f82-a099-06c374999204" providerId="ADAL" clId="{61FB5A6E-D0A2-4101-AAF3-A2F18B57EA0F}" dt="2025-04-09T22:31:09.334" v="57" actId="20577"/>
        <pc:sldMkLst>
          <pc:docMk/>
          <pc:sldMk cId="2553068788" sldId="301"/>
        </pc:sldMkLst>
        <pc:picChg chg="mod">
          <ac:chgData name="Kylie Afable" userId="ddacc756-344a-4f82-a099-06c374999204" providerId="ADAL" clId="{61FB5A6E-D0A2-4101-AAF3-A2F18B57EA0F}" dt="2025-04-09T21:46:37.414" v="39" actId="1076"/>
          <ac:picMkLst>
            <pc:docMk/>
            <pc:sldMk cId="2553068788" sldId="301"/>
            <ac:picMk id="31" creationId="{12BDD64C-4AEB-A393-8DA6-8962928B4A70}"/>
          </ac:picMkLst>
        </pc:picChg>
      </pc:sldChg>
      <pc:sldChg chg="modSp mod modNotesTx">
        <pc:chgData name="Kylie Afable" userId="ddacc756-344a-4f82-a099-06c374999204" providerId="ADAL" clId="{61FB5A6E-D0A2-4101-AAF3-A2F18B57EA0F}" dt="2025-04-09T22:36:55.458" v="72" actId="20577"/>
        <pc:sldMkLst>
          <pc:docMk/>
          <pc:sldMk cId="3905001832" sldId="315"/>
        </pc:sldMkLst>
        <pc:spChg chg="mod">
          <ac:chgData name="Kylie Afable" userId="ddacc756-344a-4f82-a099-06c374999204" providerId="ADAL" clId="{61FB5A6E-D0A2-4101-AAF3-A2F18B57EA0F}" dt="2025-04-09T22:12:09.158" v="43" actId="1076"/>
          <ac:spMkLst>
            <pc:docMk/>
            <pc:sldMk cId="3905001832" sldId="315"/>
            <ac:spMk id="4" creationId="{664CBE31-379E-0C4F-6A42-3654D8F040C9}"/>
          </ac:spMkLst>
        </pc:spChg>
        <pc:spChg chg="mod">
          <ac:chgData name="Kylie Afable" userId="ddacc756-344a-4f82-a099-06c374999204" providerId="ADAL" clId="{61FB5A6E-D0A2-4101-AAF3-A2F18B57EA0F}" dt="2025-04-09T22:12:00.993" v="42" actId="1076"/>
          <ac:spMkLst>
            <pc:docMk/>
            <pc:sldMk cId="3905001832" sldId="315"/>
            <ac:spMk id="1515" creationId="{AFB2AD86-EB1C-48B6-86AC-2AC178C1DB83}"/>
          </ac:spMkLst>
        </pc:spChg>
        <pc:graphicFrameChg chg="mod modGraphic">
          <ac:chgData name="Kylie Afable" userId="ddacc756-344a-4f82-a099-06c374999204" providerId="ADAL" clId="{61FB5A6E-D0A2-4101-AAF3-A2F18B57EA0F}" dt="2025-04-09T22:36:55.458" v="72" actId="20577"/>
          <ac:graphicFrameMkLst>
            <pc:docMk/>
            <pc:sldMk cId="3905001832" sldId="315"/>
            <ac:graphicFrameMk id="3" creationId="{F6475F3A-9D00-0177-7E39-9AE728B2BB18}"/>
          </ac:graphicFrameMkLst>
        </pc:graphicFrameChg>
      </pc:sldChg>
    </pc:docChg>
  </pc:docChgLst>
  <pc:docChgLst>
    <pc:chgData name="Larissa Goh" userId="S::xhm5236@autuni.ac.nz::047381de-f87e-4b32-95fa-b10d7f8e2dd3" providerId="AD" clId="Web-{D612404B-F34C-9B22-891E-0777F9DB82B3}"/>
    <pc:docChg chg="modSld">
      <pc:chgData name="Larissa Goh" userId="S::xhm5236@autuni.ac.nz::047381de-f87e-4b32-95fa-b10d7f8e2dd3" providerId="AD" clId="Web-{D612404B-F34C-9B22-891E-0777F9DB82B3}" dt="2025-04-07T03:23:10.694" v="62" actId="1076"/>
      <pc:docMkLst>
        <pc:docMk/>
      </pc:docMkLst>
      <pc:sldChg chg="addSp delSp modSp">
        <pc:chgData name="Larissa Goh" userId="S::xhm5236@autuni.ac.nz::047381de-f87e-4b32-95fa-b10d7f8e2dd3" providerId="AD" clId="Web-{D612404B-F34C-9B22-891E-0777F9DB82B3}" dt="2025-04-07T03:23:10.694" v="62" actId="1076"/>
        <pc:sldMkLst>
          <pc:docMk/>
          <pc:sldMk cId="0" sldId="260"/>
        </pc:sldMkLst>
        <pc:picChg chg="mod">
          <ac:chgData name="Larissa Goh" userId="S::xhm5236@autuni.ac.nz::047381de-f87e-4b32-95fa-b10d7f8e2dd3" providerId="AD" clId="Web-{D612404B-F34C-9B22-891E-0777F9DB82B3}" dt="2025-04-07T03:23:10.694" v="62" actId="1076"/>
          <ac:picMkLst>
            <pc:docMk/>
            <pc:sldMk cId="0" sldId="260"/>
            <ac:picMk id="2" creationId="{7CEEA811-47EE-F205-3F6F-F8815351D021}"/>
          </ac:picMkLst>
        </pc:picChg>
      </pc:sldChg>
      <pc:sldChg chg="modSp">
        <pc:chgData name="Larissa Goh" userId="S::xhm5236@autuni.ac.nz::047381de-f87e-4b32-95fa-b10d7f8e2dd3" providerId="AD" clId="Web-{D612404B-F34C-9B22-891E-0777F9DB82B3}" dt="2025-04-07T03:16:52.649" v="2" actId="1076"/>
        <pc:sldMkLst>
          <pc:docMk/>
          <pc:sldMk cId="682464414" sldId="306"/>
        </pc:sldMkLst>
        <pc:spChg chg="mod">
          <ac:chgData name="Larissa Goh" userId="S::xhm5236@autuni.ac.nz::047381de-f87e-4b32-95fa-b10d7f8e2dd3" providerId="AD" clId="Web-{D612404B-F34C-9B22-891E-0777F9DB82B3}" dt="2025-04-07T03:16:52.649" v="2" actId="1076"/>
          <ac:spMkLst>
            <pc:docMk/>
            <pc:sldMk cId="682464414" sldId="306"/>
            <ac:spMk id="2" creationId="{2559273E-40BA-6F42-3CD4-C952204360F6}"/>
          </ac:spMkLst>
        </pc:spChg>
      </pc:sldChg>
    </pc:docChg>
  </pc:docChgLst>
  <pc:docChgLst>
    <pc:chgData name="Win Phyo" userId="5778c2b5-85a0-4e7e-8d5b-07d92181d479" providerId="ADAL" clId="{DBEA5D2B-D7E8-4679-A955-FDE55E1B9D24}"/>
    <pc:docChg chg="undo custSel addSld delSld modSld sldOrd">
      <pc:chgData name="Win Phyo" userId="5778c2b5-85a0-4e7e-8d5b-07d92181d479" providerId="ADAL" clId="{DBEA5D2B-D7E8-4679-A955-FDE55E1B9D24}" dt="2025-06-18T02:34:30.070" v="417" actId="20577"/>
      <pc:docMkLst>
        <pc:docMk/>
      </pc:docMkLst>
      <pc:sldChg chg="modSp mod modNotesTx">
        <pc:chgData name="Win Phyo" userId="5778c2b5-85a0-4e7e-8d5b-07d92181d479" providerId="ADAL" clId="{DBEA5D2B-D7E8-4679-A955-FDE55E1B9D24}" dt="2025-06-18T02:31:37.358" v="416" actId="20577"/>
        <pc:sldMkLst>
          <pc:docMk/>
          <pc:sldMk cId="0" sldId="256"/>
        </pc:sldMkLst>
        <pc:spChg chg="mod">
          <ac:chgData name="Win Phyo" userId="5778c2b5-85a0-4e7e-8d5b-07d92181d479" providerId="ADAL" clId="{DBEA5D2B-D7E8-4679-A955-FDE55E1B9D24}" dt="2025-06-15T23:56:24.509" v="20" actId="20577"/>
          <ac:spMkLst>
            <pc:docMk/>
            <pc:sldMk cId="0" sldId="256"/>
            <ac:spMk id="1411" creationId="{00000000-0000-0000-0000-000000000000}"/>
          </ac:spMkLst>
        </pc:spChg>
      </pc:sldChg>
      <pc:sldChg chg="del">
        <pc:chgData name="Win Phyo" userId="5778c2b5-85a0-4e7e-8d5b-07d92181d479" providerId="ADAL" clId="{DBEA5D2B-D7E8-4679-A955-FDE55E1B9D24}" dt="2025-06-16T00:05:39.747" v="93" actId="2696"/>
        <pc:sldMkLst>
          <pc:docMk/>
          <pc:sldMk cId="0" sldId="258"/>
        </pc:sldMkLst>
      </pc:sldChg>
      <pc:sldChg chg="del">
        <pc:chgData name="Win Phyo" userId="5778c2b5-85a0-4e7e-8d5b-07d92181d479" providerId="ADAL" clId="{DBEA5D2B-D7E8-4679-A955-FDE55E1B9D24}" dt="2025-06-16T00:05:39.747" v="93" actId="2696"/>
        <pc:sldMkLst>
          <pc:docMk/>
          <pc:sldMk cId="0" sldId="259"/>
        </pc:sldMkLst>
      </pc:sldChg>
      <pc:sldChg chg="del">
        <pc:chgData name="Win Phyo" userId="5778c2b5-85a0-4e7e-8d5b-07d92181d479" providerId="ADAL" clId="{DBEA5D2B-D7E8-4679-A955-FDE55E1B9D24}" dt="2025-06-16T00:05:39.747" v="93" actId="2696"/>
        <pc:sldMkLst>
          <pc:docMk/>
          <pc:sldMk cId="0" sldId="260"/>
        </pc:sldMkLst>
      </pc:sldChg>
      <pc:sldChg chg="delSp modSp mod">
        <pc:chgData name="Win Phyo" userId="5778c2b5-85a0-4e7e-8d5b-07d92181d479" providerId="ADAL" clId="{DBEA5D2B-D7E8-4679-A955-FDE55E1B9D24}" dt="2025-06-18T02:26:16.746" v="186" actId="2710"/>
        <pc:sldMkLst>
          <pc:docMk/>
          <pc:sldMk cId="0" sldId="261"/>
        </pc:sldMkLst>
        <pc:spChg chg="mod">
          <ac:chgData name="Win Phyo" userId="5778c2b5-85a0-4e7e-8d5b-07d92181d479" providerId="ADAL" clId="{DBEA5D2B-D7E8-4679-A955-FDE55E1B9D24}" dt="2025-06-18T02:26:16.746" v="186" actId="2710"/>
          <ac:spMkLst>
            <pc:docMk/>
            <pc:sldMk cId="0" sldId="261"/>
            <ac:spMk id="3" creationId="{33D9764A-3EEF-78C5-8B4D-695AC057A21F}"/>
          </ac:spMkLst>
        </pc:spChg>
        <pc:spChg chg="mod">
          <ac:chgData name="Win Phyo" userId="5778c2b5-85a0-4e7e-8d5b-07d92181d479" providerId="ADAL" clId="{DBEA5D2B-D7E8-4679-A955-FDE55E1B9D24}" dt="2025-06-16T00:06:49.040" v="101" actId="404"/>
          <ac:spMkLst>
            <pc:docMk/>
            <pc:sldMk cId="0" sldId="261"/>
            <ac:spMk id="1566" creationId="{00000000-0000-0000-0000-000000000000}"/>
          </ac:spMkLst>
        </pc:spChg>
      </pc:sldChg>
      <pc:sldChg chg="del">
        <pc:chgData name="Win Phyo" userId="5778c2b5-85a0-4e7e-8d5b-07d92181d479" providerId="ADAL" clId="{DBEA5D2B-D7E8-4679-A955-FDE55E1B9D24}" dt="2025-06-16T00:05:39.747" v="93" actId="2696"/>
        <pc:sldMkLst>
          <pc:docMk/>
          <pc:sldMk cId="0" sldId="262"/>
        </pc:sldMkLst>
      </pc:sldChg>
      <pc:sldChg chg="addSp delSp modSp mod">
        <pc:chgData name="Win Phyo" userId="5778c2b5-85a0-4e7e-8d5b-07d92181d479" providerId="ADAL" clId="{DBEA5D2B-D7E8-4679-A955-FDE55E1B9D24}" dt="2025-06-18T02:30:35.288" v="412" actId="403"/>
        <pc:sldMkLst>
          <pc:docMk/>
          <pc:sldMk cId="3492197377" sldId="296"/>
        </pc:sldMkLst>
        <pc:spChg chg="add mod">
          <ac:chgData name="Win Phyo" userId="5778c2b5-85a0-4e7e-8d5b-07d92181d479" providerId="ADAL" clId="{DBEA5D2B-D7E8-4679-A955-FDE55E1B9D24}" dt="2025-06-16T00:06:44.590" v="99" actId="404"/>
          <ac:spMkLst>
            <pc:docMk/>
            <pc:sldMk cId="3492197377" sldId="296"/>
            <ac:spMk id="3" creationId="{15D9CCA2-F1F8-85B2-67AD-027C5FDC5D72}"/>
          </ac:spMkLst>
        </pc:spChg>
        <pc:spChg chg="add mod">
          <ac:chgData name="Win Phyo" userId="5778c2b5-85a0-4e7e-8d5b-07d92181d479" providerId="ADAL" clId="{DBEA5D2B-D7E8-4679-A955-FDE55E1B9D24}" dt="2025-06-15T23:59:42.985" v="49" actId="20577"/>
          <ac:spMkLst>
            <pc:docMk/>
            <pc:sldMk cId="3492197377" sldId="296"/>
            <ac:spMk id="6" creationId="{EA06741E-BC3D-6B65-5303-EEF44389A4B9}"/>
          </ac:spMkLst>
        </pc:spChg>
        <pc:graphicFrameChg chg="add mod modGraphic">
          <ac:chgData name="Win Phyo" userId="5778c2b5-85a0-4e7e-8d5b-07d92181d479" providerId="ADAL" clId="{DBEA5D2B-D7E8-4679-A955-FDE55E1B9D24}" dt="2025-06-18T02:30:35.288" v="412" actId="403"/>
          <ac:graphicFrameMkLst>
            <pc:docMk/>
            <pc:sldMk cId="3492197377" sldId="296"/>
            <ac:graphicFrameMk id="5" creationId="{C9867310-D369-443D-4229-0EA64238E488}"/>
          </ac:graphicFrameMkLst>
        </pc:graphicFrameChg>
      </pc:sldChg>
      <pc:sldChg chg="addSp delSp modSp mod">
        <pc:chgData name="Win Phyo" userId="5778c2b5-85a0-4e7e-8d5b-07d92181d479" providerId="ADAL" clId="{DBEA5D2B-D7E8-4679-A955-FDE55E1B9D24}" dt="2025-06-16T00:03:52.226" v="88" actId="478"/>
        <pc:sldMkLst>
          <pc:docMk/>
          <pc:sldMk cId="2067165351" sldId="297"/>
        </pc:sldMkLst>
        <pc:picChg chg="add mod">
          <ac:chgData name="Win Phyo" userId="5778c2b5-85a0-4e7e-8d5b-07d92181d479" providerId="ADAL" clId="{DBEA5D2B-D7E8-4679-A955-FDE55E1B9D24}" dt="2025-06-16T00:03:49.890" v="87" actId="14100"/>
          <ac:picMkLst>
            <pc:docMk/>
            <pc:sldMk cId="2067165351" sldId="297"/>
            <ac:picMk id="2" creationId="{D0774682-903F-660E-CC7B-17430AF50779}"/>
          </ac:picMkLst>
        </pc:picChg>
      </pc:sldChg>
      <pc:sldChg chg="addSp delSp modSp mod">
        <pc:chgData name="Win Phyo" userId="5778c2b5-85a0-4e7e-8d5b-07d92181d479" providerId="ADAL" clId="{DBEA5D2B-D7E8-4679-A955-FDE55E1B9D24}" dt="2025-06-16T00:04:07.277" v="92" actId="1076"/>
        <pc:sldMkLst>
          <pc:docMk/>
          <pc:sldMk cId="4135600080" sldId="298"/>
        </pc:sldMkLst>
        <pc:picChg chg="add mod">
          <ac:chgData name="Win Phyo" userId="5778c2b5-85a0-4e7e-8d5b-07d92181d479" providerId="ADAL" clId="{DBEA5D2B-D7E8-4679-A955-FDE55E1B9D24}" dt="2025-06-16T00:04:07.277" v="92" actId="1076"/>
          <ac:picMkLst>
            <pc:docMk/>
            <pc:sldMk cId="4135600080" sldId="298"/>
            <ac:picMk id="3" creationId="{A5F36FAB-D1C4-783C-5E9C-6A1E4E0378E1}"/>
          </ac:picMkLst>
        </pc:picChg>
      </pc:sldChg>
      <pc:sldChg chg="ord modNotesTx">
        <pc:chgData name="Win Phyo" userId="5778c2b5-85a0-4e7e-8d5b-07d92181d479" providerId="ADAL" clId="{DBEA5D2B-D7E8-4679-A955-FDE55E1B9D24}" dt="2025-06-18T02:26:23.097" v="187" actId="20577"/>
        <pc:sldMkLst>
          <pc:docMk/>
          <pc:sldMk cId="2553068788" sldId="301"/>
        </pc:sldMkLst>
      </pc:sldChg>
      <pc:sldChg chg="del">
        <pc:chgData name="Win Phyo" userId="5778c2b5-85a0-4e7e-8d5b-07d92181d479" providerId="ADAL" clId="{DBEA5D2B-D7E8-4679-A955-FDE55E1B9D24}" dt="2025-06-16T00:05:39.747" v="93" actId="2696"/>
        <pc:sldMkLst>
          <pc:docMk/>
          <pc:sldMk cId="2729193062" sldId="302"/>
        </pc:sldMkLst>
      </pc:sldChg>
      <pc:sldChg chg="addSp delSp modSp new mod ord">
        <pc:chgData name="Win Phyo" userId="5778c2b5-85a0-4e7e-8d5b-07d92181d479" providerId="ADAL" clId="{DBEA5D2B-D7E8-4679-A955-FDE55E1B9D24}" dt="2025-06-18T02:30:53.256" v="414" actId="1076"/>
        <pc:sldMkLst>
          <pc:docMk/>
          <pc:sldMk cId="2738367048" sldId="302"/>
        </pc:sldMkLst>
        <pc:picChg chg="add mod">
          <ac:chgData name="Win Phyo" userId="5778c2b5-85a0-4e7e-8d5b-07d92181d479" providerId="ADAL" clId="{DBEA5D2B-D7E8-4679-A955-FDE55E1B9D24}" dt="2025-06-18T02:30:53.256" v="414" actId="1076"/>
          <ac:picMkLst>
            <pc:docMk/>
            <pc:sldMk cId="2738367048" sldId="302"/>
            <ac:picMk id="8" creationId="{71E9B92B-2E58-D965-A096-44012A855EA0}"/>
          </ac:picMkLst>
        </pc:picChg>
      </pc:sldChg>
      <pc:sldChg chg="addSp delSp modSp new mod">
        <pc:chgData name="Win Phyo" userId="5778c2b5-85a0-4e7e-8d5b-07d92181d479" providerId="ADAL" clId="{DBEA5D2B-D7E8-4679-A955-FDE55E1B9D24}" dt="2025-06-18T02:34:30.070" v="417" actId="20577"/>
        <pc:sldMkLst>
          <pc:docMk/>
          <pc:sldMk cId="3795231188" sldId="303"/>
        </pc:sldMkLst>
        <pc:spChg chg="add mod">
          <ac:chgData name="Win Phyo" userId="5778c2b5-85a0-4e7e-8d5b-07d92181d479" providerId="ADAL" clId="{DBEA5D2B-D7E8-4679-A955-FDE55E1B9D24}" dt="2025-06-18T02:34:30.070" v="417" actId="20577"/>
          <ac:spMkLst>
            <pc:docMk/>
            <pc:sldMk cId="3795231188" sldId="303"/>
            <ac:spMk id="2" creationId="{D443FF57-35EA-CB06-5D82-EF077B5215B5}"/>
          </ac:spMkLst>
        </pc:spChg>
        <pc:spChg chg="add mod">
          <ac:chgData name="Win Phyo" userId="5778c2b5-85a0-4e7e-8d5b-07d92181d479" providerId="ADAL" clId="{DBEA5D2B-D7E8-4679-A955-FDE55E1B9D24}" dt="2025-06-18T02:28:23.445" v="192" actId="255"/>
          <ac:spMkLst>
            <pc:docMk/>
            <pc:sldMk cId="3795231188" sldId="303"/>
            <ac:spMk id="5" creationId="{0595D5FA-F951-3D1F-BBC0-BB88D2F397F2}"/>
          </ac:spMkLst>
        </pc:spChg>
      </pc:sldChg>
      <pc:sldChg chg="del">
        <pc:chgData name="Win Phyo" userId="5778c2b5-85a0-4e7e-8d5b-07d92181d479" providerId="ADAL" clId="{DBEA5D2B-D7E8-4679-A955-FDE55E1B9D24}" dt="2025-06-16T00:05:39.747" v="93" actId="2696"/>
        <pc:sldMkLst>
          <pc:docMk/>
          <pc:sldMk cId="682464414" sldId="306"/>
        </pc:sldMkLst>
      </pc:sldChg>
      <pc:sldChg chg="del">
        <pc:chgData name="Win Phyo" userId="5778c2b5-85a0-4e7e-8d5b-07d92181d479" providerId="ADAL" clId="{DBEA5D2B-D7E8-4679-A955-FDE55E1B9D24}" dt="2025-06-16T00:05:39.747" v="93" actId="2696"/>
        <pc:sldMkLst>
          <pc:docMk/>
          <pc:sldMk cId="2748244552" sldId="307"/>
        </pc:sldMkLst>
      </pc:sldChg>
      <pc:sldChg chg="del">
        <pc:chgData name="Win Phyo" userId="5778c2b5-85a0-4e7e-8d5b-07d92181d479" providerId="ADAL" clId="{DBEA5D2B-D7E8-4679-A955-FDE55E1B9D24}" dt="2025-06-16T00:05:39.747" v="93" actId="2696"/>
        <pc:sldMkLst>
          <pc:docMk/>
          <pc:sldMk cId="2979887744" sldId="309"/>
        </pc:sldMkLst>
      </pc:sldChg>
      <pc:sldChg chg="del">
        <pc:chgData name="Win Phyo" userId="5778c2b5-85a0-4e7e-8d5b-07d92181d479" providerId="ADAL" clId="{DBEA5D2B-D7E8-4679-A955-FDE55E1B9D24}" dt="2025-06-16T00:05:39.747" v="93" actId="2696"/>
        <pc:sldMkLst>
          <pc:docMk/>
          <pc:sldMk cId="367828182" sldId="310"/>
        </pc:sldMkLst>
      </pc:sldChg>
      <pc:sldChg chg="del">
        <pc:chgData name="Win Phyo" userId="5778c2b5-85a0-4e7e-8d5b-07d92181d479" providerId="ADAL" clId="{DBEA5D2B-D7E8-4679-A955-FDE55E1B9D24}" dt="2025-06-16T00:05:39.747" v="93" actId="2696"/>
        <pc:sldMkLst>
          <pc:docMk/>
          <pc:sldMk cId="1235311710" sldId="313"/>
        </pc:sldMkLst>
      </pc:sldChg>
      <pc:sldChg chg="del">
        <pc:chgData name="Win Phyo" userId="5778c2b5-85a0-4e7e-8d5b-07d92181d479" providerId="ADAL" clId="{DBEA5D2B-D7E8-4679-A955-FDE55E1B9D24}" dt="2025-06-16T00:05:39.747" v="93" actId="2696"/>
        <pc:sldMkLst>
          <pc:docMk/>
          <pc:sldMk cId="3624500227" sldId="314"/>
        </pc:sldMkLst>
      </pc:sldChg>
      <pc:sldChg chg="del">
        <pc:chgData name="Win Phyo" userId="5778c2b5-85a0-4e7e-8d5b-07d92181d479" providerId="ADAL" clId="{DBEA5D2B-D7E8-4679-A955-FDE55E1B9D24}" dt="2025-06-16T00:05:39.747" v="93" actId="2696"/>
        <pc:sldMkLst>
          <pc:docMk/>
          <pc:sldMk cId="2431221466" sldId="316"/>
        </pc:sldMkLst>
      </pc:sldChg>
      <pc:sldMasterChg chg="delSldLayout">
        <pc:chgData name="Win Phyo" userId="5778c2b5-85a0-4e7e-8d5b-07d92181d479" providerId="ADAL" clId="{DBEA5D2B-D7E8-4679-A955-FDE55E1B9D24}" dt="2025-06-16T00:05:39.747" v="93" actId="2696"/>
        <pc:sldMasterMkLst>
          <pc:docMk/>
          <pc:sldMasterMk cId="0" sldId="2147483674"/>
        </pc:sldMasterMkLst>
        <pc:sldLayoutChg chg="del">
          <pc:chgData name="Win Phyo" userId="5778c2b5-85a0-4e7e-8d5b-07d92181d479" providerId="ADAL" clId="{DBEA5D2B-D7E8-4679-A955-FDE55E1B9D24}" dt="2025-06-16T00:05:39.747" v="93" actId="2696"/>
          <pc:sldLayoutMkLst>
            <pc:docMk/>
            <pc:sldMasterMk cId="0" sldId="2147483674"/>
            <pc:sldLayoutMk cId="0" sldId="2147483652"/>
          </pc:sldLayoutMkLst>
        </pc:sldLayoutChg>
        <pc:sldLayoutChg chg="del">
          <pc:chgData name="Win Phyo" userId="5778c2b5-85a0-4e7e-8d5b-07d92181d479" providerId="ADAL" clId="{DBEA5D2B-D7E8-4679-A955-FDE55E1B9D24}" dt="2025-06-16T00:05:39.747" v="93" actId="2696"/>
          <pc:sldLayoutMkLst>
            <pc:docMk/>
            <pc:sldMasterMk cId="0" sldId="2147483674"/>
            <pc:sldLayoutMk cId="0" sldId="2147483653"/>
          </pc:sldLayoutMkLst>
        </pc:sldLayoutChg>
        <pc:sldLayoutChg chg="del">
          <pc:chgData name="Win Phyo" userId="5778c2b5-85a0-4e7e-8d5b-07d92181d479" providerId="ADAL" clId="{DBEA5D2B-D7E8-4679-A955-FDE55E1B9D24}" dt="2025-06-16T00:05:39.747" v="93" actId="2696"/>
          <pc:sldLayoutMkLst>
            <pc:docMk/>
            <pc:sldMasterMk cId="0" sldId="2147483674"/>
            <pc:sldLayoutMk cId="0" sldId="2147483660"/>
          </pc:sldLayoutMkLst>
        </pc:sldLayoutChg>
        <pc:sldLayoutChg chg="del">
          <pc:chgData name="Win Phyo" userId="5778c2b5-85a0-4e7e-8d5b-07d92181d479" providerId="ADAL" clId="{DBEA5D2B-D7E8-4679-A955-FDE55E1B9D24}" dt="2025-06-16T00:05:39.747" v="93" actId="2696"/>
          <pc:sldLayoutMkLst>
            <pc:docMk/>
            <pc:sldMasterMk cId="0" sldId="2147483674"/>
            <pc:sldLayoutMk cId="0" sldId="2147483665"/>
          </pc:sldLayoutMkLst>
        </pc:sldLayoutChg>
        <pc:sldLayoutChg chg="del">
          <pc:chgData name="Win Phyo" userId="5778c2b5-85a0-4e7e-8d5b-07d92181d479" providerId="ADAL" clId="{DBEA5D2B-D7E8-4679-A955-FDE55E1B9D24}" dt="2025-06-16T00:05:39.747" v="93" actId="2696"/>
          <pc:sldLayoutMkLst>
            <pc:docMk/>
            <pc:sldMasterMk cId="0" sldId="2147483674"/>
            <pc:sldLayoutMk cId="0" sldId="2147483668"/>
          </pc:sldLayoutMkLst>
        </pc:sldLayoutChg>
      </pc:sldMasterChg>
    </pc:docChg>
  </pc:docChgLst>
  <pc:docChgLst>
    <pc:chgData name="Kylie Afable" userId="ddacc756-344a-4f82-a099-06c374999204" providerId="ADAL" clId="{1D92C658-EDBC-4EF6-8045-E300F6E40EC1}"/>
    <pc:docChg chg="undo custSel modSld">
      <pc:chgData name="Kylie Afable" userId="ddacc756-344a-4f82-a099-06c374999204" providerId="ADAL" clId="{1D92C658-EDBC-4EF6-8045-E300F6E40EC1}" dt="2025-04-08T03:45:05.661" v="5465" actId="404"/>
      <pc:docMkLst>
        <pc:docMk/>
      </pc:docMkLst>
      <pc:sldChg chg="modSp">
        <pc:chgData name="Kylie Afable" userId="ddacc756-344a-4f82-a099-06c374999204" providerId="ADAL" clId="{1D92C658-EDBC-4EF6-8045-E300F6E40EC1}" dt="2025-04-07T03:16:10.655" v="850" actId="1076"/>
        <pc:sldMkLst>
          <pc:docMk/>
          <pc:sldMk cId="2553068788" sldId="301"/>
        </pc:sldMkLst>
        <pc:picChg chg="mod">
          <ac:chgData name="Kylie Afable" userId="ddacc756-344a-4f82-a099-06c374999204" providerId="ADAL" clId="{1D92C658-EDBC-4EF6-8045-E300F6E40EC1}" dt="2025-04-07T03:16:10.655" v="850" actId="1076"/>
          <ac:picMkLst>
            <pc:docMk/>
            <pc:sldMk cId="2553068788" sldId="301"/>
            <ac:picMk id="31" creationId="{12BDD64C-4AEB-A393-8DA6-8962928B4A70}"/>
          </ac:picMkLst>
        </pc:picChg>
      </pc:sldChg>
      <pc:sldChg chg="addSp modSp mod">
        <pc:chgData name="Kylie Afable" userId="ddacc756-344a-4f82-a099-06c374999204" providerId="ADAL" clId="{1D92C658-EDBC-4EF6-8045-E300F6E40EC1}" dt="2025-04-07T00:39:22.910" v="849" actId="20577"/>
        <pc:sldMkLst>
          <pc:docMk/>
          <pc:sldMk cId="3728955795" sldId="312"/>
        </pc:sldMkLst>
        <pc:spChg chg="add mod">
          <ac:chgData name="Kylie Afable" userId="ddacc756-344a-4f82-a099-06c374999204" providerId="ADAL" clId="{1D92C658-EDBC-4EF6-8045-E300F6E40EC1}" dt="2025-04-07T00:05:04.188" v="49" actId="20577"/>
          <ac:spMkLst>
            <pc:docMk/>
            <pc:sldMk cId="3728955795" sldId="312"/>
            <ac:spMk id="2" creationId="{6D09CD6C-9052-65A2-62D9-3E6B93C3BD0E}"/>
          </ac:spMkLst>
        </pc:spChg>
      </pc:sldChg>
      <pc:sldChg chg="modSp mod">
        <pc:chgData name="Kylie Afable" userId="ddacc756-344a-4f82-a099-06c374999204" providerId="ADAL" clId="{1D92C658-EDBC-4EF6-8045-E300F6E40EC1}" dt="2025-04-08T03:45:05.661" v="5465" actId="404"/>
        <pc:sldMkLst>
          <pc:docMk/>
          <pc:sldMk cId="3905001832" sldId="315"/>
        </pc:sldMkLst>
        <pc:spChg chg="mod">
          <ac:chgData name="Kylie Afable" userId="ddacc756-344a-4f82-a099-06c374999204" providerId="ADAL" clId="{1D92C658-EDBC-4EF6-8045-E300F6E40EC1}" dt="2025-04-08T02:23:40.866" v="3809" actId="115"/>
          <ac:spMkLst>
            <pc:docMk/>
            <pc:sldMk cId="3905001832" sldId="315"/>
            <ac:spMk id="4" creationId="{664CBE31-379E-0C4F-6A42-3654D8F040C9}"/>
          </ac:spMkLst>
        </pc:spChg>
        <pc:spChg chg="mod">
          <ac:chgData name="Kylie Afable" userId="ddacc756-344a-4f82-a099-06c374999204" providerId="ADAL" clId="{1D92C658-EDBC-4EF6-8045-E300F6E40EC1}" dt="2025-04-08T01:56:11.457" v="3537" actId="1076"/>
          <ac:spMkLst>
            <pc:docMk/>
            <pc:sldMk cId="3905001832" sldId="315"/>
            <ac:spMk id="1515" creationId="{AFB2AD86-EB1C-48B6-86AC-2AC178C1DB83}"/>
          </ac:spMkLst>
        </pc:spChg>
        <pc:graphicFrameChg chg="mod modGraphic">
          <ac:chgData name="Kylie Afable" userId="ddacc756-344a-4f82-a099-06c374999204" providerId="ADAL" clId="{1D92C658-EDBC-4EF6-8045-E300F6E40EC1}" dt="2025-04-08T03:45:05.661" v="5465" actId="404"/>
          <ac:graphicFrameMkLst>
            <pc:docMk/>
            <pc:sldMk cId="3905001832" sldId="315"/>
            <ac:graphicFrameMk id="3" creationId="{F6475F3A-9D00-0177-7E39-9AE728B2BB18}"/>
          </ac:graphicFrameMkLst>
        </pc:graphicFrameChg>
      </pc:sldChg>
    </pc:docChg>
  </pc:docChgLst>
  <pc:docChgLst>
    <pc:chgData name="Charmi Patel" userId="S::fhv9735@autuni.ac.nz::580716cd-6efc-4414-809d-9b046d980771" providerId="AD" clId="Web-{3862B378-6A2C-6B9D-941E-0A7874F0E58B}"/>
    <pc:docChg chg="modSld">
      <pc:chgData name="Charmi Patel" userId="S::fhv9735@autuni.ac.nz::580716cd-6efc-4414-809d-9b046d980771" providerId="AD" clId="Web-{3862B378-6A2C-6B9D-941E-0A7874F0E58B}" dt="2025-04-09T22:48:46.537" v="100"/>
      <pc:docMkLst>
        <pc:docMk/>
      </pc:docMkLst>
      <pc:sldChg chg="modNotes">
        <pc:chgData name="Charmi Patel" userId="S::fhv9735@autuni.ac.nz::580716cd-6efc-4414-809d-9b046d980771" providerId="AD" clId="Web-{3862B378-6A2C-6B9D-941E-0A7874F0E58B}" dt="2025-04-09T22:29:07.502" v="30"/>
        <pc:sldMkLst>
          <pc:docMk/>
          <pc:sldMk cId="2729193062" sldId="302"/>
        </pc:sldMkLst>
      </pc:sldChg>
      <pc:sldChg chg="modNotes">
        <pc:chgData name="Charmi Patel" userId="S::fhv9735@autuni.ac.nz::580716cd-6efc-4414-809d-9b046d980771" providerId="AD" clId="Web-{3862B378-6A2C-6B9D-941E-0A7874F0E58B}" dt="2025-04-09T22:48:46.537" v="100"/>
        <pc:sldMkLst>
          <pc:docMk/>
          <pc:sldMk cId="1235311710" sldId="313"/>
        </pc:sldMkLst>
      </pc:sldChg>
    </pc:docChg>
  </pc:docChgLst>
  <pc:docChgLst>
    <pc:chgData name="Nathan Quai Hoi" userId="7f6a9d7e-9f9d-48c5-9ed4-7cb551ec731d" providerId="ADAL" clId="{65F16C20-DA0F-46EA-810C-C2B36D6D0D95}"/>
    <pc:docChg chg="undo custSel modSld sldOrd">
      <pc:chgData name="Nathan Quai Hoi" userId="7f6a9d7e-9f9d-48c5-9ed4-7cb551ec731d" providerId="ADAL" clId="{65F16C20-DA0F-46EA-810C-C2B36D6D0D95}" dt="2025-04-09T08:50:33.345" v="94"/>
      <pc:docMkLst>
        <pc:docMk/>
      </pc:docMkLst>
      <pc:sldChg chg="modSp mod">
        <pc:chgData name="Nathan Quai Hoi" userId="7f6a9d7e-9f9d-48c5-9ed4-7cb551ec731d" providerId="ADAL" clId="{65F16C20-DA0F-46EA-810C-C2B36D6D0D95}" dt="2025-04-06T12:09:39.734" v="56" actId="790"/>
        <pc:sldMkLst>
          <pc:docMk/>
          <pc:sldMk cId="0" sldId="256"/>
        </pc:sldMkLst>
        <pc:spChg chg="mod">
          <ac:chgData name="Nathan Quai Hoi" userId="7f6a9d7e-9f9d-48c5-9ed4-7cb551ec731d" providerId="ADAL" clId="{65F16C20-DA0F-46EA-810C-C2B36D6D0D95}" dt="2025-04-06T12:09:39.734" v="56" actId="790"/>
          <ac:spMkLst>
            <pc:docMk/>
            <pc:sldMk cId="0" sldId="256"/>
            <ac:spMk id="1416" creationId="{00000000-0000-0000-0000-000000000000}"/>
          </ac:spMkLst>
        </pc:spChg>
        <pc:spChg chg="mod">
          <ac:chgData name="Nathan Quai Hoi" userId="7f6a9d7e-9f9d-48c5-9ed4-7cb551ec731d" providerId="ADAL" clId="{65F16C20-DA0F-46EA-810C-C2B36D6D0D95}" dt="2025-04-06T12:09:39.734" v="56" actId="790"/>
          <ac:spMkLst>
            <pc:docMk/>
            <pc:sldMk cId="0" sldId="256"/>
            <ac:spMk id="1427" creationId="{00000000-0000-0000-0000-000000000000}"/>
          </ac:spMkLst>
        </pc:spChg>
        <pc:spChg chg="mod">
          <ac:chgData name="Nathan Quai Hoi" userId="7f6a9d7e-9f9d-48c5-9ed4-7cb551ec731d" providerId="ADAL" clId="{65F16C20-DA0F-46EA-810C-C2B36D6D0D95}" dt="2025-04-06T12:09:39.734" v="56" actId="790"/>
          <ac:spMkLst>
            <pc:docMk/>
            <pc:sldMk cId="0" sldId="256"/>
            <ac:spMk id="1428" creationId="{00000000-0000-0000-0000-000000000000}"/>
          </ac:spMkLst>
        </pc:spChg>
        <pc:spChg chg="mod">
          <ac:chgData name="Nathan Quai Hoi" userId="7f6a9d7e-9f9d-48c5-9ed4-7cb551ec731d" providerId="ADAL" clId="{65F16C20-DA0F-46EA-810C-C2B36D6D0D95}" dt="2025-04-06T12:09:39.734" v="56" actId="790"/>
          <ac:spMkLst>
            <pc:docMk/>
            <pc:sldMk cId="0" sldId="256"/>
            <ac:spMk id="1430" creationId="{00000000-0000-0000-0000-000000000000}"/>
          </ac:spMkLst>
        </pc:spChg>
        <pc:spChg chg="mod">
          <ac:chgData name="Nathan Quai Hoi" userId="7f6a9d7e-9f9d-48c5-9ed4-7cb551ec731d" providerId="ADAL" clId="{65F16C20-DA0F-46EA-810C-C2B36D6D0D95}" dt="2025-04-06T12:09:39.734" v="56" actId="790"/>
          <ac:spMkLst>
            <pc:docMk/>
            <pc:sldMk cId="0" sldId="256"/>
            <ac:spMk id="1446" creationId="{00000000-0000-0000-0000-000000000000}"/>
          </ac:spMkLst>
        </pc:spChg>
        <pc:spChg chg="mod">
          <ac:chgData name="Nathan Quai Hoi" userId="7f6a9d7e-9f9d-48c5-9ed4-7cb551ec731d" providerId="ADAL" clId="{65F16C20-DA0F-46EA-810C-C2B36D6D0D95}" dt="2025-04-06T12:09:39.734" v="56" actId="790"/>
          <ac:spMkLst>
            <pc:docMk/>
            <pc:sldMk cId="0" sldId="256"/>
            <ac:spMk id="1451" creationId="{00000000-0000-0000-0000-000000000000}"/>
          </ac:spMkLst>
        </pc:spChg>
        <pc:spChg chg="mod">
          <ac:chgData name="Nathan Quai Hoi" userId="7f6a9d7e-9f9d-48c5-9ed4-7cb551ec731d" providerId="ADAL" clId="{65F16C20-DA0F-46EA-810C-C2B36D6D0D95}" dt="2025-04-06T12:09:39.734" v="56" actId="790"/>
          <ac:spMkLst>
            <pc:docMk/>
            <pc:sldMk cId="0" sldId="256"/>
            <ac:spMk id="1452" creationId="{00000000-0000-0000-0000-000000000000}"/>
          </ac:spMkLst>
        </pc:spChg>
        <pc:spChg chg="mod">
          <ac:chgData name="Nathan Quai Hoi" userId="7f6a9d7e-9f9d-48c5-9ed4-7cb551ec731d" providerId="ADAL" clId="{65F16C20-DA0F-46EA-810C-C2B36D6D0D95}" dt="2025-04-06T12:09:39.734" v="56" actId="790"/>
          <ac:spMkLst>
            <pc:docMk/>
            <pc:sldMk cId="0" sldId="256"/>
            <ac:spMk id="1465" creationId="{00000000-0000-0000-0000-000000000000}"/>
          </ac:spMkLst>
        </pc:spChg>
        <pc:spChg chg="mod">
          <ac:chgData name="Nathan Quai Hoi" userId="7f6a9d7e-9f9d-48c5-9ed4-7cb551ec731d" providerId="ADAL" clId="{65F16C20-DA0F-46EA-810C-C2B36D6D0D95}" dt="2025-04-06T12:09:39.734" v="56" actId="790"/>
          <ac:spMkLst>
            <pc:docMk/>
            <pc:sldMk cId="0" sldId="256"/>
            <ac:spMk id="1473" creationId="{00000000-0000-0000-0000-000000000000}"/>
          </ac:spMkLst>
        </pc:spChg>
        <pc:spChg chg="mod">
          <ac:chgData name="Nathan Quai Hoi" userId="7f6a9d7e-9f9d-48c5-9ed4-7cb551ec731d" providerId="ADAL" clId="{65F16C20-DA0F-46EA-810C-C2B36D6D0D95}" dt="2025-04-06T12:09:39.734" v="56" actId="790"/>
          <ac:spMkLst>
            <pc:docMk/>
            <pc:sldMk cId="0" sldId="256"/>
            <ac:spMk id="1488" creationId="{00000000-0000-0000-0000-000000000000}"/>
          </ac:spMkLst>
        </pc:spChg>
      </pc:sldChg>
      <pc:sldChg chg="modSp mod">
        <pc:chgData name="Nathan Quai Hoi" userId="7f6a9d7e-9f9d-48c5-9ed4-7cb551ec731d" providerId="ADAL" clId="{65F16C20-DA0F-46EA-810C-C2B36D6D0D95}" dt="2025-04-06T12:09:39.734" v="56" actId="790"/>
        <pc:sldMkLst>
          <pc:docMk/>
          <pc:sldMk cId="0" sldId="257"/>
        </pc:sldMkLst>
      </pc:sldChg>
      <pc:sldChg chg="modSp mod">
        <pc:chgData name="Nathan Quai Hoi" userId="7f6a9d7e-9f9d-48c5-9ed4-7cb551ec731d" providerId="ADAL" clId="{65F16C20-DA0F-46EA-810C-C2B36D6D0D95}" dt="2025-04-06T12:09:39.734" v="56" actId="790"/>
        <pc:sldMkLst>
          <pc:docMk/>
          <pc:sldMk cId="0" sldId="258"/>
        </pc:sldMkLst>
        <pc:spChg chg="mod">
          <ac:chgData name="Nathan Quai Hoi" userId="7f6a9d7e-9f9d-48c5-9ed4-7cb551ec731d" providerId="ADAL" clId="{65F16C20-DA0F-46EA-810C-C2B36D6D0D95}" dt="2025-04-06T12:09:39.734" v="56" actId="790"/>
          <ac:spMkLst>
            <pc:docMk/>
            <pc:sldMk cId="0" sldId="258"/>
            <ac:spMk id="1515" creationId="{00000000-0000-0000-0000-000000000000}"/>
          </ac:spMkLst>
        </pc:spChg>
      </pc:sldChg>
      <pc:sldChg chg="addSp delSp modSp mod modNotesTx">
        <pc:chgData name="Nathan Quai Hoi" userId="7f6a9d7e-9f9d-48c5-9ed4-7cb551ec731d" providerId="ADAL" clId="{65F16C20-DA0F-46EA-810C-C2B36D6D0D95}" dt="2025-04-09T08:50:33.345" v="94"/>
        <pc:sldMkLst>
          <pc:docMk/>
          <pc:sldMk cId="0" sldId="259"/>
        </pc:sldMkLst>
        <pc:spChg chg="mod">
          <ac:chgData name="Nathan Quai Hoi" userId="7f6a9d7e-9f9d-48c5-9ed4-7cb551ec731d" providerId="ADAL" clId="{65F16C20-DA0F-46EA-810C-C2B36D6D0D95}" dt="2025-04-06T12:09:39.734" v="56" actId="790"/>
          <ac:spMkLst>
            <pc:docMk/>
            <pc:sldMk cId="0" sldId="259"/>
            <ac:spMk id="10" creationId="{25F7B793-AFBC-4F8F-8A57-4E4B5EB415DF}"/>
          </ac:spMkLst>
        </pc:spChg>
      </pc:sldChg>
      <pc:sldChg chg="modSp mod">
        <pc:chgData name="Nathan Quai Hoi" userId="7f6a9d7e-9f9d-48c5-9ed4-7cb551ec731d" providerId="ADAL" clId="{65F16C20-DA0F-46EA-810C-C2B36D6D0D95}" dt="2025-04-06T12:09:39.734" v="56" actId="790"/>
        <pc:sldMkLst>
          <pc:docMk/>
          <pc:sldMk cId="0" sldId="260"/>
        </pc:sldMkLst>
        <pc:spChg chg="mod">
          <ac:chgData name="Nathan Quai Hoi" userId="7f6a9d7e-9f9d-48c5-9ed4-7cb551ec731d" providerId="ADAL" clId="{65F16C20-DA0F-46EA-810C-C2B36D6D0D95}" dt="2025-04-06T12:09:39.734" v="56" actId="790"/>
          <ac:spMkLst>
            <pc:docMk/>
            <pc:sldMk cId="0" sldId="260"/>
            <ac:spMk id="1539" creationId="{00000000-0000-0000-0000-000000000000}"/>
          </ac:spMkLst>
        </pc:spChg>
        <pc:spChg chg="mod">
          <ac:chgData name="Nathan Quai Hoi" userId="7f6a9d7e-9f9d-48c5-9ed4-7cb551ec731d" providerId="ADAL" clId="{65F16C20-DA0F-46EA-810C-C2B36D6D0D95}" dt="2025-04-06T12:09:39.734" v="56" actId="790"/>
          <ac:spMkLst>
            <pc:docMk/>
            <pc:sldMk cId="0" sldId="260"/>
            <ac:spMk id="1540" creationId="{00000000-0000-0000-0000-000000000000}"/>
          </ac:spMkLst>
        </pc:spChg>
        <pc:spChg chg="mod">
          <ac:chgData name="Nathan Quai Hoi" userId="7f6a9d7e-9f9d-48c5-9ed4-7cb551ec731d" providerId="ADAL" clId="{65F16C20-DA0F-46EA-810C-C2B36D6D0D95}" dt="2025-04-06T12:09:39.734" v="56" actId="790"/>
          <ac:spMkLst>
            <pc:docMk/>
            <pc:sldMk cId="0" sldId="260"/>
            <ac:spMk id="1541" creationId="{00000000-0000-0000-0000-000000000000}"/>
          </ac:spMkLst>
        </pc:spChg>
        <pc:spChg chg="mod">
          <ac:chgData name="Nathan Quai Hoi" userId="7f6a9d7e-9f9d-48c5-9ed4-7cb551ec731d" providerId="ADAL" clId="{65F16C20-DA0F-46EA-810C-C2B36D6D0D95}" dt="2025-04-06T12:09:39.734" v="56" actId="790"/>
          <ac:spMkLst>
            <pc:docMk/>
            <pc:sldMk cId="0" sldId="260"/>
            <ac:spMk id="1544" creationId="{00000000-0000-0000-0000-000000000000}"/>
          </ac:spMkLst>
        </pc:spChg>
        <pc:spChg chg="mod">
          <ac:chgData name="Nathan Quai Hoi" userId="7f6a9d7e-9f9d-48c5-9ed4-7cb551ec731d" providerId="ADAL" clId="{65F16C20-DA0F-46EA-810C-C2B36D6D0D95}" dt="2025-04-06T12:09:39.734" v="56" actId="790"/>
          <ac:spMkLst>
            <pc:docMk/>
            <pc:sldMk cId="0" sldId="260"/>
            <ac:spMk id="1545" creationId="{00000000-0000-0000-0000-000000000000}"/>
          </ac:spMkLst>
        </pc:spChg>
        <pc:spChg chg="mod">
          <ac:chgData name="Nathan Quai Hoi" userId="7f6a9d7e-9f9d-48c5-9ed4-7cb551ec731d" providerId="ADAL" clId="{65F16C20-DA0F-46EA-810C-C2B36D6D0D95}" dt="2025-04-06T12:09:39.734" v="56" actId="790"/>
          <ac:spMkLst>
            <pc:docMk/>
            <pc:sldMk cId="0" sldId="260"/>
            <ac:spMk id="1547" creationId="{00000000-0000-0000-0000-000000000000}"/>
          </ac:spMkLst>
        </pc:spChg>
        <pc:spChg chg="mod">
          <ac:chgData name="Nathan Quai Hoi" userId="7f6a9d7e-9f9d-48c5-9ed4-7cb551ec731d" providerId="ADAL" clId="{65F16C20-DA0F-46EA-810C-C2B36D6D0D95}" dt="2025-04-06T12:09:39.734" v="56" actId="790"/>
          <ac:spMkLst>
            <pc:docMk/>
            <pc:sldMk cId="0" sldId="260"/>
            <ac:spMk id="1554" creationId="{00000000-0000-0000-0000-000000000000}"/>
          </ac:spMkLst>
        </pc:spChg>
        <pc:spChg chg="mod">
          <ac:chgData name="Nathan Quai Hoi" userId="7f6a9d7e-9f9d-48c5-9ed4-7cb551ec731d" providerId="ADAL" clId="{65F16C20-DA0F-46EA-810C-C2B36D6D0D95}" dt="2025-04-06T12:09:39.734" v="56" actId="790"/>
          <ac:spMkLst>
            <pc:docMk/>
            <pc:sldMk cId="0" sldId="260"/>
            <ac:spMk id="1555" creationId="{00000000-0000-0000-0000-000000000000}"/>
          </ac:spMkLst>
        </pc:spChg>
        <pc:spChg chg="mod">
          <ac:chgData name="Nathan Quai Hoi" userId="7f6a9d7e-9f9d-48c5-9ed4-7cb551ec731d" providerId="ADAL" clId="{65F16C20-DA0F-46EA-810C-C2B36D6D0D95}" dt="2025-04-06T12:09:39.734" v="56" actId="790"/>
          <ac:spMkLst>
            <pc:docMk/>
            <pc:sldMk cId="0" sldId="260"/>
            <ac:spMk id="1559" creationId="{00000000-0000-0000-0000-000000000000}"/>
          </ac:spMkLst>
        </pc:spChg>
        <pc:spChg chg="mod">
          <ac:chgData name="Nathan Quai Hoi" userId="7f6a9d7e-9f9d-48c5-9ed4-7cb551ec731d" providerId="ADAL" clId="{65F16C20-DA0F-46EA-810C-C2B36D6D0D95}" dt="2025-04-06T12:09:39.734" v="56" actId="790"/>
          <ac:spMkLst>
            <pc:docMk/>
            <pc:sldMk cId="0" sldId="260"/>
            <ac:spMk id="1560" creationId="{00000000-0000-0000-0000-000000000000}"/>
          </ac:spMkLst>
        </pc:spChg>
      </pc:sldChg>
      <pc:sldChg chg="modSp mod ord">
        <pc:chgData name="Nathan Quai Hoi" userId="7f6a9d7e-9f9d-48c5-9ed4-7cb551ec731d" providerId="ADAL" clId="{65F16C20-DA0F-46EA-810C-C2B36D6D0D95}" dt="2025-04-06T12:27:51.181" v="68"/>
        <pc:sldMkLst>
          <pc:docMk/>
          <pc:sldMk cId="0" sldId="261"/>
        </pc:sldMkLst>
        <pc:spChg chg="mod">
          <ac:chgData name="Nathan Quai Hoi" userId="7f6a9d7e-9f9d-48c5-9ed4-7cb551ec731d" providerId="ADAL" clId="{65F16C20-DA0F-46EA-810C-C2B36D6D0D95}" dt="2025-04-06T12:09:39.734" v="56" actId="790"/>
          <ac:spMkLst>
            <pc:docMk/>
            <pc:sldMk cId="0" sldId="261"/>
            <ac:spMk id="1566" creationId="{00000000-0000-0000-0000-000000000000}"/>
          </ac:spMkLst>
        </pc:spChg>
      </pc:sldChg>
      <pc:sldChg chg="modSp mod ord">
        <pc:chgData name="Nathan Quai Hoi" userId="7f6a9d7e-9f9d-48c5-9ed4-7cb551ec731d" providerId="ADAL" clId="{65F16C20-DA0F-46EA-810C-C2B36D6D0D95}" dt="2025-04-07T04:09:53.884" v="72" actId="20577"/>
        <pc:sldMkLst>
          <pc:docMk/>
          <pc:sldMk cId="0" sldId="262"/>
        </pc:sldMkLst>
        <pc:spChg chg="mod">
          <ac:chgData name="Nathan Quai Hoi" userId="7f6a9d7e-9f9d-48c5-9ed4-7cb551ec731d" providerId="ADAL" clId="{65F16C20-DA0F-46EA-810C-C2B36D6D0D95}" dt="2025-04-07T04:09:53.884" v="72" actId="20577"/>
          <ac:spMkLst>
            <pc:docMk/>
            <pc:sldMk cId="0" sldId="262"/>
            <ac:spMk id="1578" creationId="{00000000-0000-0000-0000-000000000000}"/>
          </ac:spMkLst>
        </pc:spChg>
      </pc:sldChg>
      <pc:sldChg chg="modSp mod">
        <pc:chgData name="Nathan Quai Hoi" userId="7f6a9d7e-9f9d-48c5-9ed4-7cb551ec731d" providerId="ADAL" clId="{65F16C20-DA0F-46EA-810C-C2B36D6D0D95}" dt="2025-04-06T12:09:39.734" v="56" actId="790"/>
        <pc:sldMkLst>
          <pc:docMk/>
          <pc:sldMk cId="0" sldId="263"/>
        </pc:sldMkLst>
      </pc:sldChg>
      <pc:sldChg chg="modSp mod">
        <pc:chgData name="Nathan Quai Hoi" userId="7f6a9d7e-9f9d-48c5-9ed4-7cb551ec731d" providerId="ADAL" clId="{65F16C20-DA0F-46EA-810C-C2B36D6D0D95}" dt="2025-04-06T12:09:39.734" v="56" actId="790"/>
        <pc:sldMkLst>
          <pc:docMk/>
          <pc:sldMk cId="0" sldId="264"/>
        </pc:sldMkLst>
      </pc:sldChg>
      <pc:sldChg chg="modSp mod">
        <pc:chgData name="Nathan Quai Hoi" userId="7f6a9d7e-9f9d-48c5-9ed4-7cb551ec731d" providerId="ADAL" clId="{65F16C20-DA0F-46EA-810C-C2B36D6D0D95}" dt="2025-04-06T12:09:39.734" v="56" actId="790"/>
        <pc:sldMkLst>
          <pc:docMk/>
          <pc:sldMk cId="0" sldId="265"/>
        </pc:sldMkLst>
      </pc:sldChg>
      <pc:sldChg chg="modSp mod">
        <pc:chgData name="Nathan Quai Hoi" userId="7f6a9d7e-9f9d-48c5-9ed4-7cb551ec731d" providerId="ADAL" clId="{65F16C20-DA0F-46EA-810C-C2B36D6D0D95}" dt="2025-04-06T12:09:39.734" v="56" actId="790"/>
        <pc:sldMkLst>
          <pc:docMk/>
          <pc:sldMk cId="0" sldId="266"/>
        </pc:sldMkLst>
      </pc:sldChg>
      <pc:sldChg chg="modSp mod">
        <pc:chgData name="Nathan Quai Hoi" userId="7f6a9d7e-9f9d-48c5-9ed4-7cb551ec731d" providerId="ADAL" clId="{65F16C20-DA0F-46EA-810C-C2B36D6D0D95}" dt="2025-04-06T12:09:39.734" v="56" actId="790"/>
        <pc:sldMkLst>
          <pc:docMk/>
          <pc:sldMk cId="0" sldId="267"/>
        </pc:sldMkLst>
      </pc:sldChg>
      <pc:sldChg chg="modSp mod">
        <pc:chgData name="Nathan Quai Hoi" userId="7f6a9d7e-9f9d-48c5-9ed4-7cb551ec731d" providerId="ADAL" clId="{65F16C20-DA0F-46EA-810C-C2B36D6D0D95}" dt="2025-04-06T12:09:39.734" v="56" actId="790"/>
        <pc:sldMkLst>
          <pc:docMk/>
          <pc:sldMk cId="0" sldId="268"/>
        </pc:sldMkLst>
      </pc:sldChg>
      <pc:sldChg chg="modSp mod">
        <pc:chgData name="Nathan Quai Hoi" userId="7f6a9d7e-9f9d-48c5-9ed4-7cb551ec731d" providerId="ADAL" clId="{65F16C20-DA0F-46EA-810C-C2B36D6D0D95}" dt="2025-04-06T12:09:39.734" v="56" actId="790"/>
        <pc:sldMkLst>
          <pc:docMk/>
          <pc:sldMk cId="0" sldId="269"/>
        </pc:sldMkLst>
      </pc:sldChg>
      <pc:sldChg chg="modSp mod">
        <pc:chgData name="Nathan Quai Hoi" userId="7f6a9d7e-9f9d-48c5-9ed4-7cb551ec731d" providerId="ADAL" clId="{65F16C20-DA0F-46EA-810C-C2B36D6D0D95}" dt="2025-04-06T12:09:39.734" v="56" actId="790"/>
        <pc:sldMkLst>
          <pc:docMk/>
          <pc:sldMk cId="0" sldId="270"/>
        </pc:sldMkLst>
      </pc:sldChg>
      <pc:sldChg chg="modSp mod">
        <pc:chgData name="Nathan Quai Hoi" userId="7f6a9d7e-9f9d-48c5-9ed4-7cb551ec731d" providerId="ADAL" clId="{65F16C20-DA0F-46EA-810C-C2B36D6D0D95}" dt="2025-04-06T12:09:39.734" v="56" actId="790"/>
        <pc:sldMkLst>
          <pc:docMk/>
          <pc:sldMk cId="0" sldId="271"/>
        </pc:sldMkLst>
      </pc:sldChg>
      <pc:sldChg chg="modSp mod">
        <pc:chgData name="Nathan Quai Hoi" userId="7f6a9d7e-9f9d-48c5-9ed4-7cb551ec731d" providerId="ADAL" clId="{65F16C20-DA0F-46EA-810C-C2B36D6D0D95}" dt="2025-04-06T12:09:39.734" v="56" actId="790"/>
        <pc:sldMkLst>
          <pc:docMk/>
          <pc:sldMk cId="0" sldId="272"/>
        </pc:sldMkLst>
      </pc:sldChg>
      <pc:sldChg chg="modSp mod">
        <pc:chgData name="Nathan Quai Hoi" userId="7f6a9d7e-9f9d-48c5-9ed4-7cb551ec731d" providerId="ADAL" clId="{65F16C20-DA0F-46EA-810C-C2B36D6D0D95}" dt="2025-04-06T12:09:39.734" v="56" actId="790"/>
        <pc:sldMkLst>
          <pc:docMk/>
          <pc:sldMk cId="0" sldId="273"/>
        </pc:sldMkLst>
      </pc:sldChg>
      <pc:sldChg chg="modSp mod">
        <pc:chgData name="Nathan Quai Hoi" userId="7f6a9d7e-9f9d-48c5-9ed4-7cb551ec731d" providerId="ADAL" clId="{65F16C20-DA0F-46EA-810C-C2B36D6D0D95}" dt="2025-04-06T12:09:39.734" v="56" actId="790"/>
        <pc:sldMkLst>
          <pc:docMk/>
          <pc:sldMk cId="0" sldId="274"/>
        </pc:sldMkLst>
      </pc:sldChg>
      <pc:sldChg chg="modSp mod">
        <pc:chgData name="Nathan Quai Hoi" userId="7f6a9d7e-9f9d-48c5-9ed4-7cb551ec731d" providerId="ADAL" clId="{65F16C20-DA0F-46EA-810C-C2B36D6D0D95}" dt="2025-04-06T12:09:39.734" v="56" actId="790"/>
        <pc:sldMkLst>
          <pc:docMk/>
          <pc:sldMk cId="0" sldId="275"/>
        </pc:sldMkLst>
      </pc:sldChg>
      <pc:sldChg chg="modSp mod">
        <pc:chgData name="Nathan Quai Hoi" userId="7f6a9d7e-9f9d-48c5-9ed4-7cb551ec731d" providerId="ADAL" clId="{65F16C20-DA0F-46EA-810C-C2B36D6D0D95}" dt="2025-04-06T12:09:39.734" v="56" actId="790"/>
        <pc:sldMkLst>
          <pc:docMk/>
          <pc:sldMk cId="0" sldId="276"/>
        </pc:sldMkLst>
      </pc:sldChg>
      <pc:sldChg chg="modSp mod">
        <pc:chgData name="Nathan Quai Hoi" userId="7f6a9d7e-9f9d-48c5-9ed4-7cb551ec731d" providerId="ADAL" clId="{65F16C20-DA0F-46EA-810C-C2B36D6D0D95}" dt="2025-04-06T12:09:39.734" v="56" actId="790"/>
        <pc:sldMkLst>
          <pc:docMk/>
          <pc:sldMk cId="0" sldId="277"/>
        </pc:sldMkLst>
      </pc:sldChg>
      <pc:sldChg chg="modSp mod">
        <pc:chgData name="Nathan Quai Hoi" userId="7f6a9d7e-9f9d-48c5-9ed4-7cb551ec731d" providerId="ADAL" clId="{65F16C20-DA0F-46EA-810C-C2B36D6D0D95}" dt="2025-04-06T12:09:39.734" v="56" actId="790"/>
        <pc:sldMkLst>
          <pc:docMk/>
          <pc:sldMk cId="0" sldId="278"/>
        </pc:sldMkLst>
      </pc:sldChg>
      <pc:sldChg chg="modSp mod">
        <pc:chgData name="Nathan Quai Hoi" userId="7f6a9d7e-9f9d-48c5-9ed4-7cb551ec731d" providerId="ADAL" clId="{65F16C20-DA0F-46EA-810C-C2B36D6D0D95}" dt="2025-04-06T12:09:39.734" v="56" actId="790"/>
        <pc:sldMkLst>
          <pc:docMk/>
          <pc:sldMk cId="0" sldId="279"/>
        </pc:sldMkLst>
      </pc:sldChg>
      <pc:sldChg chg="modSp mod">
        <pc:chgData name="Nathan Quai Hoi" userId="7f6a9d7e-9f9d-48c5-9ed4-7cb551ec731d" providerId="ADAL" clId="{65F16C20-DA0F-46EA-810C-C2B36D6D0D95}" dt="2025-04-06T12:09:39.734" v="56" actId="790"/>
        <pc:sldMkLst>
          <pc:docMk/>
          <pc:sldMk cId="0" sldId="280"/>
        </pc:sldMkLst>
      </pc:sldChg>
      <pc:sldChg chg="modSp mod">
        <pc:chgData name="Nathan Quai Hoi" userId="7f6a9d7e-9f9d-48c5-9ed4-7cb551ec731d" providerId="ADAL" clId="{65F16C20-DA0F-46EA-810C-C2B36D6D0D95}" dt="2025-04-06T12:09:39.734" v="56" actId="790"/>
        <pc:sldMkLst>
          <pc:docMk/>
          <pc:sldMk cId="0" sldId="281"/>
        </pc:sldMkLst>
      </pc:sldChg>
      <pc:sldChg chg="modSp mod">
        <pc:chgData name="Nathan Quai Hoi" userId="7f6a9d7e-9f9d-48c5-9ed4-7cb551ec731d" providerId="ADAL" clId="{65F16C20-DA0F-46EA-810C-C2B36D6D0D95}" dt="2025-04-06T12:09:39.734" v="56" actId="790"/>
        <pc:sldMkLst>
          <pc:docMk/>
          <pc:sldMk cId="0" sldId="282"/>
        </pc:sldMkLst>
      </pc:sldChg>
      <pc:sldChg chg="modSp mod">
        <pc:chgData name="Nathan Quai Hoi" userId="7f6a9d7e-9f9d-48c5-9ed4-7cb551ec731d" providerId="ADAL" clId="{65F16C20-DA0F-46EA-810C-C2B36D6D0D95}" dt="2025-04-06T12:09:39.734" v="56" actId="790"/>
        <pc:sldMkLst>
          <pc:docMk/>
          <pc:sldMk cId="0" sldId="283"/>
        </pc:sldMkLst>
      </pc:sldChg>
      <pc:sldChg chg="modSp mod">
        <pc:chgData name="Nathan Quai Hoi" userId="7f6a9d7e-9f9d-48c5-9ed4-7cb551ec731d" providerId="ADAL" clId="{65F16C20-DA0F-46EA-810C-C2B36D6D0D95}" dt="2025-04-06T12:09:39.734" v="56" actId="790"/>
        <pc:sldMkLst>
          <pc:docMk/>
          <pc:sldMk cId="0" sldId="284"/>
        </pc:sldMkLst>
      </pc:sldChg>
      <pc:sldChg chg="modSp mod">
        <pc:chgData name="Nathan Quai Hoi" userId="7f6a9d7e-9f9d-48c5-9ed4-7cb551ec731d" providerId="ADAL" clId="{65F16C20-DA0F-46EA-810C-C2B36D6D0D95}" dt="2025-04-06T12:09:39.734" v="56" actId="790"/>
        <pc:sldMkLst>
          <pc:docMk/>
          <pc:sldMk cId="0" sldId="285"/>
        </pc:sldMkLst>
      </pc:sldChg>
      <pc:sldChg chg="modSp mod">
        <pc:chgData name="Nathan Quai Hoi" userId="7f6a9d7e-9f9d-48c5-9ed4-7cb551ec731d" providerId="ADAL" clId="{65F16C20-DA0F-46EA-810C-C2B36D6D0D95}" dt="2025-04-06T12:09:39.734" v="56" actId="790"/>
        <pc:sldMkLst>
          <pc:docMk/>
          <pc:sldMk cId="0" sldId="286"/>
        </pc:sldMkLst>
      </pc:sldChg>
      <pc:sldChg chg="modSp mod">
        <pc:chgData name="Nathan Quai Hoi" userId="7f6a9d7e-9f9d-48c5-9ed4-7cb551ec731d" providerId="ADAL" clId="{65F16C20-DA0F-46EA-810C-C2B36D6D0D95}" dt="2025-04-06T12:09:39.734" v="56" actId="790"/>
        <pc:sldMkLst>
          <pc:docMk/>
          <pc:sldMk cId="0" sldId="287"/>
        </pc:sldMkLst>
      </pc:sldChg>
      <pc:sldChg chg="modSp mod">
        <pc:chgData name="Nathan Quai Hoi" userId="7f6a9d7e-9f9d-48c5-9ed4-7cb551ec731d" providerId="ADAL" clId="{65F16C20-DA0F-46EA-810C-C2B36D6D0D95}" dt="2025-04-06T12:09:39.734" v="56" actId="790"/>
        <pc:sldMkLst>
          <pc:docMk/>
          <pc:sldMk cId="0" sldId="288"/>
        </pc:sldMkLst>
      </pc:sldChg>
      <pc:sldChg chg="modSp mod">
        <pc:chgData name="Nathan Quai Hoi" userId="7f6a9d7e-9f9d-48c5-9ed4-7cb551ec731d" providerId="ADAL" clId="{65F16C20-DA0F-46EA-810C-C2B36D6D0D95}" dt="2025-04-06T12:09:39.734" v="56" actId="790"/>
        <pc:sldMkLst>
          <pc:docMk/>
          <pc:sldMk cId="0" sldId="289"/>
        </pc:sldMkLst>
      </pc:sldChg>
      <pc:sldChg chg="modSp mod">
        <pc:chgData name="Nathan Quai Hoi" userId="7f6a9d7e-9f9d-48c5-9ed4-7cb551ec731d" providerId="ADAL" clId="{65F16C20-DA0F-46EA-810C-C2B36D6D0D95}" dt="2025-04-06T12:09:39.734" v="56" actId="790"/>
        <pc:sldMkLst>
          <pc:docMk/>
          <pc:sldMk cId="0" sldId="290"/>
        </pc:sldMkLst>
      </pc:sldChg>
      <pc:sldChg chg="modSp mod">
        <pc:chgData name="Nathan Quai Hoi" userId="7f6a9d7e-9f9d-48c5-9ed4-7cb551ec731d" providerId="ADAL" clId="{65F16C20-DA0F-46EA-810C-C2B36D6D0D95}" dt="2025-04-06T12:09:39.734" v="56" actId="790"/>
        <pc:sldMkLst>
          <pc:docMk/>
          <pc:sldMk cId="0" sldId="291"/>
        </pc:sldMkLst>
      </pc:sldChg>
      <pc:sldChg chg="modSp mod">
        <pc:chgData name="Nathan Quai Hoi" userId="7f6a9d7e-9f9d-48c5-9ed4-7cb551ec731d" providerId="ADAL" clId="{65F16C20-DA0F-46EA-810C-C2B36D6D0D95}" dt="2025-04-06T12:09:39.734" v="56" actId="790"/>
        <pc:sldMkLst>
          <pc:docMk/>
          <pc:sldMk cId="0" sldId="292"/>
        </pc:sldMkLst>
      </pc:sldChg>
      <pc:sldChg chg="modSp mod">
        <pc:chgData name="Nathan Quai Hoi" userId="7f6a9d7e-9f9d-48c5-9ed4-7cb551ec731d" providerId="ADAL" clId="{65F16C20-DA0F-46EA-810C-C2B36D6D0D95}" dt="2025-04-06T12:09:39.734" v="56" actId="790"/>
        <pc:sldMkLst>
          <pc:docMk/>
          <pc:sldMk cId="0" sldId="293"/>
        </pc:sldMkLst>
      </pc:sldChg>
      <pc:sldChg chg="modSp mod">
        <pc:chgData name="Nathan Quai Hoi" userId="7f6a9d7e-9f9d-48c5-9ed4-7cb551ec731d" providerId="ADAL" clId="{65F16C20-DA0F-46EA-810C-C2B36D6D0D95}" dt="2025-04-06T12:09:39.734" v="56" actId="790"/>
        <pc:sldMkLst>
          <pc:docMk/>
          <pc:sldMk cId="0" sldId="294"/>
        </pc:sldMkLst>
      </pc:sldChg>
      <pc:sldChg chg="modSp mod">
        <pc:chgData name="Nathan Quai Hoi" userId="7f6a9d7e-9f9d-48c5-9ed4-7cb551ec731d" providerId="ADAL" clId="{65F16C20-DA0F-46EA-810C-C2B36D6D0D95}" dt="2025-04-06T12:09:39.734" v="56" actId="790"/>
        <pc:sldMkLst>
          <pc:docMk/>
          <pc:sldMk cId="3492197377" sldId="296"/>
        </pc:sldMkLst>
      </pc:sldChg>
      <pc:sldChg chg="modSp mod">
        <pc:chgData name="Nathan Quai Hoi" userId="7f6a9d7e-9f9d-48c5-9ed4-7cb551ec731d" providerId="ADAL" clId="{65F16C20-DA0F-46EA-810C-C2B36D6D0D95}" dt="2025-04-06T12:09:39.734" v="56" actId="790"/>
        <pc:sldMkLst>
          <pc:docMk/>
          <pc:sldMk cId="2067165351" sldId="297"/>
        </pc:sldMkLst>
      </pc:sldChg>
      <pc:sldChg chg="modSp mod">
        <pc:chgData name="Nathan Quai Hoi" userId="7f6a9d7e-9f9d-48c5-9ed4-7cb551ec731d" providerId="ADAL" clId="{65F16C20-DA0F-46EA-810C-C2B36D6D0D95}" dt="2025-04-06T12:09:39.734" v="56" actId="790"/>
        <pc:sldMkLst>
          <pc:docMk/>
          <pc:sldMk cId="4135600080" sldId="298"/>
        </pc:sldMkLst>
        <pc:spChg chg="mod">
          <ac:chgData name="Nathan Quai Hoi" userId="7f6a9d7e-9f9d-48c5-9ed4-7cb551ec731d" providerId="ADAL" clId="{65F16C20-DA0F-46EA-810C-C2B36D6D0D95}" dt="2025-04-06T12:09:39.734" v="56" actId="790"/>
          <ac:spMkLst>
            <pc:docMk/>
            <pc:sldMk cId="4135600080" sldId="298"/>
            <ac:spMk id="9" creationId="{EF78C82C-A2CA-A0D3-4805-9D70B592F13C}"/>
          </ac:spMkLst>
        </pc:spChg>
        <pc:spChg chg="mod">
          <ac:chgData name="Nathan Quai Hoi" userId="7f6a9d7e-9f9d-48c5-9ed4-7cb551ec731d" providerId="ADAL" clId="{65F16C20-DA0F-46EA-810C-C2B36D6D0D95}" dt="2025-04-06T12:09:39.734" v="56" actId="790"/>
          <ac:spMkLst>
            <pc:docMk/>
            <pc:sldMk cId="4135600080" sldId="298"/>
            <ac:spMk id="1541" creationId="{2778E137-932F-DF5F-4A43-7C20E1E9CF24}"/>
          </ac:spMkLst>
        </pc:spChg>
        <pc:spChg chg="mod">
          <ac:chgData name="Nathan Quai Hoi" userId="7f6a9d7e-9f9d-48c5-9ed4-7cb551ec731d" providerId="ADAL" clId="{65F16C20-DA0F-46EA-810C-C2B36D6D0D95}" dt="2025-04-06T12:09:39.734" v="56" actId="790"/>
          <ac:spMkLst>
            <pc:docMk/>
            <pc:sldMk cId="4135600080" sldId="298"/>
            <ac:spMk id="1544" creationId="{35C9C1E7-063D-0366-7EC7-03B71AA6EA84}"/>
          </ac:spMkLst>
        </pc:spChg>
        <pc:spChg chg="mod">
          <ac:chgData name="Nathan Quai Hoi" userId="7f6a9d7e-9f9d-48c5-9ed4-7cb551ec731d" providerId="ADAL" clId="{65F16C20-DA0F-46EA-810C-C2B36D6D0D95}" dt="2025-04-06T12:09:39.734" v="56" actId="790"/>
          <ac:spMkLst>
            <pc:docMk/>
            <pc:sldMk cId="4135600080" sldId="298"/>
            <ac:spMk id="1545" creationId="{FDDED463-072F-9833-7328-E81EAD59E718}"/>
          </ac:spMkLst>
        </pc:spChg>
        <pc:spChg chg="mod">
          <ac:chgData name="Nathan Quai Hoi" userId="7f6a9d7e-9f9d-48c5-9ed4-7cb551ec731d" providerId="ADAL" clId="{65F16C20-DA0F-46EA-810C-C2B36D6D0D95}" dt="2025-04-06T12:09:39.734" v="56" actId="790"/>
          <ac:spMkLst>
            <pc:docMk/>
            <pc:sldMk cId="4135600080" sldId="298"/>
            <ac:spMk id="1548" creationId="{55045DEC-E72C-9D7B-3ABE-59C664D3D082}"/>
          </ac:spMkLst>
        </pc:spChg>
        <pc:spChg chg="mod">
          <ac:chgData name="Nathan Quai Hoi" userId="7f6a9d7e-9f9d-48c5-9ed4-7cb551ec731d" providerId="ADAL" clId="{65F16C20-DA0F-46EA-810C-C2B36D6D0D95}" dt="2025-04-06T12:09:39.734" v="56" actId="790"/>
          <ac:spMkLst>
            <pc:docMk/>
            <pc:sldMk cId="4135600080" sldId="298"/>
            <ac:spMk id="1553" creationId="{5E1703F5-C837-FCAB-6A08-782A8E518132}"/>
          </ac:spMkLst>
        </pc:spChg>
        <pc:spChg chg="mod">
          <ac:chgData name="Nathan Quai Hoi" userId="7f6a9d7e-9f9d-48c5-9ed4-7cb551ec731d" providerId="ADAL" clId="{65F16C20-DA0F-46EA-810C-C2B36D6D0D95}" dt="2025-04-06T12:09:39.734" v="56" actId="790"/>
          <ac:spMkLst>
            <pc:docMk/>
            <pc:sldMk cId="4135600080" sldId="298"/>
            <ac:spMk id="1554" creationId="{BC9D5650-A575-45FA-D2C5-85D8A8D0AD7B}"/>
          </ac:spMkLst>
        </pc:spChg>
        <pc:spChg chg="mod">
          <ac:chgData name="Nathan Quai Hoi" userId="7f6a9d7e-9f9d-48c5-9ed4-7cb551ec731d" providerId="ADAL" clId="{65F16C20-DA0F-46EA-810C-C2B36D6D0D95}" dt="2025-04-06T12:09:39.734" v="56" actId="790"/>
          <ac:spMkLst>
            <pc:docMk/>
            <pc:sldMk cId="4135600080" sldId="298"/>
            <ac:spMk id="1555" creationId="{A2D375FE-325C-6ADA-F593-B0839B00EC75}"/>
          </ac:spMkLst>
        </pc:spChg>
        <pc:spChg chg="mod">
          <ac:chgData name="Nathan Quai Hoi" userId="7f6a9d7e-9f9d-48c5-9ed4-7cb551ec731d" providerId="ADAL" clId="{65F16C20-DA0F-46EA-810C-C2B36D6D0D95}" dt="2025-04-06T12:09:39.734" v="56" actId="790"/>
          <ac:spMkLst>
            <pc:docMk/>
            <pc:sldMk cId="4135600080" sldId="298"/>
            <ac:spMk id="1557" creationId="{1B18DAC3-5189-6901-A404-8E26ED718166}"/>
          </ac:spMkLst>
        </pc:spChg>
        <pc:spChg chg="mod">
          <ac:chgData name="Nathan Quai Hoi" userId="7f6a9d7e-9f9d-48c5-9ed4-7cb551ec731d" providerId="ADAL" clId="{65F16C20-DA0F-46EA-810C-C2B36D6D0D95}" dt="2025-04-06T12:09:39.734" v="56" actId="790"/>
          <ac:spMkLst>
            <pc:docMk/>
            <pc:sldMk cId="4135600080" sldId="298"/>
            <ac:spMk id="1559" creationId="{74E7D8C6-3B11-E963-BA10-286BB534CA60}"/>
          </ac:spMkLst>
        </pc:spChg>
      </pc:sldChg>
      <pc:sldChg chg="modSp mod">
        <pc:chgData name="Nathan Quai Hoi" userId="7f6a9d7e-9f9d-48c5-9ed4-7cb551ec731d" providerId="ADAL" clId="{65F16C20-DA0F-46EA-810C-C2B36D6D0D95}" dt="2025-04-06T12:09:39.734" v="56" actId="790"/>
        <pc:sldMkLst>
          <pc:docMk/>
          <pc:sldMk cId="1573820019" sldId="299"/>
        </pc:sldMkLst>
      </pc:sldChg>
      <pc:sldChg chg="modSp mod">
        <pc:chgData name="Nathan Quai Hoi" userId="7f6a9d7e-9f9d-48c5-9ed4-7cb551ec731d" providerId="ADAL" clId="{65F16C20-DA0F-46EA-810C-C2B36D6D0D95}" dt="2025-04-06T12:09:39.734" v="56" actId="790"/>
        <pc:sldMkLst>
          <pc:docMk/>
          <pc:sldMk cId="175666516" sldId="300"/>
        </pc:sldMkLst>
      </pc:sldChg>
      <pc:sldChg chg="modSp mod">
        <pc:chgData name="Nathan Quai Hoi" userId="7f6a9d7e-9f9d-48c5-9ed4-7cb551ec731d" providerId="ADAL" clId="{65F16C20-DA0F-46EA-810C-C2B36D6D0D95}" dt="2025-04-06T12:09:39.734" v="56" actId="790"/>
        <pc:sldMkLst>
          <pc:docMk/>
          <pc:sldMk cId="2553068788" sldId="301"/>
        </pc:sldMkLst>
        <pc:spChg chg="mod">
          <ac:chgData name="Nathan Quai Hoi" userId="7f6a9d7e-9f9d-48c5-9ed4-7cb551ec731d" providerId="ADAL" clId="{65F16C20-DA0F-46EA-810C-C2B36D6D0D95}" dt="2025-04-06T12:09:39.734" v="56" actId="790"/>
          <ac:spMkLst>
            <pc:docMk/>
            <pc:sldMk cId="2553068788" sldId="301"/>
            <ac:spMk id="30" creationId="{5BF667D7-30DB-7FDD-B06E-CB4C02ECD19A}"/>
          </ac:spMkLst>
        </pc:spChg>
      </pc:sldChg>
      <pc:sldChg chg="modSp mod">
        <pc:chgData name="Nathan Quai Hoi" userId="7f6a9d7e-9f9d-48c5-9ed4-7cb551ec731d" providerId="ADAL" clId="{65F16C20-DA0F-46EA-810C-C2B36D6D0D95}" dt="2025-04-06T12:09:39.734" v="56" actId="790"/>
        <pc:sldMkLst>
          <pc:docMk/>
          <pc:sldMk cId="2729193062" sldId="302"/>
        </pc:sldMkLst>
        <pc:spChg chg="mod">
          <ac:chgData name="Nathan Quai Hoi" userId="7f6a9d7e-9f9d-48c5-9ed4-7cb551ec731d" providerId="ADAL" clId="{65F16C20-DA0F-46EA-810C-C2B36D6D0D95}" dt="2025-04-06T12:09:39.734" v="56" actId="790"/>
          <ac:spMkLst>
            <pc:docMk/>
            <pc:sldMk cId="2729193062" sldId="302"/>
            <ac:spMk id="1499" creationId="{96313266-599F-B64B-9A47-03FB28CEC226}"/>
          </ac:spMkLst>
        </pc:spChg>
      </pc:sldChg>
      <pc:sldChg chg="modSp mod">
        <pc:chgData name="Nathan Quai Hoi" userId="7f6a9d7e-9f9d-48c5-9ed4-7cb551ec731d" providerId="ADAL" clId="{65F16C20-DA0F-46EA-810C-C2B36D6D0D95}" dt="2025-04-06T12:09:39.734" v="56" actId="790"/>
        <pc:sldMkLst>
          <pc:docMk/>
          <pc:sldMk cId="1330753839" sldId="303"/>
        </pc:sldMkLst>
      </pc:sldChg>
      <pc:sldChg chg="modSp mod">
        <pc:chgData name="Nathan Quai Hoi" userId="7f6a9d7e-9f9d-48c5-9ed4-7cb551ec731d" providerId="ADAL" clId="{65F16C20-DA0F-46EA-810C-C2B36D6D0D95}" dt="2025-04-06T12:09:39.734" v="56" actId="790"/>
        <pc:sldMkLst>
          <pc:docMk/>
          <pc:sldMk cId="3335260466" sldId="304"/>
        </pc:sldMkLst>
      </pc:sldChg>
      <pc:sldChg chg="modSp mod">
        <pc:chgData name="Nathan Quai Hoi" userId="7f6a9d7e-9f9d-48c5-9ed4-7cb551ec731d" providerId="ADAL" clId="{65F16C20-DA0F-46EA-810C-C2B36D6D0D95}" dt="2025-04-06T12:09:39.734" v="56" actId="790"/>
        <pc:sldMkLst>
          <pc:docMk/>
          <pc:sldMk cId="682464414" sldId="306"/>
        </pc:sldMkLst>
        <pc:spChg chg="mod">
          <ac:chgData name="Nathan Quai Hoi" userId="7f6a9d7e-9f9d-48c5-9ed4-7cb551ec731d" providerId="ADAL" clId="{65F16C20-DA0F-46EA-810C-C2B36D6D0D95}" dt="2025-04-06T12:09:39.734" v="56" actId="790"/>
          <ac:spMkLst>
            <pc:docMk/>
            <pc:sldMk cId="682464414" sldId="306"/>
            <ac:spMk id="14" creationId="{C2196778-967E-4894-F93A-52F0EFA5C6B9}"/>
          </ac:spMkLst>
        </pc:spChg>
      </pc:sldChg>
      <pc:sldChg chg="modSp mod modNotesTx">
        <pc:chgData name="Nathan Quai Hoi" userId="7f6a9d7e-9f9d-48c5-9ed4-7cb551ec731d" providerId="ADAL" clId="{65F16C20-DA0F-46EA-810C-C2B36D6D0D95}" dt="2025-04-09T08:48:10.954" v="85"/>
        <pc:sldMkLst>
          <pc:docMk/>
          <pc:sldMk cId="2748244552" sldId="307"/>
        </pc:sldMkLst>
        <pc:spChg chg="mod">
          <ac:chgData name="Nathan Quai Hoi" userId="7f6a9d7e-9f9d-48c5-9ed4-7cb551ec731d" providerId="ADAL" clId="{65F16C20-DA0F-46EA-810C-C2B36D6D0D95}" dt="2025-04-06T12:09:39.734" v="56" actId="790"/>
          <ac:spMkLst>
            <pc:docMk/>
            <pc:sldMk cId="2748244552" sldId="307"/>
            <ac:spMk id="14" creationId="{B09A87AC-8F0B-E3D5-AB48-2B2707A005B7}"/>
          </ac:spMkLst>
        </pc:spChg>
      </pc:sldChg>
      <pc:sldChg chg="modSp mod">
        <pc:chgData name="Nathan Quai Hoi" userId="7f6a9d7e-9f9d-48c5-9ed4-7cb551ec731d" providerId="ADAL" clId="{65F16C20-DA0F-46EA-810C-C2B36D6D0D95}" dt="2025-04-06T12:09:39.734" v="56" actId="790"/>
        <pc:sldMkLst>
          <pc:docMk/>
          <pc:sldMk cId="206942172" sldId="308"/>
        </pc:sldMkLst>
      </pc:sldChg>
      <pc:sldChg chg="addSp modSp mod modNotesTx">
        <pc:chgData name="Nathan Quai Hoi" userId="7f6a9d7e-9f9d-48c5-9ed4-7cb551ec731d" providerId="ADAL" clId="{65F16C20-DA0F-46EA-810C-C2B36D6D0D95}" dt="2025-04-09T08:48:49.273" v="93"/>
        <pc:sldMkLst>
          <pc:docMk/>
          <pc:sldMk cId="2979887744" sldId="309"/>
        </pc:sldMkLst>
        <pc:spChg chg="mod">
          <ac:chgData name="Nathan Quai Hoi" userId="7f6a9d7e-9f9d-48c5-9ed4-7cb551ec731d" providerId="ADAL" clId="{65F16C20-DA0F-46EA-810C-C2B36D6D0D95}" dt="2025-04-06T12:09:39.734" v="56" actId="790"/>
          <ac:spMkLst>
            <pc:docMk/>
            <pc:sldMk cId="2979887744" sldId="309"/>
            <ac:spMk id="1633" creationId="{E33A6C43-1912-CCAB-E469-FCEAA37FBE8D}"/>
          </ac:spMkLst>
        </pc:spChg>
        <pc:picChg chg="add mod">
          <ac:chgData name="Nathan Quai Hoi" userId="7f6a9d7e-9f9d-48c5-9ed4-7cb551ec731d" providerId="ADAL" clId="{65F16C20-DA0F-46EA-810C-C2B36D6D0D95}" dt="2025-04-06T12:18:39.199" v="61" actId="1076"/>
          <ac:picMkLst>
            <pc:docMk/>
            <pc:sldMk cId="2979887744" sldId="309"/>
            <ac:picMk id="2" creationId="{4B2D8659-FF04-E233-E40B-1931F941C37F}"/>
          </ac:picMkLst>
        </pc:picChg>
      </pc:sldChg>
      <pc:sldChg chg="modSp mod">
        <pc:chgData name="Nathan Quai Hoi" userId="7f6a9d7e-9f9d-48c5-9ed4-7cb551ec731d" providerId="ADAL" clId="{65F16C20-DA0F-46EA-810C-C2B36D6D0D95}" dt="2025-04-06T12:09:39.734" v="56" actId="790"/>
        <pc:sldMkLst>
          <pc:docMk/>
          <pc:sldMk cId="367828182" sldId="310"/>
        </pc:sldMkLst>
        <pc:spChg chg="mod">
          <ac:chgData name="Nathan Quai Hoi" userId="7f6a9d7e-9f9d-48c5-9ed4-7cb551ec731d" providerId="ADAL" clId="{65F16C20-DA0F-46EA-810C-C2B36D6D0D95}" dt="2025-04-06T12:09:39.734" v="56" actId="790"/>
          <ac:spMkLst>
            <pc:docMk/>
            <pc:sldMk cId="367828182" sldId="310"/>
            <ac:spMk id="1695" creationId="{2486D511-9551-0225-0885-8BBACCE6E80C}"/>
          </ac:spMkLst>
        </pc:spChg>
      </pc:sldChg>
      <pc:sldChg chg="modSp mod">
        <pc:chgData name="Nathan Quai Hoi" userId="7f6a9d7e-9f9d-48c5-9ed4-7cb551ec731d" providerId="ADAL" clId="{65F16C20-DA0F-46EA-810C-C2B36D6D0D95}" dt="2025-04-06T12:09:39.734" v="56" actId="790"/>
        <pc:sldMkLst>
          <pc:docMk/>
          <pc:sldMk cId="2859365368" sldId="311"/>
        </pc:sldMkLst>
      </pc:sldChg>
    </pc:docChg>
  </pc:docChgLst>
  <pc:docChgLst>
    <pc:chgData name="Larissa Goh" userId="047381de-f87e-4b32-95fa-b10d7f8e2dd3" providerId="ADAL" clId="{3592C7F3-2A84-BC40-91D1-216BBFDB2141}"/>
    <pc:docChg chg="custSel modSld sldOrd">
      <pc:chgData name="Larissa Goh" userId="047381de-f87e-4b32-95fa-b10d7f8e2dd3" providerId="ADAL" clId="{3592C7F3-2A84-BC40-91D1-216BBFDB2141}" dt="2025-04-09T22:29:41.204" v="256" actId="20577"/>
      <pc:docMkLst>
        <pc:docMk/>
      </pc:docMkLst>
      <pc:sldChg chg="ord">
        <pc:chgData name="Larissa Goh" userId="047381de-f87e-4b32-95fa-b10d7f8e2dd3" providerId="ADAL" clId="{3592C7F3-2A84-BC40-91D1-216BBFDB2141}" dt="2025-04-07T02:07:35.940" v="1" actId="20578"/>
        <pc:sldMkLst>
          <pc:docMk/>
          <pc:sldMk cId="0" sldId="257"/>
        </pc:sldMkLst>
      </pc:sldChg>
      <pc:sldChg chg="delSp modSp mod ord">
        <pc:chgData name="Larissa Goh" userId="047381de-f87e-4b32-95fa-b10d7f8e2dd3" providerId="ADAL" clId="{3592C7F3-2A84-BC40-91D1-216BBFDB2141}" dt="2025-04-09T21:48:55.688" v="5"/>
        <pc:sldMkLst>
          <pc:docMk/>
          <pc:sldMk cId="0" sldId="260"/>
        </pc:sldMkLst>
      </pc:sldChg>
      <pc:sldChg chg="modSp mod modNotesTx">
        <pc:chgData name="Larissa Goh" userId="047381de-f87e-4b32-95fa-b10d7f8e2dd3" providerId="ADAL" clId="{3592C7F3-2A84-BC40-91D1-216BBFDB2141}" dt="2025-04-09T22:29:41.204" v="256" actId="20577"/>
        <pc:sldMkLst>
          <pc:docMk/>
          <pc:sldMk cId="682464414" sldId="306"/>
        </pc:sldMkLst>
        <pc:spChg chg="mod">
          <ac:chgData name="Larissa Goh" userId="047381de-f87e-4b32-95fa-b10d7f8e2dd3" providerId="ADAL" clId="{3592C7F3-2A84-BC40-91D1-216BBFDB2141}" dt="2025-04-09T04:01:49.933" v="2" actId="20577"/>
          <ac:spMkLst>
            <pc:docMk/>
            <pc:sldMk cId="682464414" sldId="306"/>
            <ac:spMk id="2" creationId="{2559273E-40BA-6F42-3CD4-C952204360F6}"/>
          </ac:spMkLst>
        </pc:spChg>
      </pc:sldChg>
    </pc:docChg>
  </pc:docChgLst>
  <pc:docChgLst>
    <pc:chgData name="Zafar Azad" userId="S::ftk8708@autuni.ac.nz::4b2f4dac-1860-4a10-a50a-2056fc7065d1" providerId="AD" clId="Web-{D8FF80B0-1C25-5ABB-BAD8-DC03137BC8A1}"/>
    <pc:docChg chg="modSld">
      <pc:chgData name="Zafar Azad" userId="S::ftk8708@autuni.ac.nz::4b2f4dac-1860-4a10-a50a-2056fc7065d1" providerId="AD" clId="Web-{D8FF80B0-1C25-5ABB-BAD8-DC03137BC8A1}" dt="2025-04-06T23:39:49.140" v="8"/>
      <pc:docMkLst>
        <pc:docMk/>
      </pc:docMkLst>
      <pc:sldChg chg="addSp">
        <pc:chgData name="Zafar Azad" userId="S::ftk8708@autuni.ac.nz::4b2f4dac-1860-4a10-a50a-2056fc7065d1" providerId="AD" clId="Web-{D8FF80B0-1C25-5ABB-BAD8-DC03137BC8A1}" dt="2025-04-06T23:39:30.671" v="6"/>
        <pc:sldMkLst>
          <pc:docMk/>
          <pc:sldMk cId="0" sldId="258"/>
        </pc:sldMkLst>
        <pc:spChg chg="add">
          <ac:chgData name="Zafar Azad" userId="S::ftk8708@autuni.ac.nz::4b2f4dac-1860-4a10-a50a-2056fc7065d1" providerId="AD" clId="Web-{D8FF80B0-1C25-5ABB-BAD8-DC03137BC8A1}" dt="2025-04-06T23:39:30.671" v="6"/>
          <ac:spMkLst>
            <pc:docMk/>
            <pc:sldMk cId="0" sldId="258"/>
            <ac:spMk id="2" creationId="{551FD47A-AA11-7680-5633-6C6451CF882A}"/>
          </ac:spMkLst>
        </pc:spChg>
      </pc:sldChg>
      <pc:sldChg chg="addSp delSp">
        <pc:chgData name="Zafar Azad" userId="S::ftk8708@autuni.ac.nz::4b2f4dac-1860-4a10-a50a-2056fc7065d1" providerId="AD" clId="Web-{D8FF80B0-1C25-5ABB-BAD8-DC03137BC8A1}" dt="2025-04-06T23:39:49.140" v="8"/>
        <pc:sldMkLst>
          <pc:docMk/>
          <pc:sldMk cId="3624500227" sldId="314"/>
        </pc:sldMkLst>
      </pc:sldChg>
    </pc:docChg>
  </pc:docChgLst>
  <pc:docChgLst>
    <pc:chgData name="Win Phyo" userId="5778c2b5-85a0-4e7e-8d5b-07d92181d479" providerId="ADAL" clId="{F4D463B3-905E-4F51-A7EA-0458501D96BF}"/>
    <pc:docChg chg="undo redo custSel addSld delSld modSld sldOrd delMainMaster">
      <pc:chgData name="Win Phyo" userId="5778c2b5-85a0-4e7e-8d5b-07d92181d479" providerId="ADAL" clId="{F4D463B3-905E-4F51-A7EA-0458501D96BF}" dt="2025-04-09T21:59:50.232" v="4159" actId="122"/>
      <pc:docMkLst>
        <pc:docMk/>
      </pc:docMkLst>
      <pc:sldChg chg="modSp mod">
        <pc:chgData name="Win Phyo" userId="5778c2b5-85a0-4e7e-8d5b-07d92181d479" providerId="ADAL" clId="{F4D463B3-905E-4F51-A7EA-0458501D96BF}" dt="2025-04-07T01:44:28.020" v="2237" actId="790"/>
        <pc:sldMkLst>
          <pc:docMk/>
          <pc:sldMk cId="0" sldId="256"/>
        </pc:sldMkLst>
        <pc:spChg chg="mod">
          <ac:chgData name="Win Phyo" userId="5778c2b5-85a0-4e7e-8d5b-07d92181d479" providerId="ADAL" clId="{F4D463B3-905E-4F51-A7EA-0458501D96BF}" dt="2025-04-07T01:44:28.020" v="2237" actId="790"/>
          <ac:spMkLst>
            <pc:docMk/>
            <pc:sldMk cId="0" sldId="256"/>
            <ac:spMk id="1412" creationId="{00000000-0000-0000-0000-000000000000}"/>
          </ac:spMkLst>
        </pc:spChg>
        <pc:spChg chg="mod">
          <ac:chgData name="Win Phyo" userId="5778c2b5-85a0-4e7e-8d5b-07d92181d479" providerId="ADAL" clId="{F4D463B3-905E-4F51-A7EA-0458501D96BF}" dt="2025-04-07T01:44:28.020" v="2237" actId="790"/>
          <ac:spMkLst>
            <pc:docMk/>
            <pc:sldMk cId="0" sldId="256"/>
            <ac:spMk id="1417" creationId="{00000000-0000-0000-0000-000000000000}"/>
          </ac:spMkLst>
        </pc:spChg>
        <pc:spChg chg="mod">
          <ac:chgData name="Win Phyo" userId="5778c2b5-85a0-4e7e-8d5b-07d92181d479" providerId="ADAL" clId="{F4D463B3-905E-4F51-A7EA-0458501D96BF}" dt="2025-04-07T01:44:28.020" v="2237" actId="790"/>
          <ac:spMkLst>
            <pc:docMk/>
            <pc:sldMk cId="0" sldId="256"/>
            <ac:spMk id="1420" creationId="{00000000-0000-0000-0000-000000000000}"/>
          </ac:spMkLst>
        </pc:spChg>
        <pc:spChg chg="mod">
          <ac:chgData name="Win Phyo" userId="5778c2b5-85a0-4e7e-8d5b-07d92181d479" providerId="ADAL" clId="{F4D463B3-905E-4F51-A7EA-0458501D96BF}" dt="2025-04-07T01:44:28.020" v="2237" actId="790"/>
          <ac:spMkLst>
            <pc:docMk/>
            <pc:sldMk cId="0" sldId="256"/>
            <ac:spMk id="1421" creationId="{00000000-0000-0000-0000-000000000000}"/>
          </ac:spMkLst>
        </pc:spChg>
        <pc:spChg chg="mod">
          <ac:chgData name="Win Phyo" userId="5778c2b5-85a0-4e7e-8d5b-07d92181d479" providerId="ADAL" clId="{F4D463B3-905E-4F51-A7EA-0458501D96BF}" dt="2025-04-07T01:44:28.020" v="2237" actId="790"/>
          <ac:spMkLst>
            <pc:docMk/>
            <pc:sldMk cId="0" sldId="256"/>
            <ac:spMk id="1432" creationId="{00000000-0000-0000-0000-000000000000}"/>
          </ac:spMkLst>
        </pc:spChg>
        <pc:spChg chg="mod">
          <ac:chgData name="Win Phyo" userId="5778c2b5-85a0-4e7e-8d5b-07d92181d479" providerId="ADAL" clId="{F4D463B3-905E-4F51-A7EA-0458501D96BF}" dt="2025-04-07T01:44:28.020" v="2237" actId="790"/>
          <ac:spMkLst>
            <pc:docMk/>
            <pc:sldMk cId="0" sldId="256"/>
            <ac:spMk id="1433" creationId="{00000000-0000-0000-0000-000000000000}"/>
          </ac:spMkLst>
        </pc:spChg>
        <pc:spChg chg="mod">
          <ac:chgData name="Win Phyo" userId="5778c2b5-85a0-4e7e-8d5b-07d92181d479" providerId="ADAL" clId="{F4D463B3-905E-4F51-A7EA-0458501D96BF}" dt="2025-04-07T01:44:28.020" v="2237" actId="790"/>
          <ac:spMkLst>
            <pc:docMk/>
            <pc:sldMk cId="0" sldId="256"/>
            <ac:spMk id="1466" creationId="{00000000-0000-0000-0000-000000000000}"/>
          </ac:spMkLst>
        </pc:spChg>
        <pc:spChg chg="mod">
          <ac:chgData name="Win Phyo" userId="5778c2b5-85a0-4e7e-8d5b-07d92181d479" providerId="ADAL" clId="{F4D463B3-905E-4F51-A7EA-0458501D96BF}" dt="2025-04-07T01:44:28.020" v="2237" actId="790"/>
          <ac:spMkLst>
            <pc:docMk/>
            <pc:sldMk cId="0" sldId="256"/>
            <ac:spMk id="1472" creationId="{00000000-0000-0000-0000-000000000000}"/>
          </ac:spMkLst>
        </pc:spChg>
        <pc:spChg chg="mod">
          <ac:chgData name="Win Phyo" userId="5778c2b5-85a0-4e7e-8d5b-07d92181d479" providerId="ADAL" clId="{F4D463B3-905E-4F51-A7EA-0458501D96BF}" dt="2025-04-07T01:44:28.020" v="2237" actId="790"/>
          <ac:spMkLst>
            <pc:docMk/>
            <pc:sldMk cId="0" sldId="256"/>
            <ac:spMk id="1473" creationId="{00000000-0000-0000-0000-000000000000}"/>
          </ac:spMkLst>
        </pc:spChg>
        <pc:spChg chg="mod">
          <ac:chgData name="Win Phyo" userId="5778c2b5-85a0-4e7e-8d5b-07d92181d479" providerId="ADAL" clId="{F4D463B3-905E-4F51-A7EA-0458501D96BF}" dt="2025-04-07T01:44:28.020" v="2237" actId="790"/>
          <ac:spMkLst>
            <pc:docMk/>
            <pc:sldMk cId="0" sldId="256"/>
            <ac:spMk id="1492" creationId="{00000000-0000-0000-0000-000000000000}"/>
          </ac:spMkLst>
        </pc:spChg>
      </pc:sldChg>
      <pc:sldChg chg="addSp delSp modSp add del mod ord">
        <pc:chgData name="Win Phyo" userId="5778c2b5-85a0-4e7e-8d5b-07d92181d479" providerId="ADAL" clId="{F4D463B3-905E-4F51-A7EA-0458501D96BF}" dt="2025-04-07T02:10:56.643" v="2579" actId="47"/>
        <pc:sldMkLst>
          <pc:docMk/>
          <pc:sldMk cId="0" sldId="257"/>
        </pc:sldMkLst>
      </pc:sldChg>
      <pc:sldChg chg="addSp delSp modSp mod ord modNotes">
        <pc:chgData name="Win Phyo" userId="5778c2b5-85a0-4e7e-8d5b-07d92181d479" providerId="ADAL" clId="{F4D463B3-905E-4F51-A7EA-0458501D96BF}" dt="2025-04-07T01:44:28.020" v="2237" actId="790"/>
        <pc:sldMkLst>
          <pc:docMk/>
          <pc:sldMk cId="0" sldId="258"/>
        </pc:sldMkLst>
        <pc:spChg chg="mod">
          <ac:chgData name="Win Phyo" userId="5778c2b5-85a0-4e7e-8d5b-07d92181d479" providerId="ADAL" clId="{F4D463B3-905E-4F51-A7EA-0458501D96BF}" dt="2025-04-07T01:44:28.020" v="2237" actId="790"/>
          <ac:spMkLst>
            <pc:docMk/>
            <pc:sldMk cId="0" sldId="258"/>
            <ac:spMk id="2" creationId="{551FD47A-AA11-7680-5633-6C6451CF882A}"/>
          </ac:spMkLst>
        </pc:spChg>
        <pc:spChg chg="mod">
          <ac:chgData name="Win Phyo" userId="5778c2b5-85a0-4e7e-8d5b-07d92181d479" providerId="ADAL" clId="{F4D463B3-905E-4F51-A7EA-0458501D96BF}" dt="2025-04-07T01:44:28.020" v="2237" actId="790"/>
          <ac:spMkLst>
            <pc:docMk/>
            <pc:sldMk cId="0" sldId="258"/>
            <ac:spMk id="4" creationId="{2E799A28-1372-CCD2-134C-868E4D3BCDE9}"/>
          </ac:spMkLst>
        </pc:spChg>
        <pc:spChg chg="mod">
          <ac:chgData name="Win Phyo" userId="5778c2b5-85a0-4e7e-8d5b-07d92181d479" providerId="ADAL" clId="{F4D463B3-905E-4F51-A7EA-0458501D96BF}" dt="2025-04-07T01:44:28.020" v="2237" actId="790"/>
          <ac:spMkLst>
            <pc:docMk/>
            <pc:sldMk cId="0" sldId="258"/>
            <ac:spMk id="1515" creationId="{00000000-0000-0000-0000-000000000000}"/>
          </ac:spMkLst>
        </pc:spChg>
      </pc:sldChg>
      <pc:sldChg chg="addSp delSp modSp mod ord modNotes">
        <pc:chgData name="Win Phyo" userId="5778c2b5-85a0-4e7e-8d5b-07d92181d479" providerId="ADAL" clId="{F4D463B3-905E-4F51-A7EA-0458501D96BF}" dt="2025-04-07T01:44:28.020" v="2237" actId="790"/>
        <pc:sldMkLst>
          <pc:docMk/>
          <pc:sldMk cId="0" sldId="259"/>
        </pc:sldMkLst>
        <pc:spChg chg="add mod">
          <ac:chgData name="Win Phyo" userId="5778c2b5-85a0-4e7e-8d5b-07d92181d479" providerId="ADAL" clId="{F4D463B3-905E-4F51-A7EA-0458501D96BF}" dt="2025-04-07T01:44:28.020" v="2237" actId="790"/>
          <ac:spMkLst>
            <pc:docMk/>
            <pc:sldMk cId="0" sldId="259"/>
            <ac:spMk id="10" creationId="{25F7B793-AFBC-4F8F-8A57-4E4B5EB415DF}"/>
          </ac:spMkLst>
        </pc:spChg>
        <pc:picChg chg="add mod">
          <ac:chgData name="Win Phyo" userId="5778c2b5-85a0-4e7e-8d5b-07d92181d479" providerId="ADAL" clId="{F4D463B3-905E-4F51-A7EA-0458501D96BF}" dt="2025-04-06T12:47:51.058" v="1303" actId="1076"/>
          <ac:picMkLst>
            <pc:docMk/>
            <pc:sldMk cId="0" sldId="259"/>
            <ac:picMk id="4" creationId="{EAE8B42E-23F7-8988-04DA-8810401AA12B}"/>
          </ac:picMkLst>
        </pc:picChg>
      </pc:sldChg>
      <pc:sldChg chg="addSp delSp modSp mod ord modNotes">
        <pc:chgData name="Win Phyo" userId="5778c2b5-85a0-4e7e-8d5b-07d92181d479" providerId="ADAL" clId="{F4D463B3-905E-4F51-A7EA-0458501D96BF}" dt="2025-04-07T03:44:27.936" v="3911" actId="1076"/>
        <pc:sldMkLst>
          <pc:docMk/>
          <pc:sldMk cId="0" sldId="260"/>
        </pc:sldMkLst>
        <pc:spChg chg="add mod">
          <ac:chgData name="Win Phyo" userId="5778c2b5-85a0-4e7e-8d5b-07d92181d479" providerId="ADAL" clId="{F4D463B3-905E-4F51-A7EA-0458501D96BF}" dt="2025-04-07T01:44:28.020" v="2237" actId="790"/>
          <ac:spMkLst>
            <pc:docMk/>
            <pc:sldMk cId="0" sldId="260"/>
            <ac:spMk id="8" creationId="{F41625EA-20FB-3596-62B2-278CFB87DEE0}"/>
          </ac:spMkLst>
        </pc:spChg>
        <pc:spChg chg="mod">
          <ac:chgData name="Win Phyo" userId="5778c2b5-85a0-4e7e-8d5b-07d92181d479" providerId="ADAL" clId="{F4D463B3-905E-4F51-A7EA-0458501D96BF}" dt="2025-04-07T01:44:28.020" v="2237" actId="790"/>
          <ac:spMkLst>
            <pc:docMk/>
            <pc:sldMk cId="0" sldId="260"/>
            <ac:spMk id="1539" creationId="{00000000-0000-0000-0000-000000000000}"/>
          </ac:spMkLst>
        </pc:spChg>
        <pc:spChg chg="mod">
          <ac:chgData name="Win Phyo" userId="5778c2b5-85a0-4e7e-8d5b-07d92181d479" providerId="ADAL" clId="{F4D463B3-905E-4F51-A7EA-0458501D96BF}" dt="2025-04-07T01:44:28.020" v="2237" actId="790"/>
          <ac:spMkLst>
            <pc:docMk/>
            <pc:sldMk cId="0" sldId="260"/>
            <ac:spMk id="1542" creationId="{00000000-0000-0000-0000-000000000000}"/>
          </ac:spMkLst>
        </pc:spChg>
        <pc:spChg chg="mod">
          <ac:chgData name="Win Phyo" userId="5778c2b5-85a0-4e7e-8d5b-07d92181d479" providerId="ADAL" clId="{F4D463B3-905E-4F51-A7EA-0458501D96BF}" dt="2025-04-07T01:44:28.020" v="2237" actId="790"/>
          <ac:spMkLst>
            <pc:docMk/>
            <pc:sldMk cId="0" sldId="260"/>
            <ac:spMk id="1543" creationId="{00000000-0000-0000-0000-000000000000}"/>
          </ac:spMkLst>
        </pc:spChg>
        <pc:spChg chg="mod">
          <ac:chgData name="Win Phyo" userId="5778c2b5-85a0-4e7e-8d5b-07d92181d479" providerId="ADAL" clId="{F4D463B3-905E-4F51-A7EA-0458501D96BF}" dt="2025-04-07T01:44:28.020" v="2237" actId="790"/>
          <ac:spMkLst>
            <pc:docMk/>
            <pc:sldMk cId="0" sldId="260"/>
            <ac:spMk id="1544" creationId="{00000000-0000-0000-0000-000000000000}"/>
          </ac:spMkLst>
        </pc:spChg>
        <pc:spChg chg="mod">
          <ac:chgData name="Win Phyo" userId="5778c2b5-85a0-4e7e-8d5b-07d92181d479" providerId="ADAL" clId="{F4D463B3-905E-4F51-A7EA-0458501D96BF}" dt="2025-04-07T01:44:28.020" v="2237" actId="790"/>
          <ac:spMkLst>
            <pc:docMk/>
            <pc:sldMk cId="0" sldId="260"/>
            <ac:spMk id="1549" creationId="{00000000-0000-0000-0000-000000000000}"/>
          </ac:spMkLst>
        </pc:spChg>
        <pc:spChg chg="mod">
          <ac:chgData name="Win Phyo" userId="5778c2b5-85a0-4e7e-8d5b-07d92181d479" providerId="ADAL" clId="{F4D463B3-905E-4F51-A7EA-0458501D96BF}" dt="2025-04-07T01:44:28.020" v="2237" actId="790"/>
          <ac:spMkLst>
            <pc:docMk/>
            <pc:sldMk cId="0" sldId="260"/>
            <ac:spMk id="1553" creationId="{00000000-0000-0000-0000-000000000000}"/>
          </ac:spMkLst>
        </pc:spChg>
        <pc:spChg chg="mod">
          <ac:chgData name="Win Phyo" userId="5778c2b5-85a0-4e7e-8d5b-07d92181d479" providerId="ADAL" clId="{F4D463B3-905E-4F51-A7EA-0458501D96BF}" dt="2025-04-07T01:44:28.020" v="2237" actId="790"/>
          <ac:spMkLst>
            <pc:docMk/>
            <pc:sldMk cId="0" sldId="260"/>
            <ac:spMk id="1555" creationId="{00000000-0000-0000-0000-000000000000}"/>
          </ac:spMkLst>
        </pc:spChg>
        <pc:spChg chg="mod">
          <ac:chgData name="Win Phyo" userId="5778c2b5-85a0-4e7e-8d5b-07d92181d479" providerId="ADAL" clId="{F4D463B3-905E-4F51-A7EA-0458501D96BF}" dt="2025-04-07T01:44:28.020" v="2237" actId="790"/>
          <ac:spMkLst>
            <pc:docMk/>
            <pc:sldMk cId="0" sldId="260"/>
            <ac:spMk id="1558" creationId="{00000000-0000-0000-0000-000000000000}"/>
          </ac:spMkLst>
        </pc:spChg>
        <pc:spChg chg="mod">
          <ac:chgData name="Win Phyo" userId="5778c2b5-85a0-4e7e-8d5b-07d92181d479" providerId="ADAL" clId="{F4D463B3-905E-4F51-A7EA-0458501D96BF}" dt="2025-04-07T01:44:28.020" v="2237" actId="790"/>
          <ac:spMkLst>
            <pc:docMk/>
            <pc:sldMk cId="0" sldId="260"/>
            <ac:spMk id="1559" creationId="{00000000-0000-0000-0000-000000000000}"/>
          </ac:spMkLst>
        </pc:spChg>
        <pc:picChg chg="add mod">
          <ac:chgData name="Win Phyo" userId="5778c2b5-85a0-4e7e-8d5b-07d92181d479" providerId="ADAL" clId="{F4D463B3-905E-4F51-A7EA-0458501D96BF}" dt="2025-04-07T01:53:24.770" v="2325" actId="1076"/>
          <ac:picMkLst>
            <pc:docMk/>
            <pc:sldMk cId="0" sldId="260"/>
            <ac:picMk id="2" creationId="{7CEEA811-47EE-F205-3F6F-F8815351D021}"/>
          </ac:picMkLst>
        </pc:picChg>
      </pc:sldChg>
      <pc:sldChg chg="addSp delSp modSp mod ord">
        <pc:chgData name="Win Phyo" userId="5778c2b5-85a0-4e7e-8d5b-07d92181d479" providerId="ADAL" clId="{F4D463B3-905E-4F51-A7EA-0458501D96BF}" dt="2025-04-09T21:59:50.232" v="4159" actId="122"/>
        <pc:sldMkLst>
          <pc:docMk/>
          <pc:sldMk cId="0" sldId="261"/>
        </pc:sldMkLst>
        <pc:spChg chg="mod">
          <ac:chgData name="Win Phyo" userId="5778c2b5-85a0-4e7e-8d5b-07d92181d479" providerId="ADAL" clId="{F4D463B3-905E-4F51-A7EA-0458501D96BF}" dt="2025-04-07T01:44:28.020" v="2237" actId="790"/>
          <ac:spMkLst>
            <pc:docMk/>
            <pc:sldMk cId="0" sldId="261"/>
            <ac:spMk id="1566" creationId="{00000000-0000-0000-0000-000000000000}"/>
          </ac:spMkLst>
        </pc:spChg>
      </pc:sldChg>
      <pc:sldChg chg="addSp delSp modSp mod ord modNotes">
        <pc:chgData name="Win Phyo" userId="5778c2b5-85a0-4e7e-8d5b-07d92181d479" providerId="ADAL" clId="{F4D463B3-905E-4F51-A7EA-0458501D96BF}" dt="2025-04-07T04:08:43.565" v="4073" actId="20577"/>
        <pc:sldMkLst>
          <pc:docMk/>
          <pc:sldMk cId="0" sldId="262"/>
        </pc:sldMkLst>
        <pc:spChg chg="add mod">
          <ac:chgData name="Win Phyo" userId="5778c2b5-85a0-4e7e-8d5b-07d92181d479" providerId="ADAL" clId="{F4D463B3-905E-4F51-A7EA-0458501D96BF}" dt="2025-04-07T04:08:28.752" v="4039" actId="1076"/>
          <ac:spMkLst>
            <pc:docMk/>
            <pc:sldMk cId="0" sldId="262"/>
            <ac:spMk id="5" creationId="{B2718F9B-5C8B-CA07-336F-46EE2738D4DF}"/>
          </ac:spMkLst>
        </pc:spChg>
        <pc:spChg chg="mod">
          <ac:chgData name="Win Phyo" userId="5778c2b5-85a0-4e7e-8d5b-07d92181d479" providerId="ADAL" clId="{F4D463B3-905E-4F51-A7EA-0458501D96BF}" dt="2025-04-07T04:08:43.565" v="4073" actId="20577"/>
          <ac:spMkLst>
            <pc:docMk/>
            <pc:sldMk cId="0" sldId="262"/>
            <ac:spMk id="1578" creationId="{00000000-0000-0000-0000-000000000000}"/>
          </ac:spMkLst>
        </pc:spChg>
      </pc:sldChg>
      <pc:sldChg chg="modSp del mod">
        <pc:chgData name="Win Phyo" userId="5778c2b5-85a0-4e7e-8d5b-07d92181d479" providerId="ADAL" clId="{F4D463B3-905E-4F51-A7EA-0458501D96BF}" dt="2025-04-07T03:15:45.860" v="3733" actId="47"/>
        <pc:sldMkLst>
          <pc:docMk/>
          <pc:sldMk cId="0" sldId="263"/>
        </pc:sldMkLst>
      </pc:sldChg>
      <pc:sldChg chg="modSp del mod">
        <pc:chgData name="Win Phyo" userId="5778c2b5-85a0-4e7e-8d5b-07d92181d479" providerId="ADAL" clId="{F4D463B3-905E-4F51-A7EA-0458501D96BF}" dt="2025-04-07T03:15:45.860" v="3733" actId="47"/>
        <pc:sldMkLst>
          <pc:docMk/>
          <pc:sldMk cId="0" sldId="264"/>
        </pc:sldMkLst>
      </pc:sldChg>
      <pc:sldChg chg="modSp del mod">
        <pc:chgData name="Win Phyo" userId="5778c2b5-85a0-4e7e-8d5b-07d92181d479" providerId="ADAL" clId="{F4D463B3-905E-4F51-A7EA-0458501D96BF}" dt="2025-04-07T03:15:45.860" v="3733" actId="47"/>
        <pc:sldMkLst>
          <pc:docMk/>
          <pc:sldMk cId="0" sldId="265"/>
        </pc:sldMkLst>
      </pc:sldChg>
      <pc:sldChg chg="modSp del mod ord modNotes">
        <pc:chgData name="Win Phyo" userId="5778c2b5-85a0-4e7e-8d5b-07d92181d479" providerId="ADAL" clId="{F4D463B3-905E-4F51-A7EA-0458501D96BF}" dt="2025-04-07T03:15:45.896" v="3734" actId="47"/>
        <pc:sldMkLst>
          <pc:docMk/>
          <pc:sldMk cId="0" sldId="266"/>
        </pc:sldMkLst>
      </pc:sldChg>
      <pc:sldChg chg="modSp del mod">
        <pc:chgData name="Win Phyo" userId="5778c2b5-85a0-4e7e-8d5b-07d92181d479" providerId="ADAL" clId="{F4D463B3-905E-4F51-A7EA-0458501D96BF}" dt="2025-04-07T03:15:45.860" v="3733" actId="47"/>
        <pc:sldMkLst>
          <pc:docMk/>
          <pc:sldMk cId="0" sldId="267"/>
        </pc:sldMkLst>
      </pc:sldChg>
      <pc:sldChg chg="modSp del mod">
        <pc:chgData name="Win Phyo" userId="5778c2b5-85a0-4e7e-8d5b-07d92181d479" providerId="ADAL" clId="{F4D463B3-905E-4F51-A7EA-0458501D96BF}" dt="2025-04-07T03:15:45.860" v="3733" actId="47"/>
        <pc:sldMkLst>
          <pc:docMk/>
          <pc:sldMk cId="0" sldId="268"/>
        </pc:sldMkLst>
      </pc:sldChg>
      <pc:sldChg chg="modSp del mod">
        <pc:chgData name="Win Phyo" userId="5778c2b5-85a0-4e7e-8d5b-07d92181d479" providerId="ADAL" clId="{F4D463B3-905E-4F51-A7EA-0458501D96BF}" dt="2025-04-07T03:15:45.860" v="3733" actId="47"/>
        <pc:sldMkLst>
          <pc:docMk/>
          <pc:sldMk cId="0" sldId="269"/>
        </pc:sldMkLst>
      </pc:sldChg>
      <pc:sldChg chg="modSp del mod">
        <pc:chgData name="Win Phyo" userId="5778c2b5-85a0-4e7e-8d5b-07d92181d479" providerId="ADAL" clId="{F4D463B3-905E-4F51-A7EA-0458501D96BF}" dt="2025-04-07T03:15:45.860" v="3733" actId="47"/>
        <pc:sldMkLst>
          <pc:docMk/>
          <pc:sldMk cId="0" sldId="270"/>
        </pc:sldMkLst>
      </pc:sldChg>
      <pc:sldChg chg="modSp del mod">
        <pc:chgData name="Win Phyo" userId="5778c2b5-85a0-4e7e-8d5b-07d92181d479" providerId="ADAL" clId="{F4D463B3-905E-4F51-A7EA-0458501D96BF}" dt="2025-04-07T03:15:45.860" v="3733" actId="47"/>
        <pc:sldMkLst>
          <pc:docMk/>
          <pc:sldMk cId="0" sldId="271"/>
        </pc:sldMkLst>
      </pc:sldChg>
      <pc:sldChg chg="modSp del mod">
        <pc:chgData name="Win Phyo" userId="5778c2b5-85a0-4e7e-8d5b-07d92181d479" providerId="ADAL" clId="{F4D463B3-905E-4F51-A7EA-0458501D96BF}" dt="2025-04-07T03:15:45.860" v="3733" actId="47"/>
        <pc:sldMkLst>
          <pc:docMk/>
          <pc:sldMk cId="0" sldId="272"/>
        </pc:sldMkLst>
      </pc:sldChg>
      <pc:sldChg chg="modSp del mod">
        <pc:chgData name="Win Phyo" userId="5778c2b5-85a0-4e7e-8d5b-07d92181d479" providerId="ADAL" clId="{F4D463B3-905E-4F51-A7EA-0458501D96BF}" dt="2025-04-07T03:15:45.860" v="3733" actId="47"/>
        <pc:sldMkLst>
          <pc:docMk/>
          <pc:sldMk cId="0" sldId="273"/>
        </pc:sldMkLst>
      </pc:sldChg>
      <pc:sldChg chg="modSp del mod">
        <pc:chgData name="Win Phyo" userId="5778c2b5-85a0-4e7e-8d5b-07d92181d479" providerId="ADAL" clId="{F4D463B3-905E-4F51-A7EA-0458501D96BF}" dt="2025-04-07T03:15:45.860" v="3733" actId="47"/>
        <pc:sldMkLst>
          <pc:docMk/>
          <pc:sldMk cId="0" sldId="274"/>
        </pc:sldMkLst>
      </pc:sldChg>
      <pc:sldChg chg="modSp del mod">
        <pc:chgData name="Win Phyo" userId="5778c2b5-85a0-4e7e-8d5b-07d92181d479" providerId="ADAL" clId="{F4D463B3-905E-4F51-A7EA-0458501D96BF}" dt="2025-04-07T03:15:45.860" v="3733" actId="47"/>
        <pc:sldMkLst>
          <pc:docMk/>
          <pc:sldMk cId="0" sldId="275"/>
        </pc:sldMkLst>
      </pc:sldChg>
      <pc:sldChg chg="modSp del mod">
        <pc:chgData name="Win Phyo" userId="5778c2b5-85a0-4e7e-8d5b-07d92181d479" providerId="ADAL" clId="{F4D463B3-905E-4F51-A7EA-0458501D96BF}" dt="2025-04-07T03:15:45.860" v="3733" actId="47"/>
        <pc:sldMkLst>
          <pc:docMk/>
          <pc:sldMk cId="0" sldId="276"/>
        </pc:sldMkLst>
      </pc:sldChg>
      <pc:sldChg chg="modSp del mod">
        <pc:chgData name="Win Phyo" userId="5778c2b5-85a0-4e7e-8d5b-07d92181d479" providerId="ADAL" clId="{F4D463B3-905E-4F51-A7EA-0458501D96BF}" dt="2025-04-07T03:15:45.860" v="3733" actId="47"/>
        <pc:sldMkLst>
          <pc:docMk/>
          <pc:sldMk cId="0" sldId="277"/>
        </pc:sldMkLst>
      </pc:sldChg>
      <pc:sldChg chg="modSp del mod">
        <pc:chgData name="Win Phyo" userId="5778c2b5-85a0-4e7e-8d5b-07d92181d479" providerId="ADAL" clId="{F4D463B3-905E-4F51-A7EA-0458501D96BF}" dt="2025-04-07T03:15:45.860" v="3733" actId="47"/>
        <pc:sldMkLst>
          <pc:docMk/>
          <pc:sldMk cId="0" sldId="278"/>
        </pc:sldMkLst>
      </pc:sldChg>
      <pc:sldChg chg="modSp del mod">
        <pc:chgData name="Win Phyo" userId="5778c2b5-85a0-4e7e-8d5b-07d92181d479" providerId="ADAL" clId="{F4D463B3-905E-4F51-A7EA-0458501D96BF}" dt="2025-04-07T03:15:45.860" v="3733" actId="47"/>
        <pc:sldMkLst>
          <pc:docMk/>
          <pc:sldMk cId="0" sldId="279"/>
        </pc:sldMkLst>
      </pc:sldChg>
      <pc:sldChg chg="modSp del mod">
        <pc:chgData name="Win Phyo" userId="5778c2b5-85a0-4e7e-8d5b-07d92181d479" providerId="ADAL" clId="{F4D463B3-905E-4F51-A7EA-0458501D96BF}" dt="2025-04-07T03:15:45.860" v="3733" actId="47"/>
        <pc:sldMkLst>
          <pc:docMk/>
          <pc:sldMk cId="0" sldId="280"/>
        </pc:sldMkLst>
      </pc:sldChg>
      <pc:sldChg chg="modSp del mod">
        <pc:chgData name="Win Phyo" userId="5778c2b5-85a0-4e7e-8d5b-07d92181d479" providerId="ADAL" clId="{F4D463B3-905E-4F51-A7EA-0458501D96BF}" dt="2025-04-07T03:15:45.860" v="3733" actId="47"/>
        <pc:sldMkLst>
          <pc:docMk/>
          <pc:sldMk cId="0" sldId="281"/>
        </pc:sldMkLst>
      </pc:sldChg>
      <pc:sldChg chg="modSp del mod">
        <pc:chgData name="Win Phyo" userId="5778c2b5-85a0-4e7e-8d5b-07d92181d479" providerId="ADAL" clId="{F4D463B3-905E-4F51-A7EA-0458501D96BF}" dt="2025-04-07T03:15:45.860" v="3733" actId="47"/>
        <pc:sldMkLst>
          <pc:docMk/>
          <pc:sldMk cId="0" sldId="282"/>
        </pc:sldMkLst>
      </pc:sldChg>
      <pc:sldChg chg="modSp del mod">
        <pc:chgData name="Win Phyo" userId="5778c2b5-85a0-4e7e-8d5b-07d92181d479" providerId="ADAL" clId="{F4D463B3-905E-4F51-A7EA-0458501D96BF}" dt="2025-04-07T03:15:45.860" v="3733" actId="47"/>
        <pc:sldMkLst>
          <pc:docMk/>
          <pc:sldMk cId="0" sldId="283"/>
        </pc:sldMkLst>
      </pc:sldChg>
      <pc:sldChg chg="modSp del mod">
        <pc:chgData name="Win Phyo" userId="5778c2b5-85a0-4e7e-8d5b-07d92181d479" providerId="ADAL" clId="{F4D463B3-905E-4F51-A7EA-0458501D96BF}" dt="2025-04-07T03:15:45.860" v="3733" actId="47"/>
        <pc:sldMkLst>
          <pc:docMk/>
          <pc:sldMk cId="0" sldId="284"/>
        </pc:sldMkLst>
      </pc:sldChg>
      <pc:sldChg chg="modSp del mod">
        <pc:chgData name="Win Phyo" userId="5778c2b5-85a0-4e7e-8d5b-07d92181d479" providerId="ADAL" clId="{F4D463B3-905E-4F51-A7EA-0458501D96BF}" dt="2025-04-07T03:15:45.860" v="3733" actId="47"/>
        <pc:sldMkLst>
          <pc:docMk/>
          <pc:sldMk cId="0" sldId="285"/>
        </pc:sldMkLst>
      </pc:sldChg>
      <pc:sldChg chg="modSp del mod">
        <pc:chgData name="Win Phyo" userId="5778c2b5-85a0-4e7e-8d5b-07d92181d479" providerId="ADAL" clId="{F4D463B3-905E-4F51-A7EA-0458501D96BF}" dt="2025-04-07T03:15:45.860" v="3733" actId="47"/>
        <pc:sldMkLst>
          <pc:docMk/>
          <pc:sldMk cId="0" sldId="286"/>
        </pc:sldMkLst>
      </pc:sldChg>
      <pc:sldChg chg="modSp del mod">
        <pc:chgData name="Win Phyo" userId="5778c2b5-85a0-4e7e-8d5b-07d92181d479" providerId="ADAL" clId="{F4D463B3-905E-4F51-A7EA-0458501D96BF}" dt="2025-04-07T03:15:45.860" v="3733" actId="47"/>
        <pc:sldMkLst>
          <pc:docMk/>
          <pc:sldMk cId="0" sldId="287"/>
        </pc:sldMkLst>
      </pc:sldChg>
      <pc:sldChg chg="modSp del mod">
        <pc:chgData name="Win Phyo" userId="5778c2b5-85a0-4e7e-8d5b-07d92181d479" providerId="ADAL" clId="{F4D463B3-905E-4F51-A7EA-0458501D96BF}" dt="2025-04-07T03:15:45.860" v="3733" actId="47"/>
        <pc:sldMkLst>
          <pc:docMk/>
          <pc:sldMk cId="0" sldId="288"/>
        </pc:sldMkLst>
      </pc:sldChg>
      <pc:sldChg chg="modSp del mod">
        <pc:chgData name="Win Phyo" userId="5778c2b5-85a0-4e7e-8d5b-07d92181d479" providerId="ADAL" clId="{F4D463B3-905E-4F51-A7EA-0458501D96BF}" dt="2025-04-07T03:15:45.860" v="3733" actId="47"/>
        <pc:sldMkLst>
          <pc:docMk/>
          <pc:sldMk cId="0" sldId="289"/>
        </pc:sldMkLst>
      </pc:sldChg>
      <pc:sldChg chg="modSp del mod">
        <pc:chgData name="Win Phyo" userId="5778c2b5-85a0-4e7e-8d5b-07d92181d479" providerId="ADAL" clId="{F4D463B3-905E-4F51-A7EA-0458501D96BF}" dt="2025-04-07T03:15:45.860" v="3733" actId="47"/>
        <pc:sldMkLst>
          <pc:docMk/>
          <pc:sldMk cId="0" sldId="290"/>
        </pc:sldMkLst>
      </pc:sldChg>
      <pc:sldChg chg="modSp del mod">
        <pc:chgData name="Win Phyo" userId="5778c2b5-85a0-4e7e-8d5b-07d92181d479" providerId="ADAL" clId="{F4D463B3-905E-4F51-A7EA-0458501D96BF}" dt="2025-04-07T03:15:45.860" v="3733" actId="47"/>
        <pc:sldMkLst>
          <pc:docMk/>
          <pc:sldMk cId="0" sldId="291"/>
        </pc:sldMkLst>
      </pc:sldChg>
      <pc:sldChg chg="modSp del mod">
        <pc:chgData name="Win Phyo" userId="5778c2b5-85a0-4e7e-8d5b-07d92181d479" providerId="ADAL" clId="{F4D463B3-905E-4F51-A7EA-0458501D96BF}" dt="2025-04-07T03:15:45.860" v="3733" actId="47"/>
        <pc:sldMkLst>
          <pc:docMk/>
          <pc:sldMk cId="0" sldId="292"/>
        </pc:sldMkLst>
      </pc:sldChg>
      <pc:sldChg chg="modSp del mod">
        <pc:chgData name="Win Phyo" userId="5778c2b5-85a0-4e7e-8d5b-07d92181d479" providerId="ADAL" clId="{F4D463B3-905E-4F51-A7EA-0458501D96BF}" dt="2025-04-07T03:15:45.860" v="3733" actId="47"/>
        <pc:sldMkLst>
          <pc:docMk/>
          <pc:sldMk cId="0" sldId="293"/>
        </pc:sldMkLst>
      </pc:sldChg>
      <pc:sldChg chg="modSp del mod">
        <pc:chgData name="Win Phyo" userId="5778c2b5-85a0-4e7e-8d5b-07d92181d479" providerId="ADAL" clId="{F4D463B3-905E-4F51-A7EA-0458501D96BF}" dt="2025-04-07T03:15:45.860" v="3733" actId="47"/>
        <pc:sldMkLst>
          <pc:docMk/>
          <pc:sldMk cId="0" sldId="294"/>
        </pc:sldMkLst>
      </pc:sldChg>
      <pc:sldChg chg="del">
        <pc:chgData name="Win Phyo" userId="5778c2b5-85a0-4e7e-8d5b-07d92181d479" providerId="ADAL" clId="{F4D463B3-905E-4F51-A7EA-0458501D96BF}" dt="2025-04-07T03:15:45.860" v="3733" actId="47"/>
        <pc:sldMkLst>
          <pc:docMk/>
          <pc:sldMk cId="0" sldId="295"/>
        </pc:sldMkLst>
      </pc:sldChg>
      <pc:sldChg chg="add del">
        <pc:chgData name="Win Phyo" userId="5778c2b5-85a0-4e7e-8d5b-07d92181d479" providerId="ADAL" clId="{F4D463B3-905E-4F51-A7EA-0458501D96BF}" dt="2025-04-05T12:01:03.159" v="65"/>
        <pc:sldMkLst>
          <pc:docMk/>
          <pc:sldMk cId="2663580098" sldId="296"/>
        </pc:sldMkLst>
      </pc:sldChg>
      <pc:sldChg chg="addSp delSp modSp add mod ord">
        <pc:chgData name="Win Phyo" userId="5778c2b5-85a0-4e7e-8d5b-07d92181d479" providerId="ADAL" clId="{F4D463B3-905E-4F51-A7EA-0458501D96BF}" dt="2025-04-07T01:44:28.020" v="2237" actId="790"/>
        <pc:sldMkLst>
          <pc:docMk/>
          <pc:sldMk cId="3492197377" sldId="296"/>
        </pc:sldMkLst>
      </pc:sldChg>
      <pc:sldChg chg="addSp delSp modSp add mod ord modNotes">
        <pc:chgData name="Win Phyo" userId="5778c2b5-85a0-4e7e-8d5b-07d92181d479" providerId="ADAL" clId="{F4D463B3-905E-4F51-A7EA-0458501D96BF}" dt="2025-04-09T09:27:13.786" v="4124" actId="20577"/>
        <pc:sldMkLst>
          <pc:docMk/>
          <pc:sldMk cId="2067165351" sldId="297"/>
        </pc:sldMkLst>
      </pc:sldChg>
      <pc:sldChg chg="addSp delSp modSp add mod ord modNotes">
        <pc:chgData name="Win Phyo" userId="5778c2b5-85a0-4e7e-8d5b-07d92181d479" providerId="ADAL" clId="{F4D463B3-905E-4F51-A7EA-0458501D96BF}" dt="2025-04-09T09:47:26.101" v="4145" actId="20577"/>
        <pc:sldMkLst>
          <pc:docMk/>
          <pc:sldMk cId="4135600080" sldId="298"/>
        </pc:sldMkLst>
        <pc:spChg chg="add mod">
          <ac:chgData name="Win Phyo" userId="5778c2b5-85a0-4e7e-8d5b-07d92181d479" providerId="ADAL" clId="{F4D463B3-905E-4F51-A7EA-0458501D96BF}" dt="2025-04-09T09:47:26.101" v="4145" actId="20577"/>
          <ac:spMkLst>
            <pc:docMk/>
            <pc:sldMk cId="4135600080" sldId="298"/>
            <ac:spMk id="2" creationId="{A3B0176C-3DB0-1DE1-AF86-A4FD4AA97838}"/>
          </ac:spMkLst>
        </pc:spChg>
        <pc:spChg chg="add mod">
          <ac:chgData name="Win Phyo" userId="5778c2b5-85a0-4e7e-8d5b-07d92181d479" providerId="ADAL" clId="{F4D463B3-905E-4F51-A7EA-0458501D96BF}" dt="2025-04-07T01:44:28.020" v="2237" actId="790"/>
          <ac:spMkLst>
            <pc:docMk/>
            <pc:sldMk cId="4135600080" sldId="298"/>
            <ac:spMk id="9" creationId="{EF78C82C-A2CA-A0D3-4805-9D70B592F13C}"/>
          </ac:spMkLst>
        </pc:spChg>
        <pc:spChg chg="mod">
          <ac:chgData name="Win Phyo" userId="5778c2b5-85a0-4e7e-8d5b-07d92181d479" providerId="ADAL" clId="{F4D463B3-905E-4F51-A7EA-0458501D96BF}" dt="2025-04-07T01:44:28.020" v="2237" actId="790"/>
          <ac:spMkLst>
            <pc:docMk/>
            <pc:sldMk cId="4135600080" sldId="298"/>
            <ac:spMk id="1539" creationId="{39ACB6C4-CE12-5A3A-A327-C7BC8FBECC2F}"/>
          </ac:spMkLst>
        </pc:spChg>
        <pc:spChg chg="mod">
          <ac:chgData name="Win Phyo" userId="5778c2b5-85a0-4e7e-8d5b-07d92181d479" providerId="ADAL" clId="{F4D463B3-905E-4F51-A7EA-0458501D96BF}" dt="2025-04-07T01:44:28.020" v="2237" actId="790"/>
          <ac:spMkLst>
            <pc:docMk/>
            <pc:sldMk cId="4135600080" sldId="298"/>
            <ac:spMk id="1541" creationId="{2778E137-932F-DF5F-4A43-7C20E1E9CF24}"/>
          </ac:spMkLst>
        </pc:spChg>
        <pc:spChg chg="mod">
          <ac:chgData name="Win Phyo" userId="5778c2b5-85a0-4e7e-8d5b-07d92181d479" providerId="ADAL" clId="{F4D463B3-905E-4F51-A7EA-0458501D96BF}" dt="2025-04-07T01:44:28.020" v="2237" actId="790"/>
          <ac:spMkLst>
            <pc:docMk/>
            <pc:sldMk cId="4135600080" sldId="298"/>
            <ac:spMk id="1544" creationId="{35C9C1E7-063D-0366-7EC7-03B71AA6EA84}"/>
          </ac:spMkLst>
        </pc:spChg>
        <pc:spChg chg="mod">
          <ac:chgData name="Win Phyo" userId="5778c2b5-85a0-4e7e-8d5b-07d92181d479" providerId="ADAL" clId="{F4D463B3-905E-4F51-A7EA-0458501D96BF}" dt="2025-04-07T01:44:28.020" v="2237" actId="790"/>
          <ac:spMkLst>
            <pc:docMk/>
            <pc:sldMk cId="4135600080" sldId="298"/>
            <ac:spMk id="1547" creationId="{1099F352-5E50-A284-3123-82FD5C3E870A}"/>
          </ac:spMkLst>
        </pc:spChg>
        <pc:spChg chg="mod">
          <ac:chgData name="Win Phyo" userId="5778c2b5-85a0-4e7e-8d5b-07d92181d479" providerId="ADAL" clId="{F4D463B3-905E-4F51-A7EA-0458501D96BF}" dt="2025-04-07T01:44:28.020" v="2237" actId="790"/>
          <ac:spMkLst>
            <pc:docMk/>
            <pc:sldMk cId="4135600080" sldId="298"/>
            <ac:spMk id="1549" creationId="{7A1B6FD0-B0A8-060F-20B6-C0861096DCB3}"/>
          </ac:spMkLst>
        </pc:spChg>
        <pc:spChg chg="mod">
          <ac:chgData name="Win Phyo" userId="5778c2b5-85a0-4e7e-8d5b-07d92181d479" providerId="ADAL" clId="{F4D463B3-905E-4F51-A7EA-0458501D96BF}" dt="2025-04-07T01:44:28.020" v="2237" actId="790"/>
          <ac:spMkLst>
            <pc:docMk/>
            <pc:sldMk cId="4135600080" sldId="298"/>
            <ac:spMk id="1552" creationId="{2180315F-CFFE-7521-1A45-06D938B0E1E0}"/>
          </ac:spMkLst>
        </pc:spChg>
        <pc:spChg chg="mod">
          <ac:chgData name="Win Phyo" userId="5778c2b5-85a0-4e7e-8d5b-07d92181d479" providerId="ADAL" clId="{F4D463B3-905E-4F51-A7EA-0458501D96BF}" dt="2025-04-07T01:44:28.020" v="2237" actId="790"/>
          <ac:spMkLst>
            <pc:docMk/>
            <pc:sldMk cId="4135600080" sldId="298"/>
            <ac:spMk id="1556" creationId="{D14F5F42-2344-90AF-14D9-C40FABCE7A08}"/>
          </ac:spMkLst>
        </pc:spChg>
        <pc:spChg chg="mod">
          <ac:chgData name="Win Phyo" userId="5778c2b5-85a0-4e7e-8d5b-07d92181d479" providerId="ADAL" clId="{F4D463B3-905E-4F51-A7EA-0458501D96BF}" dt="2025-04-07T01:44:28.020" v="2237" actId="790"/>
          <ac:spMkLst>
            <pc:docMk/>
            <pc:sldMk cId="4135600080" sldId="298"/>
            <ac:spMk id="1557" creationId="{1B18DAC3-5189-6901-A404-8E26ED718166}"/>
          </ac:spMkLst>
        </pc:spChg>
        <pc:spChg chg="mod">
          <ac:chgData name="Win Phyo" userId="5778c2b5-85a0-4e7e-8d5b-07d92181d479" providerId="ADAL" clId="{F4D463B3-905E-4F51-A7EA-0458501D96BF}" dt="2025-04-07T01:44:28.020" v="2237" actId="790"/>
          <ac:spMkLst>
            <pc:docMk/>
            <pc:sldMk cId="4135600080" sldId="298"/>
            <ac:spMk id="1559" creationId="{74E7D8C6-3B11-E963-BA10-286BB534CA60}"/>
          </ac:spMkLst>
        </pc:spChg>
        <pc:grpChg chg="mod">
          <ac:chgData name="Win Phyo" userId="5778c2b5-85a0-4e7e-8d5b-07d92181d479" providerId="ADAL" clId="{F4D463B3-905E-4F51-A7EA-0458501D96BF}" dt="2025-04-07T01:42:48.341" v="2190" actId="1076"/>
          <ac:grpSpMkLst>
            <pc:docMk/>
            <pc:sldMk cId="4135600080" sldId="298"/>
            <ac:grpSpMk id="1536" creationId="{BBB5C735-ADD6-D81F-B6DE-734679CAE0CC}"/>
          </ac:grpSpMkLst>
        </pc:grpChg>
      </pc:sldChg>
      <pc:sldChg chg="addSp delSp modSp add del mod ord modNotes">
        <pc:chgData name="Win Phyo" userId="5778c2b5-85a0-4e7e-8d5b-07d92181d479" providerId="ADAL" clId="{F4D463B3-905E-4F51-A7EA-0458501D96BF}" dt="2025-04-06T12:48:42.074" v="1304" actId="47"/>
        <pc:sldMkLst>
          <pc:docMk/>
          <pc:sldMk cId="1573820019" sldId="299"/>
        </pc:sldMkLst>
      </pc:sldChg>
      <pc:sldChg chg="add del">
        <pc:chgData name="Win Phyo" userId="5778c2b5-85a0-4e7e-8d5b-07d92181d479" providerId="ADAL" clId="{F4D463B3-905E-4F51-A7EA-0458501D96BF}" dt="2025-04-05T12:18:43.990" v="496"/>
        <pc:sldMkLst>
          <pc:docMk/>
          <pc:sldMk cId="173059446" sldId="300"/>
        </pc:sldMkLst>
      </pc:sldChg>
      <pc:sldChg chg="modSp add del mod ord modNotes">
        <pc:chgData name="Win Phyo" userId="5778c2b5-85a0-4e7e-8d5b-07d92181d479" providerId="ADAL" clId="{F4D463B3-905E-4F51-A7EA-0458501D96BF}" dt="2025-04-07T03:15:45.860" v="3733" actId="47"/>
        <pc:sldMkLst>
          <pc:docMk/>
          <pc:sldMk cId="175666516" sldId="300"/>
        </pc:sldMkLst>
      </pc:sldChg>
      <pc:sldChg chg="addSp delSp modSp add mod ord modNotes">
        <pc:chgData name="Win Phyo" userId="5778c2b5-85a0-4e7e-8d5b-07d92181d479" providerId="ADAL" clId="{F4D463B3-905E-4F51-A7EA-0458501D96BF}" dt="2025-04-07T01:44:28.020" v="2237" actId="790"/>
        <pc:sldMkLst>
          <pc:docMk/>
          <pc:sldMk cId="2553068788" sldId="301"/>
        </pc:sldMkLst>
        <pc:spChg chg="add mod">
          <ac:chgData name="Win Phyo" userId="5778c2b5-85a0-4e7e-8d5b-07d92181d479" providerId="ADAL" clId="{F4D463B3-905E-4F51-A7EA-0458501D96BF}" dt="2025-04-07T01:44:28.020" v="2237" actId="790"/>
          <ac:spMkLst>
            <pc:docMk/>
            <pc:sldMk cId="2553068788" sldId="301"/>
            <ac:spMk id="30" creationId="{5BF667D7-30DB-7FDD-B06E-CB4C02ECD19A}"/>
          </ac:spMkLst>
        </pc:spChg>
        <pc:picChg chg="add mod">
          <ac:chgData name="Win Phyo" userId="5778c2b5-85a0-4e7e-8d5b-07d92181d479" providerId="ADAL" clId="{F4D463B3-905E-4F51-A7EA-0458501D96BF}" dt="2025-04-05T12:53:46.116" v="989" actId="1076"/>
          <ac:picMkLst>
            <pc:docMk/>
            <pc:sldMk cId="2553068788" sldId="301"/>
            <ac:picMk id="31" creationId="{12BDD64C-4AEB-A393-8DA6-8962928B4A70}"/>
          </ac:picMkLst>
        </pc:picChg>
      </pc:sldChg>
      <pc:sldChg chg="addSp delSp modSp add del mod ord">
        <pc:chgData name="Win Phyo" userId="5778c2b5-85a0-4e7e-8d5b-07d92181d479" providerId="ADAL" clId="{F4D463B3-905E-4F51-A7EA-0458501D96BF}" dt="2025-04-07T02:53:28.489" v="3660" actId="20577"/>
        <pc:sldMkLst>
          <pc:docMk/>
          <pc:sldMk cId="2729193062" sldId="302"/>
        </pc:sldMkLst>
        <pc:spChg chg="mod">
          <ac:chgData name="Win Phyo" userId="5778c2b5-85a0-4e7e-8d5b-07d92181d479" providerId="ADAL" clId="{F4D463B3-905E-4F51-A7EA-0458501D96BF}" dt="2025-04-07T01:44:28.020" v="2237" actId="790"/>
          <ac:spMkLst>
            <pc:docMk/>
            <pc:sldMk cId="2729193062" sldId="302"/>
            <ac:spMk id="1499" creationId="{96313266-599F-B64B-9A47-03FB28CEC226}"/>
          </ac:spMkLst>
        </pc:spChg>
        <pc:graphicFrameChg chg="add mod modGraphic">
          <ac:chgData name="Win Phyo" userId="5778c2b5-85a0-4e7e-8d5b-07d92181d479" providerId="ADAL" clId="{F4D463B3-905E-4F51-A7EA-0458501D96BF}" dt="2025-04-07T02:53:28.489" v="3660" actId="20577"/>
          <ac:graphicFrameMkLst>
            <pc:docMk/>
            <pc:sldMk cId="2729193062" sldId="302"/>
            <ac:graphicFrameMk id="3" creationId="{849DA08D-01CD-F2AE-4F5F-602104DDE25A}"/>
          </ac:graphicFrameMkLst>
        </pc:graphicFrameChg>
      </pc:sldChg>
      <pc:sldChg chg="modSp add del mod ord modNotes">
        <pc:chgData name="Win Phyo" userId="5778c2b5-85a0-4e7e-8d5b-07d92181d479" providerId="ADAL" clId="{F4D463B3-905E-4F51-A7EA-0458501D96BF}" dt="2025-04-06T12:15:54.970" v="1196" actId="47"/>
        <pc:sldMkLst>
          <pc:docMk/>
          <pc:sldMk cId="1330753839" sldId="303"/>
        </pc:sldMkLst>
      </pc:sldChg>
      <pc:sldChg chg="modSp add del mod ord">
        <pc:chgData name="Win Phyo" userId="5778c2b5-85a0-4e7e-8d5b-07d92181d479" providerId="ADAL" clId="{F4D463B3-905E-4F51-A7EA-0458501D96BF}" dt="2025-04-07T03:15:45.860" v="3733" actId="47"/>
        <pc:sldMkLst>
          <pc:docMk/>
          <pc:sldMk cId="3335260466" sldId="304"/>
        </pc:sldMkLst>
      </pc:sldChg>
      <pc:sldChg chg="add del ord">
        <pc:chgData name="Win Phyo" userId="5778c2b5-85a0-4e7e-8d5b-07d92181d479" providerId="ADAL" clId="{F4D463B3-905E-4F51-A7EA-0458501D96BF}" dt="2025-04-05T12:55:00.480" v="990" actId="47"/>
        <pc:sldMkLst>
          <pc:docMk/>
          <pc:sldMk cId="325363890" sldId="305"/>
        </pc:sldMkLst>
      </pc:sldChg>
      <pc:sldChg chg="addSp delSp modSp add mod ord">
        <pc:chgData name="Win Phyo" userId="5778c2b5-85a0-4e7e-8d5b-07d92181d479" providerId="ADAL" clId="{F4D463B3-905E-4F51-A7EA-0458501D96BF}" dt="2025-04-07T03:41:27.364" v="3891" actId="20577"/>
        <pc:sldMkLst>
          <pc:docMk/>
          <pc:sldMk cId="682464414" sldId="306"/>
        </pc:sldMkLst>
        <pc:spChg chg="add mod">
          <ac:chgData name="Win Phyo" userId="5778c2b5-85a0-4e7e-8d5b-07d92181d479" providerId="ADAL" clId="{F4D463B3-905E-4F51-A7EA-0458501D96BF}" dt="2025-04-07T03:14:10.324" v="3732" actId="20577"/>
          <ac:spMkLst>
            <pc:docMk/>
            <pc:sldMk cId="682464414" sldId="306"/>
            <ac:spMk id="2" creationId="{2559273E-40BA-6F42-3CD4-C952204360F6}"/>
          </ac:spMkLst>
        </pc:spChg>
        <pc:spChg chg="add mod">
          <ac:chgData name="Win Phyo" userId="5778c2b5-85a0-4e7e-8d5b-07d92181d479" providerId="ADAL" clId="{F4D463B3-905E-4F51-A7EA-0458501D96BF}" dt="2025-04-07T03:41:27.364" v="3891" actId="20577"/>
          <ac:spMkLst>
            <pc:docMk/>
            <pc:sldMk cId="682464414" sldId="306"/>
            <ac:spMk id="4" creationId="{4CCCAC39-E287-79F3-6367-E8982148B54E}"/>
          </ac:spMkLst>
        </pc:spChg>
        <pc:spChg chg="add mod">
          <ac:chgData name="Win Phyo" userId="5778c2b5-85a0-4e7e-8d5b-07d92181d479" providerId="ADAL" clId="{F4D463B3-905E-4F51-A7EA-0458501D96BF}" dt="2025-04-07T01:44:28.020" v="2237" actId="790"/>
          <ac:spMkLst>
            <pc:docMk/>
            <pc:sldMk cId="682464414" sldId="306"/>
            <ac:spMk id="14" creationId="{C2196778-967E-4894-F93A-52F0EFA5C6B9}"/>
          </ac:spMkLst>
        </pc:spChg>
      </pc:sldChg>
      <pc:sldChg chg="addSp modSp add mod ord">
        <pc:chgData name="Win Phyo" userId="5778c2b5-85a0-4e7e-8d5b-07d92181d479" providerId="ADAL" clId="{F4D463B3-905E-4F51-A7EA-0458501D96BF}" dt="2025-04-07T01:44:28.020" v="2237" actId="790"/>
        <pc:sldMkLst>
          <pc:docMk/>
          <pc:sldMk cId="2748244552" sldId="307"/>
        </pc:sldMkLst>
        <pc:spChg chg="mod">
          <ac:chgData name="Win Phyo" userId="5778c2b5-85a0-4e7e-8d5b-07d92181d479" providerId="ADAL" clId="{F4D463B3-905E-4F51-A7EA-0458501D96BF}" dt="2025-04-07T01:44:28.020" v="2237" actId="790"/>
          <ac:spMkLst>
            <pc:docMk/>
            <pc:sldMk cId="2748244552" sldId="307"/>
            <ac:spMk id="14" creationId="{B09A87AC-8F0B-E3D5-AB48-2B2707A005B7}"/>
          </ac:spMkLst>
        </pc:spChg>
        <pc:picChg chg="add mod">
          <ac:chgData name="Win Phyo" userId="5778c2b5-85a0-4e7e-8d5b-07d92181d479" providerId="ADAL" clId="{F4D463B3-905E-4F51-A7EA-0458501D96BF}" dt="2025-04-05T12:45:55.885" v="875" actId="1076"/>
          <ac:picMkLst>
            <pc:docMk/>
            <pc:sldMk cId="2748244552" sldId="307"/>
            <ac:picMk id="2" creationId="{A8AA47C7-888B-667C-1297-E1FF4523FEE6}"/>
          </ac:picMkLst>
        </pc:picChg>
      </pc:sldChg>
      <pc:sldChg chg="modSp add del mod">
        <pc:chgData name="Win Phyo" userId="5778c2b5-85a0-4e7e-8d5b-07d92181d479" providerId="ADAL" clId="{F4D463B3-905E-4F51-A7EA-0458501D96BF}" dt="2025-04-07T03:15:45.860" v="3733" actId="47"/>
        <pc:sldMkLst>
          <pc:docMk/>
          <pc:sldMk cId="206942172" sldId="308"/>
        </pc:sldMkLst>
      </pc:sldChg>
      <pc:sldChg chg="delSp modSp add mod ord modNotes">
        <pc:chgData name="Win Phyo" userId="5778c2b5-85a0-4e7e-8d5b-07d92181d479" providerId="ADAL" clId="{F4D463B3-905E-4F51-A7EA-0458501D96BF}" dt="2025-04-07T01:44:28.020" v="2237" actId="790"/>
        <pc:sldMkLst>
          <pc:docMk/>
          <pc:sldMk cId="2979887744" sldId="309"/>
        </pc:sldMkLst>
        <pc:spChg chg="mod">
          <ac:chgData name="Win Phyo" userId="5778c2b5-85a0-4e7e-8d5b-07d92181d479" providerId="ADAL" clId="{F4D463B3-905E-4F51-A7EA-0458501D96BF}" dt="2025-04-07T01:44:28.020" v="2237" actId="790"/>
          <ac:spMkLst>
            <pc:docMk/>
            <pc:sldMk cId="2979887744" sldId="309"/>
            <ac:spMk id="1633" creationId="{E33A6C43-1912-CCAB-E469-FCEAA37FBE8D}"/>
          </ac:spMkLst>
        </pc:spChg>
      </pc:sldChg>
      <pc:sldChg chg="addSp delSp modSp add mod ord">
        <pc:chgData name="Win Phyo" userId="5778c2b5-85a0-4e7e-8d5b-07d92181d479" providerId="ADAL" clId="{F4D463B3-905E-4F51-A7EA-0458501D96BF}" dt="2025-04-07T01:44:28.020" v="2237" actId="790"/>
        <pc:sldMkLst>
          <pc:docMk/>
          <pc:sldMk cId="367828182" sldId="310"/>
        </pc:sldMkLst>
        <pc:spChg chg="mod">
          <ac:chgData name="Win Phyo" userId="5778c2b5-85a0-4e7e-8d5b-07d92181d479" providerId="ADAL" clId="{F4D463B3-905E-4F51-A7EA-0458501D96BF}" dt="2025-04-07T01:44:28.020" v="2237" actId="790"/>
          <ac:spMkLst>
            <pc:docMk/>
            <pc:sldMk cId="367828182" sldId="310"/>
            <ac:spMk id="1695" creationId="{2486D511-9551-0225-0885-8BBACCE6E80C}"/>
          </ac:spMkLst>
        </pc:spChg>
      </pc:sldChg>
      <pc:sldChg chg="modSp add del mod">
        <pc:chgData name="Win Phyo" userId="5778c2b5-85a0-4e7e-8d5b-07d92181d479" providerId="ADAL" clId="{F4D463B3-905E-4F51-A7EA-0458501D96BF}" dt="2025-04-07T03:15:45.860" v="3733" actId="47"/>
        <pc:sldMkLst>
          <pc:docMk/>
          <pc:sldMk cId="2859365368" sldId="311"/>
        </pc:sldMkLst>
      </pc:sldChg>
      <pc:sldChg chg="add del">
        <pc:chgData name="Win Phyo" userId="5778c2b5-85a0-4e7e-8d5b-07d92181d479" providerId="ADAL" clId="{F4D463B3-905E-4F51-A7EA-0458501D96BF}" dt="2025-04-06T12:12:09.691" v="1156"/>
        <pc:sldMkLst>
          <pc:docMk/>
          <pc:sldMk cId="1708000246" sldId="312"/>
        </pc:sldMkLst>
      </pc:sldChg>
      <pc:sldChg chg="addSp delSp modSp add mod ord">
        <pc:chgData name="Win Phyo" userId="5778c2b5-85a0-4e7e-8d5b-07d92181d479" providerId="ADAL" clId="{F4D463B3-905E-4F51-A7EA-0458501D96BF}" dt="2025-04-07T03:33:27.157" v="3770" actId="20577"/>
        <pc:sldMkLst>
          <pc:docMk/>
          <pc:sldMk cId="3728955795" sldId="312"/>
        </pc:sldMkLst>
        <pc:spChg chg="mod">
          <ac:chgData name="Win Phyo" userId="5778c2b5-85a0-4e7e-8d5b-07d92181d479" providerId="ADAL" clId="{F4D463B3-905E-4F51-A7EA-0458501D96BF}" dt="2025-04-07T01:44:28.020" v="2237" actId="790"/>
          <ac:spMkLst>
            <pc:docMk/>
            <pc:sldMk cId="3728955795" sldId="312"/>
            <ac:spMk id="2" creationId="{6D09CD6C-9052-65A2-62D9-3E6B93C3BD0E}"/>
          </ac:spMkLst>
        </pc:spChg>
        <pc:spChg chg="add mod">
          <ac:chgData name="Win Phyo" userId="5778c2b5-85a0-4e7e-8d5b-07d92181d479" providerId="ADAL" clId="{F4D463B3-905E-4F51-A7EA-0458501D96BF}" dt="2025-04-07T03:33:27.157" v="3770" actId="20577"/>
          <ac:spMkLst>
            <pc:docMk/>
            <pc:sldMk cId="3728955795" sldId="312"/>
            <ac:spMk id="4" creationId="{08B8CD1F-A14A-20B8-BB32-5D9009C7443E}"/>
          </ac:spMkLst>
        </pc:spChg>
        <pc:spChg chg="mod">
          <ac:chgData name="Win Phyo" userId="5778c2b5-85a0-4e7e-8d5b-07d92181d479" providerId="ADAL" clId="{F4D463B3-905E-4F51-A7EA-0458501D96BF}" dt="2025-04-07T01:44:28.020" v="2237" actId="790"/>
          <ac:spMkLst>
            <pc:docMk/>
            <pc:sldMk cId="3728955795" sldId="312"/>
            <ac:spMk id="1515" creationId="{8E9D72A5-23C9-1E8B-5BDA-EB58DBCDB9AE}"/>
          </ac:spMkLst>
        </pc:spChg>
      </pc:sldChg>
      <pc:sldChg chg="addSp delSp modSp add mod ord">
        <pc:chgData name="Win Phyo" userId="5778c2b5-85a0-4e7e-8d5b-07d92181d479" providerId="ADAL" clId="{F4D463B3-905E-4F51-A7EA-0458501D96BF}" dt="2025-04-07T03:11:34.877" v="3706" actId="20577"/>
        <pc:sldMkLst>
          <pc:docMk/>
          <pc:sldMk cId="1235311710" sldId="313"/>
        </pc:sldMkLst>
        <pc:spChg chg="mod">
          <ac:chgData name="Win Phyo" userId="5778c2b5-85a0-4e7e-8d5b-07d92181d479" providerId="ADAL" clId="{F4D463B3-905E-4F51-A7EA-0458501D96BF}" dt="2025-04-07T01:44:28.020" v="2237" actId="790"/>
          <ac:spMkLst>
            <pc:docMk/>
            <pc:sldMk cId="1235311710" sldId="313"/>
            <ac:spMk id="1710" creationId="{E7005C4C-C85D-2697-A0B0-9F7EF5C2AC61}"/>
          </ac:spMkLst>
        </pc:spChg>
        <pc:graphicFrameChg chg="add mod modGraphic">
          <ac:chgData name="Win Phyo" userId="5778c2b5-85a0-4e7e-8d5b-07d92181d479" providerId="ADAL" clId="{F4D463B3-905E-4F51-A7EA-0458501D96BF}" dt="2025-04-07T03:11:34.877" v="3706" actId="20577"/>
          <ac:graphicFrameMkLst>
            <pc:docMk/>
            <pc:sldMk cId="1235311710" sldId="313"/>
            <ac:graphicFrameMk id="2" creationId="{57FE64AD-B92F-0866-7891-ABC82A07941E}"/>
          </ac:graphicFrameMkLst>
        </pc:graphicFrameChg>
      </pc:sldChg>
      <pc:sldChg chg="addSp delSp modSp add mod ord">
        <pc:chgData name="Win Phyo" userId="5778c2b5-85a0-4e7e-8d5b-07d92181d479" providerId="ADAL" clId="{F4D463B3-905E-4F51-A7EA-0458501D96BF}" dt="2025-04-07T03:20:25.951" v="3759" actId="12"/>
        <pc:sldMkLst>
          <pc:docMk/>
          <pc:sldMk cId="3624500227" sldId="314"/>
        </pc:sldMkLst>
        <pc:spChg chg="mod">
          <ac:chgData name="Win Phyo" userId="5778c2b5-85a0-4e7e-8d5b-07d92181d479" providerId="ADAL" clId="{F4D463B3-905E-4F51-A7EA-0458501D96BF}" dt="2025-04-07T03:20:25.951" v="3759" actId="12"/>
          <ac:spMkLst>
            <pc:docMk/>
            <pc:sldMk cId="3624500227" sldId="314"/>
            <ac:spMk id="2" creationId="{8E53E6CB-2C3B-49C4-8B9D-41D4DAF24704}"/>
          </ac:spMkLst>
        </pc:spChg>
        <pc:spChg chg="add mod">
          <ac:chgData name="Win Phyo" userId="5778c2b5-85a0-4e7e-8d5b-07d92181d479" providerId="ADAL" clId="{F4D463B3-905E-4F51-A7EA-0458501D96BF}" dt="2025-04-07T01:44:28.020" v="2237" actId="790"/>
          <ac:spMkLst>
            <pc:docMk/>
            <pc:sldMk cId="3624500227" sldId="314"/>
            <ac:spMk id="8" creationId="{F2986380-8F33-B590-F7AF-4BDBCA066AD8}"/>
          </ac:spMkLst>
        </pc:spChg>
      </pc:sldChg>
      <pc:sldChg chg="new del">
        <pc:chgData name="Win Phyo" userId="5778c2b5-85a0-4e7e-8d5b-07d92181d479" providerId="ADAL" clId="{F4D463B3-905E-4F51-A7EA-0458501D96BF}" dt="2025-04-06T12:31:20.550" v="1236" actId="680"/>
        <pc:sldMkLst>
          <pc:docMk/>
          <pc:sldMk cId="4271063722" sldId="314"/>
        </pc:sldMkLst>
      </pc:sldChg>
      <pc:sldChg chg="addSp delSp modSp add mod ord">
        <pc:chgData name="Win Phyo" userId="5778c2b5-85a0-4e7e-8d5b-07d92181d479" providerId="ADAL" clId="{F4D463B3-905E-4F51-A7EA-0458501D96BF}" dt="2025-04-07T04:01:25.061" v="3971" actId="1076"/>
        <pc:sldMkLst>
          <pc:docMk/>
          <pc:sldMk cId="3905001832" sldId="315"/>
        </pc:sldMkLst>
        <pc:spChg chg="add mod">
          <ac:chgData name="Win Phyo" userId="5778c2b5-85a0-4e7e-8d5b-07d92181d479" providerId="ADAL" clId="{F4D463B3-905E-4F51-A7EA-0458501D96BF}" dt="2025-04-07T04:01:25.061" v="3971" actId="1076"/>
          <ac:spMkLst>
            <pc:docMk/>
            <pc:sldMk cId="3905001832" sldId="315"/>
            <ac:spMk id="4" creationId="{664CBE31-379E-0C4F-6A42-3654D8F040C9}"/>
          </ac:spMkLst>
        </pc:spChg>
        <pc:spChg chg="mod">
          <ac:chgData name="Win Phyo" userId="5778c2b5-85a0-4e7e-8d5b-07d92181d479" providerId="ADAL" clId="{F4D463B3-905E-4F51-A7EA-0458501D96BF}" dt="2025-04-07T01:44:28.020" v="2237" actId="790"/>
          <ac:spMkLst>
            <pc:docMk/>
            <pc:sldMk cId="3905001832" sldId="315"/>
            <ac:spMk id="1515" creationId="{AFB2AD86-EB1C-48B6-86AC-2AC178C1DB83}"/>
          </ac:spMkLst>
        </pc:spChg>
        <pc:graphicFrameChg chg="add mod modGraphic">
          <ac:chgData name="Win Phyo" userId="5778c2b5-85a0-4e7e-8d5b-07d92181d479" providerId="ADAL" clId="{F4D463B3-905E-4F51-A7EA-0458501D96BF}" dt="2025-04-07T04:01:11.449" v="3970" actId="113"/>
          <ac:graphicFrameMkLst>
            <pc:docMk/>
            <pc:sldMk cId="3905001832" sldId="315"/>
            <ac:graphicFrameMk id="3" creationId="{F6475F3A-9D00-0177-7E39-9AE728B2BB18}"/>
          </ac:graphicFrameMkLst>
        </pc:graphicFrameChg>
      </pc:sldChg>
      <pc:sldChg chg="addSp modSp add del mod ord">
        <pc:chgData name="Win Phyo" userId="5778c2b5-85a0-4e7e-8d5b-07d92181d479" providerId="ADAL" clId="{F4D463B3-905E-4F51-A7EA-0458501D96BF}" dt="2025-04-07T03:45:42.051" v="3913"/>
        <pc:sldMkLst>
          <pc:docMk/>
          <pc:sldMk cId="2431221466" sldId="316"/>
        </pc:sldMkLst>
        <pc:spChg chg="add mod">
          <ac:chgData name="Win Phyo" userId="5778c2b5-85a0-4e7e-8d5b-07d92181d479" providerId="ADAL" clId="{F4D463B3-905E-4F51-A7EA-0458501D96BF}" dt="2025-04-07T02:12:19.601" v="2592" actId="1076"/>
          <ac:spMkLst>
            <pc:docMk/>
            <pc:sldMk cId="2431221466" sldId="316"/>
            <ac:spMk id="2" creationId="{C3313F21-EE87-DE69-8922-3D4374D96D98}"/>
          </ac:spMkLst>
        </pc:spChg>
        <pc:spChg chg="mod">
          <ac:chgData name="Win Phyo" userId="5778c2b5-85a0-4e7e-8d5b-07d92181d479" providerId="ADAL" clId="{F4D463B3-905E-4F51-A7EA-0458501D96BF}" dt="2025-04-07T02:10:54.860" v="2578" actId="20577"/>
          <ac:spMkLst>
            <pc:docMk/>
            <pc:sldMk cId="2431221466" sldId="316"/>
            <ac:spMk id="1578" creationId="{F5B07A2C-828B-50F2-AEDB-40A416ED7B7C}"/>
          </ac:spMkLst>
        </pc:spChg>
        <pc:graphicFrameChg chg="add mod modGraphic">
          <ac:chgData name="Win Phyo" userId="5778c2b5-85a0-4e7e-8d5b-07d92181d479" providerId="ADAL" clId="{F4D463B3-905E-4F51-A7EA-0458501D96BF}" dt="2025-04-07T02:13:08.003" v="2596" actId="207"/>
          <ac:graphicFrameMkLst>
            <pc:docMk/>
            <pc:sldMk cId="2431221466" sldId="316"/>
            <ac:graphicFrameMk id="3" creationId="{3F0E53A6-8822-F95B-2806-5FC69669B649}"/>
          </ac:graphicFrameMkLst>
        </pc:graphicFrameChg>
      </pc:sldChg>
      <pc:sldChg chg="add del">
        <pc:chgData name="Win Phyo" userId="5778c2b5-85a0-4e7e-8d5b-07d92181d479" providerId="ADAL" clId="{F4D463B3-905E-4F51-A7EA-0458501D96BF}" dt="2025-04-07T01:56:36.222" v="2341"/>
        <pc:sldMkLst>
          <pc:docMk/>
          <pc:sldMk cId="2823116993" sldId="316"/>
        </pc:sldMkLst>
      </pc:sldChg>
      <pc:sldChg chg="addSp modSp new add del mod ord">
        <pc:chgData name="Win Phyo" userId="5778c2b5-85a0-4e7e-8d5b-07d92181d479" providerId="ADAL" clId="{F4D463B3-905E-4F51-A7EA-0458501D96BF}" dt="2025-04-07T02:54:37.299" v="3663" actId="47"/>
        <pc:sldMkLst>
          <pc:docMk/>
          <pc:sldMk cId="1743770655" sldId="317"/>
        </pc:sldMkLst>
      </pc:sldChg>
      <pc:sldChg chg="new del ord">
        <pc:chgData name="Win Phyo" userId="5778c2b5-85a0-4e7e-8d5b-07d92181d479" providerId="ADAL" clId="{F4D463B3-905E-4F51-A7EA-0458501D96BF}" dt="2025-04-07T02:21:55.253" v="2617" actId="680"/>
        <pc:sldMkLst>
          <pc:docMk/>
          <pc:sldMk cId="2111364289" sldId="317"/>
        </pc:sldMkLst>
      </pc:sldChg>
      <pc:sldChg chg="new del ord">
        <pc:chgData name="Win Phyo" userId="5778c2b5-85a0-4e7e-8d5b-07d92181d479" providerId="ADAL" clId="{F4D463B3-905E-4F51-A7EA-0458501D96BF}" dt="2025-04-07T02:21:47.663" v="2611" actId="47"/>
        <pc:sldMkLst>
          <pc:docMk/>
          <pc:sldMk cId="2716357409" sldId="317"/>
        </pc:sldMkLst>
      </pc:sldChg>
      <pc:sldMasterChg chg="delSldLayout">
        <pc:chgData name="Win Phyo" userId="5778c2b5-85a0-4e7e-8d5b-07d92181d479" providerId="ADAL" clId="{F4D463B3-905E-4F51-A7EA-0458501D96BF}" dt="2025-04-07T03:15:45.896" v="3734" actId="47"/>
        <pc:sldMasterMkLst>
          <pc:docMk/>
          <pc:sldMasterMk cId="0" sldId="2147483674"/>
        </pc:sldMasterMkLst>
        <pc:sldLayoutChg chg="del">
          <pc:chgData name="Win Phyo" userId="5778c2b5-85a0-4e7e-8d5b-07d92181d479" providerId="ADAL" clId="{F4D463B3-905E-4F51-A7EA-0458501D96BF}" dt="2025-04-07T03:15:45.896" v="3734" actId="47"/>
          <pc:sldLayoutMkLst>
            <pc:docMk/>
            <pc:sldMasterMk cId="0" sldId="2147483674"/>
            <pc:sldLayoutMk cId="0" sldId="2147483657"/>
          </pc:sldLayoutMkLst>
        </pc:sldLayoutChg>
        <pc:sldLayoutChg chg="del">
          <pc:chgData name="Win Phyo" userId="5778c2b5-85a0-4e7e-8d5b-07d92181d479" providerId="ADAL" clId="{F4D463B3-905E-4F51-A7EA-0458501D96BF}" dt="2025-04-07T03:15:45.860" v="3733" actId="47"/>
          <pc:sldLayoutMkLst>
            <pc:docMk/>
            <pc:sldMasterMk cId="0" sldId="2147483674"/>
            <pc:sldLayoutMk cId="0" sldId="2147483661"/>
          </pc:sldLayoutMkLst>
        </pc:sldLayoutChg>
        <pc:sldLayoutChg chg="del">
          <pc:chgData name="Win Phyo" userId="5778c2b5-85a0-4e7e-8d5b-07d92181d479" providerId="ADAL" clId="{F4D463B3-905E-4F51-A7EA-0458501D96BF}" dt="2025-04-07T03:15:45.860" v="3733" actId="47"/>
          <pc:sldLayoutMkLst>
            <pc:docMk/>
            <pc:sldMasterMk cId="0" sldId="2147483674"/>
            <pc:sldLayoutMk cId="0" sldId="2147483662"/>
          </pc:sldLayoutMkLst>
        </pc:sldLayoutChg>
        <pc:sldLayoutChg chg="del">
          <pc:chgData name="Win Phyo" userId="5778c2b5-85a0-4e7e-8d5b-07d92181d479" providerId="ADAL" clId="{F4D463B3-905E-4F51-A7EA-0458501D96BF}" dt="2025-04-07T03:15:45.860" v="3733" actId="47"/>
          <pc:sldLayoutMkLst>
            <pc:docMk/>
            <pc:sldMasterMk cId="0" sldId="2147483674"/>
            <pc:sldLayoutMk cId="0" sldId="2147483663"/>
          </pc:sldLayoutMkLst>
        </pc:sldLayoutChg>
        <pc:sldLayoutChg chg="del">
          <pc:chgData name="Win Phyo" userId="5778c2b5-85a0-4e7e-8d5b-07d92181d479" providerId="ADAL" clId="{F4D463B3-905E-4F51-A7EA-0458501D96BF}" dt="2025-04-07T03:15:45.860" v="3733" actId="47"/>
          <pc:sldLayoutMkLst>
            <pc:docMk/>
            <pc:sldMasterMk cId="0" sldId="2147483674"/>
            <pc:sldLayoutMk cId="0" sldId="2147483664"/>
          </pc:sldLayoutMkLst>
        </pc:sldLayoutChg>
        <pc:sldLayoutChg chg="del">
          <pc:chgData name="Win Phyo" userId="5778c2b5-85a0-4e7e-8d5b-07d92181d479" providerId="ADAL" clId="{F4D463B3-905E-4F51-A7EA-0458501D96BF}" dt="2025-04-07T03:15:45.860" v="3733" actId="47"/>
          <pc:sldLayoutMkLst>
            <pc:docMk/>
            <pc:sldMasterMk cId="0" sldId="2147483674"/>
            <pc:sldLayoutMk cId="0" sldId="2147483666"/>
          </pc:sldLayoutMkLst>
        </pc:sldLayoutChg>
        <pc:sldLayoutChg chg="del">
          <pc:chgData name="Win Phyo" userId="5778c2b5-85a0-4e7e-8d5b-07d92181d479" providerId="ADAL" clId="{F4D463B3-905E-4F51-A7EA-0458501D96BF}" dt="2025-04-07T03:15:45.860" v="3733" actId="47"/>
          <pc:sldLayoutMkLst>
            <pc:docMk/>
            <pc:sldMasterMk cId="0" sldId="2147483674"/>
            <pc:sldLayoutMk cId="0" sldId="2147483667"/>
          </pc:sldLayoutMkLst>
        </pc:sldLayoutChg>
        <pc:sldLayoutChg chg="del">
          <pc:chgData name="Win Phyo" userId="5778c2b5-85a0-4e7e-8d5b-07d92181d479" providerId="ADAL" clId="{F4D463B3-905E-4F51-A7EA-0458501D96BF}" dt="2025-04-07T03:15:45.860" v="3733" actId="47"/>
          <pc:sldLayoutMkLst>
            <pc:docMk/>
            <pc:sldMasterMk cId="0" sldId="2147483674"/>
            <pc:sldLayoutMk cId="0" sldId="2147483669"/>
          </pc:sldLayoutMkLst>
        </pc:sldLayoutChg>
      </pc:sldMasterChg>
      <pc:sldMasterChg chg="del delSldLayout">
        <pc:chgData name="Win Phyo" userId="5778c2b5-85a0-4e7e-8d5b-07d92181d479" providerId="ADAL" clId="{F4D463B3-905E-4F51-A7EA-0458501D96BF}" dt="2025-04-07T03:15:45.860" v="3733" actId="47"/>
        <pc:sldMasterMkLst>
          <pc:docMk/>
          <pc:sldMasterMk cId="0" sldId="2147483675"/>
        </pc:sldMasterMkLst>
        <pc:sldLayoutChg chg="del">
          <pc:chgData name="Win Phyo" userId="5778c2b5-85a0-4e7e-8d5b-07d92181d479" providerId="ADAL" clId="{F4D463B3-905E-4F51-A7EA-0458501D96BF}" dt="2025-04-07T03:15:45.860" v="3733" actId="47"/>
          <pc:sldLayoutMkLst>
            <pc:docMk/>
            <pc:sldMasterMk cId="0" sldId="2147483675"/>
            <pc:sldLayoutMk cId="0" sldId="2147483672"/>
          </pc:sldLayoutMkLst>
        </pc:sldLayoutChg>
        <pc:sldLayoutChg chg="del">
          <pc:chgData name="Win Phyo" userId="5778c2b5-85a0-4e7e-8d5b-07d92181d479" providerId="ADAL" clId="{F4D463B3-905E-4F51-A7EA-0458501D96BF}" dt="2025-04-07T03:15:45.860" v="3733" actId="47"/>
          <pc:sldLayoutMkLst>
            <pc:docMk/>
            <pc:sldMasterMk cId="0" sldId="2147483675"/>
            <pc:sldLayoutMk cId="0" sldId="2147483673"/>
          </pc:sldLayoutMkLst>
        </pc:sldLayoutChg>
      </pc:sldMasterChg>
    </pc:docChg>
  </pc:docChgLst>
  <pc:docChgLst>
    <pc:chgData name="Win Phyo" userId="S::ddk8093@autuni.ac.nz::5778c2b5-85a0-4e7e-8d5b-07d92181d479" providerId="AD" clId="Web-{D4089748-FED4-3EC8-0EBF-DBFB29D3AEC5}"/>
    <pc:docChg chg="modSld">
      <pc:chgData name="Win Phyo" userId="S::ddk8093@autuni.ac.nz::5778c2b5-85a0-4e7e-8d5b-07d92181d479" providerId="AD" clId="Web-{D4089748-FED4-3EC8-0EBF-DBFB29D3AEC5}" dt="2025-04-04T10:53:33.738" v="69" actId="20577"/>
      <pc:docMkLst>
        <pc:docMk/>
      </pc:docMkLst>
      <pc:sldChg chg="modSp">
        <pc:chgData name="Win Phyo" userId="S::ddk8093@autuni.ac.nz::5778c2b5-85a0-4e7e-8d5b-07d92181d479" providerId="AD" clId="Web-{D4089748-FED4-3EC8-0EBF-DBFB29D3AEC5}" dt="2025-04-04T10:53:33.738" v="69" actId="20577"/>
        <pc:sldMkLst>
          <pc:docMk/>
          <pc:sldMk cId="0" sldId="256"/>
        </pc:sldMkLst>
        <pc:spChg chg="mod">
          <ac:chgData name="Win Phyo" userId="S::ddk8093@autuni.ac.nz::5778c2b5-85a0-4e7e-8d5b-07d92181d479" providerId="AD" clId="Web-{D4089748-FED4-3EC8-0EBF-DBFB29D3AEC5}" dt="2025-04-04T10:53:33.738" v="69" actId="20577"/>
          <ac:spMkLst>
            <pc:docMk/>
            <pc:sldMk cId="0" sldId="256"/>
            <ac:spMk id="1411" creationId="{00000000-0000-0000-0000-000000000000}"/>
          </ac:spMkLst>
        </pc:spChg>
        <pc:spChg chg="mod">
          <ac:chgData name="Win Phyo" userId="S::ddk8093@autuni.ac.nz::5778c2b5-85a0-4e7e-8d5b-07d92181d479" providerId="AD" clId="Web-{D4089748-FED4-3EC8-0EBF-DBFB29D3AEC5}" dt="2025-04-04T10:53:17.222" v="67" actId="20577"/>
          <ac:spMkLst>
            <pc:docMk/>
            <pc:sldMk cId="0" sldId="256"/>
            <ac:spMk id="1412" creationId="{00000000-0000-0000-0000-000000000000}"/>
          </ac:spMkLst>
        </pc:spChg>
        <pc:grpChg chg="mod">
          <ac:chgData name="Win Phyo" userId="S::ddk8093@autuni.ac.nz::5778c2b5-85a0-4e7e-8d5b-07d92181d479" providerId="AD" clId="Web-{D4089748-FED4-3EC8-0EBF-DBFB29D3AEC5}" dt="2025-04-04T10:52:20.861" v="34" actId="1076"/>
          <ac:grpSpMkLst>
            <pc:docMk/>
            <pc:sldMk cId="0" sldId="256"/>
            <ac:grpSpMk id="1439" creationId="{00000000-0000-0000-0000-000000000000}"/>
          </ac:grpSpMkLst>
        </pc:grpChg>
        <pc:grpChg chg="mod">
          <ac:chgData name="Win Phyo" userId="S::ddk8093@autuni.ac.nz::5778c2b5-85a0-4e7e-8d5b-07d92181d479" providerId="AD" clId="Web-{D4089748-FED4-3EC8-0EBF-DBFB29D3AEC5}" dt="2025-04-04T10:52:24.971" v="36" actId="1076"/>
          <ac:grpSpMkLst>
            <pc:docMk/>
            <pc:sldMk cId="0" sldId="256"/>
            <ac:grpSpMk id="1470" creationId="{00000000-0000-0000-0000-000000000000}"/>
          </ac:grpSpMkLst>
        </pc:grpChg>
      </pc:sldChg>
    </pc:docChg>
  </pc:docChgLst>
  <pc:docChgLst>
    <pc:chgData name="Win Phyo" userId="S::ddk8093@autuni.ac.nz::5778c2b5-85a0-4e7e-8d5b-07d92181d479" providerId="AD" clId="Web-{EF4B463C-A7A3-EA2E-29AD-4A83C38CBD0C}"/>
    <pc:docChg chg="modSld">
      <pc:chgData name="Win Phyo" userId="S::ddk8093@autuni.ac.nz::5778c2b5-85a0-4e7e-8d5b-07d92181d479" providerId="AD" clId="Web-{EF4B463C-A7A3-EA2E-29AD-4A83C38CBD0C}" dt="2025-06-18T02:10:05.216" v="165" actId="20577"/>
      <pc:docMkLst>
        <pc:docMk/>
      </pc:docMkLst>
      <pc:sldChg chg="modSp">
        <pc:chgData name="Win Phyo" userId="S::ddk8093@autuni.ac.nz::5778c2b5-85a0-4e7e-8d5b-07d92181d479" providerId="AD" clId="Web-{EF4B463C-A7A3-EA2E-29AD-4A83C38CBD0C}" dt="2025-06-18T02:10:05.216" v="165" actId="20577"/>
        <pc:sldMkLst>
          <pc:docMk/>
          <pc:sldMk cId="0" sldId="261"/>
        </pc:sldMkLst>
        <pc:spChg chg="mod">
          <ac:chgData name="Win Phyo" userId="S::ddk8093@autuni.ac.nz::5778c2b5-85a0-4e7e-8d5b-07d92181d479" providerId="AD" clId="Web-{EF4B463C-A7A3-EA2E-29AD-4A83C38CBD0C}" dt="2025-06-18T02:10:05.216" v="165" actId="20577"/>
          <ac:spMkLst>
            <pc:docMk/>
            <pc:sldMk cId="0" sldId="261"/>
            <ac:spMk id="3" creationId="{33D9764A-3EEF-78C5-8B4D-695AC057A21F}"/>
          </ac:spMkLst>
        </pc:spChg>
      </pc:sldChg>
      <pc:sldChg chg="modSp">
        <pc:chgData name="Win Phyo" userId="S::ddk8093@autuni.ac.nz::5778c2b5-85a0-4e7e-8d5b-07d92181d479" providerId="AD" clId="Web-{EF4B463C-A7A3-EA2E-29AD-4A83C38CBD0C}" dt="2025-06-18T02:10:04.310" v="163"/>
        <pc:sldMkLst>
          <pc:docMk/>
          <pc:sldMk cId="3492197377" sldId="296"/>
        </pc:sldMkLst>
        <pc:graphicFrameChg chg="mod modGraphic">
          <ac:chgData name="Win Phyo" userId="S::ddk8093@autuni.ac.nz::5778c2b5-85a0-4e7e-8d5b-07d92181d479" providerId="AD" clId="Web-{EF4B463C-A7A3-EA2E-29AD-4A83C38CBD0C}" dt="2025-06-18T02:10:04.310" v="163"/>
          <ac:graphicFrameMkLst>
            <pc:docMk/>
            <pc:sldMk cId="3492197377" sldId="296"/>
            <ac:graphicFrameMk id="5" creationId="{C9867310-D369-443D-4229-0EA64238E488}"/>
          </ac:graphicFrameMkLst>
        </pc:graphicFrameChg>
      </pc:sldChg>
    </pc:docChg>
  </pc:docChgLst>
  <pc:docChgLst>
    <pc:chgData name="Zafar Azad" userId="S::ftk8708@autuni.ac.nz::4b2f4dac-1860-4a10-a50a-2056fc7065d1" providerId="AD" clId="Web-{E580EF4A-FA23-334E-E535-44E5B53E947D}"/>
    <pc:docChg chg="delSld modSld">
      <pc:chgData name="Zafar Azad" userId="S::ftk8708@autuni.ac.nz::4b2f4dac-1860-4a10-a50a-2056fc7065d1" providerId="AD" clId="Web-{E580EF4A-FA23-334E-E535-44E5B53E947D}" dt="2025-06-16T00:06:28.131" v="26"/>
      <pc:docMkLst>
        <pc:docMk/>
      </pc:docMkLst>
      <pc:sldChg chg="modSp">
        <pc:chgData name="Zafar Azad" userId="S::ftk8708@autuni.ac.nz::4b2f4dac-1860-4a10-a50a-2056fc7065d1" providerId="AD" clId="Web-{E580EF4A-FA23-334E-E535-44E5B53E947D}" dt="2025-06-16T00:05:41.957" v="24" actId="20577"/>
        <pc:sldMkLst>
          <pc:docMk/>
          <pc:sldMk cId="3492197377" sldId="296"/>
        </pc:sldMkLst>
        <pc:spChg chg="mod">
          <ac:chgData name="Zafar Azad" userId="S::ftk8708@autuni.ac.nz::4b2f4dac-1860-4a10-a50a-2056fc7065d1" providerId="AD" clId="Web-{E580EF4A-FA23-334E-E535-44E5B53E947D}" dt="2025-06-16T00:05:41.957" v="24" actId="20577"/>
          <ac:spMkLst>
            <pc:docMk/>
            <pc:sldMk cId="3492197377" sldId="296"/>
            <ac:spMk id="3" creationId="{15D9CCA2-F1F8-85B2-67AD-027C5FDC5D72}"/>
          </ac:spMkLst>
        </pc:spChg>
      </pc:sldChg>
      <pc:sldChg chg="del">
        <pc:chgData name="Zafar Azad" userId="S::ftk8708@autuni.ac.nz::4b2f4dac-1860-4a10-a50a-2056fc7065d1" providerId="AD" clId="Web-{E580EF4A-FA23-334E-E535-44E5B53E947D}" dt="2025-06-16T00:06:24.412" v="25"/>
        <pc:sldMkLst>
          <pc:docMk/>
          <pc:sldMk cId="3728955795" sldId="312"/>
        </pc:sldMkLst>
      </pc:sldChg>
      <pc:sldChg chg="del">
        <pc:chgData name="Zafar Azad" userId="S::ftk8708@autuni.ac.nz::4b2f4dac-1860-4a10-a50a-2056fc7065d1" providerId="AD" clId="Web-{E580EF4A-FA23-334E-E535-44E5B53E947D}" dt="2025-06-16T00:06:28.131" v="26"/>
        <pc:sldMkLst>
          <pc:docMk/>
          <pc:sldMk cId="3905001832" sldId="315"/>
        </pc:sldMkLst>
      </pc:sldChg>
    </pc:docChg>
  </pc:docChgLst>
  <pc:docChgLst>
    <pc:chgData name="Thomas Hugh Robinson" userId="ba43011d-005d-435c-943e-000ddbddd6d2" providerId="ADAL" clId="{2323A438-F877-4E25-8BEE-3D742D168505}"/>
    <pc:docChg chg="undo redo custSel modSld sldOrd">
      <pc:chgData name="Thomas Hugh Robinson" userId="ba43011d-005d-435c-943e-000ddbddd6d2" providerId="ADAL" clId="{2323A438-F877-4E25-8BEE-3D742D168505}" dt="2025-04-09T22:39:33.207" v="90" actId="404"/>
      <pc:docMkLst>
        <pc:docMk/>
      </pc:docMkLst>
      <pc:sldChg chg="modSp mod">
        <pc:chgData name="Thomas Hugh Robinson" userId="ba43011d-005d-435c-943e-000ddbddd6d2" providerId="ADAL" clId="{2323A438-F877-4E25-8BEE-3D742D168505}" dt="2025-04-06T12:09:20.228" v="1" actId="790"/>
        <pc:sldMkLst>
          <pc:docMk/>
          <pc:sldMk cId="0" sldId="256"/>
        </pc:sldMkLst>
        <pc:spChg chg="mod">
          <ac:chgData name="Thomas Hugh Robinson" userId="ba43011d-005d-435c-943e-000ddbddd6d2" providerId="ADAL" clId="{2323A438-F877-4E25-8BEE-3D742D168505}" dt="2025-04-06T12:09:20.228" v="1" actId="790"/>
          <ac:spMkLst>
            <pc:docMk/>
            <pc:sldMk cId="0" sldId="256"/>
            <ac:spMk id="1435" creationId="{00000000-0000-0000-0000-000000000000}"/>
          </ac:spMkLst>
        </pc:spChg>
        <pc:spChg chg="mod">
          <ac:chgData name="Thomas Hugh Robinson" userId="ba43011d-005d-435c-943e-000ddbddd6d2" providerId="ADAL" clId="{2323A438-F877-4E25-8BEE-3D742D168505}" dt="2025-04-06T12:09:20.228" v="1" actId="790"/>
          <ac:spMkLst>
            <pc:docMk/>
            <pc:sldMk cId="0" sldId="256"/>
            <ac:spMk id="1443" creationId="{00000000-0000-0000-0000-000000000000}"/>
          </ac:spMkLst>
        </pc:spChg>
        <pc:spChg chg="mod">
          <ac:chgData name="Thomas Hugh Robinson" userId="ba43011d-005d-435c-943e-000ddbddd6d2" providerId="ADAL" clId="{2323A438-F877-4E25-8BEE-3D742D168505}" dt="2025-04-06T12:09:20.228" v="1" actId="790"/>
          <ac:spMkLst>
            <pc:docMk/>
            <pc:sldMk cId="0" sldId="256"/>
            <ac:spMk id="1447" creationId="{00000000-0000-0000-0000-000000000000}"/>
          </ac:spMkLst>
        </pc:spChg>
        <pc:spChg chg="mod">
          <ac:chgData name="Thomas Hugh Robinson" userId="ba43011d-005d-435c-943e-000ddbddd6d2" providerId="ADAL" clId="{2323A438-F877-4E25-8BEE-3D742D168505}" dt="2025-04-06T12:09:20.228" v="1" actId="790"/>
          <ac:spMkLst>
            <pc:docMk/>
            <pc:sldMk cId="0" sldId="256"/>
            <ac:spMk id="1448" creationId="{00000000-0000-0000-0000-000000000000}"/>
          </ac:spMkLst>
        </pc:spChg>
        <pc:spChg chg="mod">
          <ac:chgData name="Thomas Hugh Robinson" userId="ba43011d-005d-435c-943e-000ddbddd6d2" providerId="ADAL" clId="{2323A438-F877-4E25-8BEE-3D742D168505}" dt="2025-04-06T12:09:20.228" v="1" actId="790"/>
          <ac:spMkLst>
            <pc:docMk/>
            <pc:sldMk cId="0" sldId="256"/>
            <ac:spMk id="1449" creationId="{00000000-0000-0000-0000-000000000000}"/>
          </ac:spMkLst>
        </pc:spChg>
        <pc:spChg chg="mod">
          <ac:chgData name="Thomas Hugh Robinson" userId="ba43011d-005d-435c-943e-000ddbddd6d2" providerId="ADAL" clId="{2323A438-F877-4E25-8BEE-3D742D168505}" dt="2025-04-06T12:09:20.228" v="1" actId="790"/>
          <ac:spMkLst>
            <pc:docMk/>
            <pc:sldMk cId="0" sldId="256"/>
            <ac:spMk id="1461" creationId="{00000000-0000-0000-0000-000000000000}"/>
          </ac:spMkLst>
        </pc:spChg>
        <pc:spChg chg="mod">
          <ac:chgData name="Thomas Hugh Robinson" userId="ba43011d-005d-435c-943e-000ddbddd6d2" providerId="ADAL" clId="{2323A438-F877-4E25-8BEE-3D742D168505}" dt="2025-04-06T12:09:20.228" v="1" actId="790"/>
          <ac:spMkLst>
            <pc:docMk/>
            <pc:sldMk cId="0" sldId="256"/>
            <ac:spMk id="1462" creationId="{00000000-0000-0000-0000-000000000000}"/>
          </ac:spMkLst>
        </pc:spChg>
        <pc:spChg chg="mod">
          <ac:chgData name="Thomas Hugh Robinson" userId="ba43011d-005d-435c-943e-000ddbddd6d2" providerId="ADAL" clId="{2323A438-F877-4E25-8BEE-3D742D168505}" dt="2025-04-06T12:09:20.228" v="1" actId="790"/>
          <ac:spMkLst>
            <pc:docMk/>
            <pc:sldMk cId="0" sldId="256"/>
            <ac:spMk id="1473" creationId="{00000000-0000-0000-0000-000000000000}"/>
          </ac:spMkLst>
        </pc:spChg>
        <pc:spChg chg="mod">
          <ac:chgData name="Thomas Hugh Robinson" userId="ba43011d-005d-435c-943e-000ddbddd6d2" providerId="ADAL" clId="{2323A438-F877-4E25-8BEE-3D742D168505}" dt="2025-04-06T12:09:20.228" v="1" actId="790"/>
          <ac:spMkLst>
            <pc:docMk/>
            <pc:sldMk cId="0" sldId="256"/>
            <ac:spMk id="1476" creationId="{00000000-0000-0000-0000-000000000000}"/>
          </ac:spMkLst>
        </pc:spChg>
        <pc:spChg chg="mod">
          <ac:chgData name="Thomas Hugh Robinson" userId="ba43011d-005d-435c-943e-000ddbddd6d2" providerId="ADAL" clId="{2323A438-F877-4E25-8BEE-3D742D168505}" dt="2025-04-06T12:09:20.228" v="1" actId="790"/>
          <ac:spMkLst>
            <pc:docMk/>
            <pc:sldMk cId="0" sldId="256"/>
            <ac:spMk id="1492" creationId="{00000000-0000-0000-0000-000000000000}"/>
          </ac:spMkLst>
        </pc:spChg>
      </pc:sldChg>
      <pc:sldChg chg="modSp mod">
        <pc:chgData name="Thomas Hugh Robinson" userId="ba43011d-005d-435c-943e-000ddbddd6d2" providerId="ADAL" clId="{2323A438-F877-4E25-8BEE-3D742D168505}" dt="2025-04-06T12:09:20.228" v="1" actId="790"/>
        <pc:sldMkLst>
          <pc:docMk/>
          <pc:sldMk cId="0" sldId="257"/>
        </pc:sldMkLst>
      </pc:sldChg>
      <pc:sldChg chg="modSp mod">
        <pc:chgData name="Thomas Hugh Robinson" userId="ba43011d-005d-435c-943e-000ddbddd6d2" providerId="ADAL" clId="{2323A438-F877-4E25-8BEE-3D742D168505}" dt="2025-04-06T12:09:20.228" v="1" actId="790"/>
        <pc:sldMkLst>
          <pc:docMk/>
          <pc:sldMk cId="0" sldId="258"/>
        </pc:sldMkLst>
        <pc:spChg chg="mod">
          <ac:chgData name="Thomas Hugh Robinson" userId="ba43011d-005d-435c-943e-000ddbddd6d2" providerId="ADAL" clId="{2323A438-F877-4E25-8BEE-3D742D168505}" dt="2025-04-06T12:09:20.228" v="1" actId="790"/>
          <ac:spMkLst>
            <pc:docMk/>
            <pc:sldMk cId="0" sldId="258"/>
            <ac:spMk id="1515" creationId="{00000000-0000-0000-0000-000000000000}"/>
          </ac:spMkLst>
        </pc:spChg>
      </pc:sldChg>
      <pc:sldChg chg="modSp mod">
        <pc:chgData name="Thomas Hugh Robinson" userId="ba43011d-005d-435c-943e-000ddbddd6d2" providerId="ADAL" clId="{2323A438-F877-4E25-8BEE-3D742D168505}" dt="2025-04-06T12:09:20.228" v="1" actId="790"/>
        <pc:sldMkLst>
          <pc:docMk/>
          <pc:sldMk cId="0" sldId="259"/>
        </pc:sldMkLst>
        <pc:spChg chg="mod">
          <ac:chgData name="Thomas Hugh Robinson" userId="ba43011d-005d-435c-943e-000ddbddd6d2" providerId="ADAL" clId="{2323A438-F877-4E25-8BEE-3D742D168505}" dt="2025-04-06T12:09:20.228" v="1" actId="790"/>
          <ac:spMkLst>
            <pc:docMk/>
            <pc:sldMk cId="0" sldId="259"/>
            <ac:spMk id="10" creationId="{25F7B793-AFBC-4F8F-8A57-4E4B5EB415DF}"/>
          </ac:spMkLst>
        </pc:spChg>
      </pc:sldChg>
      <pc:sldChg chg="modSp mod modNotesTx">
        <pc:chgData name="Thomas Hugh Robinson" userId="ba43011d-005d-435c-943e-000ddbddd6d2" providerId="ADAL" clId="{2323A438-F877-4E25-8BEE-3D742D168505}" dt="2025-04-09T20:35:23.505" v="21" actId="20577"/>
        <pc:sldMkLst>
          <pc:docMk/>
          <pc:sldMk cId="0" sldId="260"/>
        </pc:sldMkLst>
        <pc:spChg chg="mod">
          <ac:chgData name="Thomas Hugh Robinson" userId="ba43011d-005d-435c-943e-000ddbddd6d2" providerId="ADAL" clId="{2323A438-F877-4E25-8BEE-3D742D168505}" dt="2025-04-06T12:09:20.228" v="1" actId="790"/>
          <ac:spMkLst>
            <pc:docMk/>
            <pc:sldMk cId="0" sldId="260"/>
            <ac:spMk id="1540" creationId="{00000000-0000-0000-0000-000000000000}"/>
          </ac:spMkLst>
        </pc:spChg>
        <pc:spChg chg="mod">
          <ac:chgData name="Thomas Hugh Robinson" userId="ba43011d-005d-435c-943e-000ddbddd6d2" providerId="ADAL" clId="{2323A438-F877-4E25-8BEE-3D742D168505}" dt="2025-04-06T12:09:20.228" v="1" actId="790"/>
          <ac:spMkLst>
            <pc:docMk/>
            <pc:sldMk cId="0" sldId="260"/>
            <ac:spMk id="1541" creationId="{00000000-0000-0000-0000-000000000000}"/>
          </ac:spMkLst>
        </pc:spChg>
        <pc:spChg chg="mod">
          <ac:chgData name="Thomas Hugh Robinson" userId="ba43011d-005d-435c-943e-000ddbddd6d2" providerId="ADAL" clId="{2323A438-F877-4E25-8BEE-3D742D168505}" dt="2025-04-06T12:09:20.228" v="1" actId="790"/>
          <ac:spMkLst>
            <pc:docMk/>
            <pc:sldMk cId="0" sldId="260"/>
            <ac:spMk id="1544" creationId="{00000000-0000-0000-0000-000000000000}"/>
          </ac:spMkLst>
        </pc:spChg>
        <pc:spChg chg="mod">
          <ac:chgData name="Thomas Hugh Robinson" userId="ba43011d-005d-435c-943e-000ddbddd6d2" providerId="ADAL" clId="{2323A438-F877-4E25-8BEE-3D742D168505}" dt="2025-04-06T12:09:20.228" v="1" actId="790"/>
          <ac:spMkLst>
            <pc:docMk/>
            <pc:sldMk cId="0" sldId="260"/>
            <ac:spMk id="1546" creationId="{00000000-0000-0000-0000-000000000000}"/>
          </ac:spMkLst>
        </pc:spChg>
        <pc:spChg chg="mod">
          <ac:chgData name="Thomas Hugh Robinson" userId="ba43011d-005d-435c-943e-000ddbddd6d2" providerId="ADAL" clId="{2323A438-F877-4E25-8BEE-3D742D168505}" dt="2025-04-06T12:09:20.228" v="1" actId="790"/>
          <ac:spMkLst>
            <pc:docMk/>
            <pc:sldMk cId="0" sldId="260"/>
            <ac:spMk id="1549" creationId="{00000000-0000-0000-0000-000000000000}"/>
          </ac:spMkLst>
        </pc:spChg>
        <pc:spChg chg="mod">
          <ac:chgData name="Thomas Hugh Robinson" userId="ba43011d-005d-435c-943e-000ddbddd6d2" providerId="ADAL" clId="{2323A438-F877-4E25-8BEE-3D742D168505}" dt="2025-04-06T12:09:20.228" v="1" actId="790"/>
          <ac:spMkLst>
            <pc:docMk/>
            <pc:sldMk cId="0" sldId="260"/>
            <ac:spMk id="1551" creationId="{00000000-0000-0000-0000-000000000000}"/>
          </ac:spMkLst>
        </pc:spChg>
        <pc:spChg chg="mod">
          <ac:chgData name="Thomas Hugh Robinson" userId="ba43011d-005d-435c-943e-000ddbddd6d2" providerId="ADAL" clId="{2323A438-F877-4E25-8BEE-3D742D168505}" dt="2025-04-06T12:09:20.228" v="1" actId="790"/>
          <ac:spMkLst>
            <pc:docMk/>
            <pc:sldMk cId="0" sldId="260"/>
            <ac:spMk id="1553" creationId="{00000000-0000-0000-0000-000000000000}"/>
          </ac:spMkLst>
        </pc:spChg>
        <pc:spChg chg="mod">
          <ac:chgData name="Thomas Hugh Robinson" userId="ba43011d-005d-435c-943e-000ddbddd6d2" providerId="ADAL" clId="{2323A438-F877-4E25-8BEE-3D742D168505}" dt="2025-04-06T12:09:20.228" v="1" actId="790"/>
          <ac:spMkLst>
            <pc:docMk/>
            <pc:sldMk cId="0" sldId="260"/>
            <ac:spMk id="1555" creationId="{00000000-0000-0000-0000-000000000000}"/>
          </ac:spMkLst>
        </pc:spChg>
        <pc:spChg chg="mod">
          <ac:chgData name="Thomas Hugh Robinson" userId="ba43011d-005d-435c-943e-000ddbddd6d2" providerId="ADAL" clId="{2323A438-F877-4E25-8BEE-3D742D168505}" dt="2025-04-06T12:09:20.228" v="1" actId="790"/>
          <ac:spMkLst>
            <pc:docMk/>
            <pc:sldMk cId="0" sldId="260"/>
            <ac:spMk id="1556" creationId="{00000000-0000-0000-0000-000000000000}"/>
          </ac:spMkLst>
        </pc:spChg>
        <pc:spChg chg="mod">
          <ac:chgData name="Thomas Hugh Robinson" userId="ba43011d-005d-435c-943e-000ddbddd6d2" providerId="ADAL" clId="{2323A438-F877-4E25-8BEE-3D742D168505}" dt="2025-04-06T12:09:20.228" v="1" actId="790"/>
          <ac:spMkLst>
            <pc:docMk/>
            <pc:sldMk cId="0" sldId="260"/>
            <ac:spMk id="1557" creationId="{00000000-0000-0000-0000-000000000000}"/>
          </ac:spMkLst>
        </pc:spChg>
      </pc:sldChg>
      <pc:sldChg chg="modSp mod ord">
        <pc:chgData name="Thomas Hugh Robinson" userId="ba43011d-005d-435c-943e-000ddbddd6d2" providerId="ADAL" clId="{2323A438-F877-4E25-8BEE-3D742D168505}" dt="2025-04-06T12:27:57.447" v="3"/>
        <pc:sldMkLst>
          <pc:docMk/>
          <pc:sldMk cId="0" sldId="261"/>
        </pc:sldMkLst>
        <pc:spChg chg="mod">
          <ac:chgData name="Thomas Hugh Robinson" userId="ba43011d-005d-435c-943e-000ddbddd6d2" providerId="ADAL" clId="{2323A438-F877-4E25-8BEE-3D742D168505}" dt="2025-04-06T12:09:20.228" v="1" actId="790"/>
          <ac:spMkLst>
            <pc:docMk/>
            <pc:sldMk cId="0" sldId="261"/>
            <ac:spMk id="1566" creationId="{00000000-0000-0000-0000-000000000000}"/>
          </ac:spMkLst>
        </pc:spChg>
      </pc:sldChg>
      <pc:sldChg chg="modSp mod">
        <pc:chgData name="Thomas Hugh Robinson" userId="ba43011d-005d-435c-943e-000ddbddd6d2" providerId="ADAL" clId="{2323A438-F877-4E25-8BEE-3D742D168505}" dt="2025-04-06T12:09:20.228" v="1" actId="790"/>
        <pc:sldMkLst>
          <pc:docMk/>
          <pc:sldMk cId="0" sldId="262"/>
        </pc:sldMkLst>
        <pc:spChg chg="mod">
          <ac:chgData name="Thomas Hugh Robinson" userId="ba43011d-005d-435c-943e-000ddbddd6d2" providerId="ADAL" clId="{2323A438-F877-4E25-8BEE-3D742D168505}" dt="2025-04-06T12:09:20.228" v="1" actId="790"/>
          <ac:spMkLst>
            <pc:docMk/>
            <pc:sldMk cId="0" sldId="262"/>
            <ac:spMk id="1578" creationId="{00000000-0000-0000-0000-000000000000}"/>
          </ac:spMkLst>
        </pc:spChg>
      </pc:sldChg>
      <pc:sldChg chg="modSp mod">
        <pc:chgData name="Thomas Hugh Robinson" userId="ba43011d-005d-435c-943e-000ddbddd6d2" providerId="ADAL" clId="{2323A438-F877-4E25-8BEE-3D742D168505}" dt="2025-04-06T12:09:20.228" v="1" actId="790"/>
        <pc:sldMkLst>
          <pc:docMk/>
          <pc:sldMk cId="0" sldId="263"/>
        </pc:sldMkLst>
      </pc:sldChg>
      <pc:sldChg chg="modSp mod">
        <pc:chgData name="Thomas Hugh Robinson" userId="ba43011d-005d-435c-943e-000ddbddd6d2" providerId="ADAL" clId="{2323A438-F877-4E25-8BEE-3D742D168505}" dt="2025-04-06T12:09:20.228" v="1" actId="790"/>
        <pc:sldMkLst>
          <pc:docMk/>
          <pc:sldMk cId="0" sldId="264"/>
        </pc:sldMkLst>
      </pc:sldChg>
      <pc:sldChg chg="modSp mod">
        <pc:chgData name="Thomas Hugh Robinson" userId="ba43011d-005d-435c-943e-000ddbddd6d2" providerId="ADAL" clId="{2323A438-F877-4E25-8BEE-3D742D168505}" dt="2025-04-06T12:09:20.228" v="1" actId="790"/>
        <pc:sldMkLst>
          <pc:docMk/>
          <pc:sldMk cId="0" sldId="265"/>
        </pc:sldMkLst>
      </pc:sldChg>
      <pc:sldChg chg="modSp mod">
        <pc:chgData name="Thomas Hugh Robinson" userId="ba43011d-005d-435c-943e-000ddbddd6d2" providerId="ADAL" clId="{2323A438-F877-4E25-8BEE-3D742D168505}" dt="2025-04-06T12:09:20.228" v="1" actId="790"/>
        <pc:sldMkLst>
          <pc:docMk/>
          <pc:sldMk cId="0" sldId="266"/>
        </pc:sldMkLst>
      </pc:sldChg>
      <pc:sldChg chg="modSp mod">
        <pc:chgData name="Thomas Hugh Robinson" userId="ba43011d-005d-435c-943e-000ddbddd6d2" providerId="ADAL" clId="{2323A438-F877-4E25-8BEE-3D742D168505}" dt="2025-04-06T12:09:20.228" v="1" actId="790"/>
        <pc:sldMkLst>
          <pc:docMk/>
          <pc:sldMk cId="0" sldId="267"/>
        </pc:sldMkLst>
      </pc:sldChg>
      <pc:sldChg chg="modSp mod">
        <pc:chgData name="Thomas Hugh Robinson" userId="ba43011d-005d-435c-943e-000ddbddd6d2" providerId="ADAL" clId="{2323A438-F877-4E25-8BEE-3D742D168505}" dt="2025-04-06T12:09:20.228" v="1" actId="790"/>
        <pc:sldMkLst>
          <pc:docMk/>
          <pc:sldMk cId="0" sldId="268"/>
        </pc:sldMkLst>
      </pc:sldChg>
      <pc:sldChg chg="modSp mod">
        <pc:chgData name="Thomas Hugh Robinson" userId="ba43011d-005d-435c-943e-000ddbddd6d2" providerId="ADAL" clId="{2323A438-F877-4E25-8BEE-3D742D168505}" dt="2025-04-06T12:09:20.228" v="1" actId="790"/>
        <pc:sldMkLst>
          <pc:docMk/>
          <pc:sldMk cId="0" sldId="269"/>
        </pc:sldMkLst>
      </pc:sldChg>
      <pc:sldChg chg="modSp mod">
        <pc:chgData name="Thomas Hugh Robinson" userId="ba43011d-005d-435c-943e-000ddbddd6d2" providerId="ADAL" clId="{2323A438-F877-4E25-8BEE-3D742D168505}" dt="2025-04-06T12:09:20.228" v="1" actId="790"/>
        <pc:sldMkLst>
          <pc:docMk/>
          <pc:sldMk cId="0" sldId="270"/>
        </pc:sldMkLst>
      </pc:sldChg>
      <pc:sldChg chg="modSp mod">
        <pc:chgData name="Thomas Hugh Robinson" userId="ba43011d-005d-435c-943e-000ddbddd6d2" providerId="ADAL" clId="{2323A438-F877-4E25-8BEE-3D742D168505}" dt="2025-04-06T12:09:20.228" v="1" actId="790"/>
        <pc:sldMkLst>
          <pc:docMk/>
          <pc:sldMk cId="0" sldId="271"/>
        </pc:sldMkLst>
      </pc:sldChg>
      <pc:sldChg chg="modSp mod">
        <pc:chgData name="Thomas Hugh Robinson" userId="ba43011d-005d-435c-943e-000ddbddd6d2" providerId="ADAL" clId="{2323A438-F877-4E25-8BEE-3D742D168505}" dt="2025-04-06T12:09:20.228" v="1" actId="790"/>
        <pc:sldMkLst>
          <pc:docMk/>
          <pc:sldMk cId="0" sldId="272"/>
        </pc:sldMkLst>
      </pc:sldChg>
      <pc:sldChg chg="modSp mod">
        <pc:chgData name="Thomas Hugh Robinson" userId="ba43011d-005d-435c-943e-000ddbddd6d2" providerId="ADAL" clId="{2323A438-F877-4E25-8BEE-3D742D168505}" dt="2025-04-06T12:09:20.228" v="1" actId="790"/>
        <pc:sldMkLst>
          <pc:docMk/>
          <pc:sldMk cId="0" sldId="273"/>
        </pc:sldMkLst>
      </pc:sldChg>
      <pc:sldChg chg="modSp mod">
        <pc:chgData name="Thomas Hugh Robinson" userId="ba43011d-005d-435c-943e-000ddbddd6d2" providerId="ADAL" clId="{2323A438-F877-4E25-8BEE-3D742D168505}" dt="2025-04-06T12:09:20.228" v="1" actId="790"/>
        <pc:sldMkLst>
          <pc:docMk/>
          <pc:sldMk cId="0" sldId="274"/>
        </pc:sldMkLst>
      </pc:sldChg>
      <pc:sldChg chg="modSp mod">
        <pc:chgData name="Thomas Hugh Robinson" userId="ba43011d-005d-435c-943e-000ddbddd6d2" providerId="ADAL" clId="{2323A438-F877-4E25-8BEE-3D742D168505}" dt="2025-04-06T12:09:20.228" v="1" actId="790"/>
        <pc:sldMkLst>
          <pc:docMk/>
          <pc:sldMk cId="0" sldId="275"/>
        </pc:sldMkLst>
      </pc:sldChg>
      <pc:sldChg chg="modSp mod">
        <pc:chgData name="Thomas Hugh Robinson" userId="ba43011d-005d-435c-943e-000ddbddd6d2" providerId="ADAL" clId="{2323A438-F877-4E25-8BEE-3D742D168505}" dt="2025-04-06T12:09:20.228" v="1" actId="790"/>
        <pc:sldMkLst>
          <pc:docMk/>
          <pc:sldMk cId="0" sldId="276"/>
        </pc:sldMkLst>
      </pc:sldChg>
      <pc:sldChg chg="modSp mod">
        <pc:chgData name="Thomas Hugh Robinson" userId="ba43011d-005d-435c-943e-000ddbddd6d2" providerId="ADAL" clId="{2323A438-F877-4E25-8BEE-3D742D168505}" dt="2025-04-06T12:09:20.228" v="1" actId="790"/>
        <pc:sldMkLst>
          <pc:docMk/>
          <pc:sldMk cId="0" sldId="277"/>
        </pc:sldMkLst>
      </pc:sldChg>
      <pc:sldChg chg="modSp mod">
        <pc:chgData name="Thomas Hugh Robinson" userId="ba43011d-005d-435c-943e-000ddbddd6d2" providerId="ADAL" clId="{2323A438-F877-4E25-8BEE-3D742D168505}" dt="2025-04-06T12:09:20.228" v="1" actId="790"/>
        <pc:sldMkLst>
          <pc:docMk/>
          <pc:sldMk cId="0" sldId="278"/>
        </pc:sldMkLst>
      </pc:sldChg>
      <pc:sldChg chg="modSp mod">
        <pc:chgData name="Thomas Hugh Robinson" userId="ba43011d-005d-435c-943e-000ddbddd6d2" providerId="ADAL" clId="{2323A438-F877-4E25-8BEE-3D742D168505}" dt="2025-04-06T12:09:20.228" v="1" actId="790"/>
        <pc:sldMkLst>
          <pc:docMk/>
          <pc:sldMk cId="0" sldId="279"/>
        </pc:sldMkLst>
      </pc:sldChg>
      <pc:sldChg chg="modSp mod">
        <pc:chgData name="Thomas Hugh Robinson" userId="ba43011d-005d-435c-943e-000ddbddd6d2" providerId="ADAL" clId="{2323A438-F877-4E25-8BEE-3D742D168505}" dt="2025-04-06T12:09:20.228" v="1" actId="790"/>
        <pc:sldMkLst>
          <pc:docMk/>
          <pc:sldMk cId="0" sldId="280"/>
        </pc:sldMkLst>
      </pc:sldChg>
      <pc:sldChg chg="modSp mod">
        <pc:chgData name="Thomas Hugh Robinson" userId="ba43011d-005d-435c-943e-000ddbddd6d2" providerId="ADAL" clId="{2323A438-F877-4E25-8BEE-3D742D168505}" dt="2025-04-06T12:09:20.228" v="1" actId="790"/>
        <pc:sldMkLst>
          <pc:docMk/>
          <pc:sldMk cId="0" sldId="281"/>
        </pc:sldMkLst>
      </pc:sldChg>
      <pc:sldChg chg="modSp mod">
        <pc:chgData name="Thomas Hugh Robinson" userId="ba43011d-005d-435c-943e-000ddbddd6d2" providerId="ADAL" clId="{2323A438-F877-4E25-8BEE-3D742D168505}" dt="2025-04-06T12:09:20.228" v="1" actId="790"/>
        <pc:sldMkLst>
          <pc:docMk/>
          <pc:sldMk cId="0" sldId="282"/>
        </pc:sldMkLst>
      </pc:sldChg>
      <pc:sldChg chg="modSp mod">
        <pc:chgData name="Thomas Hugh Robinson" userId="ba43011d-005d-435c-943e-000ddbddd6d2" providerId="ADAL" clId="{2323A438-F877-4E25-8BEE-3D742D168505}" dt="2025-04-06T12:09:20.228" v="1" actId="790"/>
        <pc:sldMkLst>
          <pc:docMk/>
          <pc:sldMk cId="0" sldId="283"/>
        </pc:sldMkLst>
      </pc:sldChg>
      <pc:sldChg chg="modSp mod">
        <pc:chgData name="Thomas Hugh Robinson" userId="ba43011d-005d-435c-943e-000ddbddd6d2" providerId="ADAL" clId="{2323A438-F877-4E25-8BEE-3D742D168505}" dt="2025-04-06T12:09:20.228" v="1" actId="790"/>
        <pc:sldMkLst>
          <pc:docMk/>
          <pc:sldMk cId="0" sldId="284"/>
        </pc:sldMkLst>
      </pc:sldChg>
      <pc:sldChg chg="modSp mod">
        <pc:chgData name="Thomas Hugh Robinson" userId="ba43011d-005d-435c-943e-000ddbddd6d2" providerId="ADAL" clId="{2323A438-F877-4E25-8BEE-3D742D168505}" dt="2025-04-06T12:09:20.228" v="1" actId="790"/>
        <pc:sldMkLst>
          <pc:docMk/>
          <pc:sldMk cId="0" sldId="285"/>
        </pc:sldMkLst>
      </pc:sldChg>
      <pc:sldChg chg="modSp mod">
        <pc:chgData name="Thomas Hugh Robinson" userId="ba43011d-005d-435c-943e-000ddbddd6d2" providerId="ADAL" clId="{2323A438-F877-4E25-8BEE-3D742D168505}" dt="2025-04-06T12:09:20.228" v="1" actId="790"/>
        <pc:sldMkLst>
          <pc:docMk/>
          <pc:sldMk cId="0" sldId="286"/>
        </pc:sldMkLst>
      </pc:sldChg>
      <pc:sldChg chg="modSp mod">
        <pc:chgData name="Thomas Hugh Robinson" userId="ba43011d-005d-435c-943e-000ddbddd6d2" providerId="ADAL" clId="{2323A438-F877-4E25-8BEE-3D742D168505}" dt="2025-04-06T12:09:20.228" v="1" actId="790"/>
        <pc:sldMkLst>
          <pc:docMk/>
          <pc:sldMk cId="0" sldId="287"/>
        </pc:sldMkLst>
      </pc:sldChg>
      <pc:sldChg chg="modSp mod">
        <pc:chgData name="Thomas Hugh Robinson" userId="ba43011d-005d-435c-943e-000ddbddd6d2" providerId="ADAL" clId="{2323A438-F877-4E25-8BEE-3D742D168505}" dt="2025-04-06T12:09:20.228" v="1" actId="790"/>
        <pc:sldMkLst>
          <pc:docMk/>
          <pc:sldMk cId="0" sldId="288"/>
        </pc:sldMkLst>
      </pc:sldChg>
      <pc:sldChg chg="modSp mod">
        <pc:chgData name="Thomas Hugh Robinson" userId="ba43011d-005d-435c-943e-000ddbddd6d2" providerId="ADAL" clId="{2323A438-F877-4E25-8BEE-3D742D168505}" dt="2025-04-06T12:09:20.228" v="1" actId="790"/>
        <pc:sldMkLst>
          <pc:docMk/>
          <pc:sldMk cId="0" sldId="289"/>
        </pc:sldMkLst>
      </pc:sldChg>
      <pc:sldChg chg="modSp mod">
        <pc:chgData name="Thomas Hugh Robinson" userId="ba43011d-005d-435c-943e-000ddbddd6d2" providerId="ADAL" clId="{2323A438-F877-4E25-8BEE-3D742D168505}" dt="2025-04-06T12:09:20.228" v="1" actId="790"/>
        <pc:sldMkLst>
          <pc:docMk/>
          <pc:sldMk cId="0" sldId="290"/>
        </pc:sldMkLst>
      </pc:sldChg>
      <pc:sldChg chg="modSp mod">
        <pc:chgData name="Thomas Hugh Robinson" userId="ba43011d-005d-435c-943e-000ddbddd6d2" providerId="ADAL" clId="{2323A438-F877-4E25-8BEE-3D742D168505}" dt="2025-04-06T12:09:20.228" v="1" actId="790"/>
        <pc:sldMkLst>
          <pc:docMk/>
          <pc:sldMk cId="0" sldId="291"/>
        </pc:sldMkLst>
      </pc:sldChg>
      <pc:sldChg chg="modSp mod">
        <pc:chgData name="Thomas Hugh Robinson" userId="ba43011d-005d-435c-943e-000ddbddd6d2" providerId="ADAL" clId="{2323A438-F877-4E25-8BEE-3D742D168505}" dt="2025-04-06T12:09:20.228" v="1" actId="790"/>
        <pc:sldMkLst>
          <pc:docMk/>
          <pc:sldMk cId="0" sldId="292"/>
        </pc:sldMkLst>
      </pc:sldChg>
      <pc:sldChg chg="modSp mod">
        <pc:chgData name="Thomas Hugh Robinson" userId="ba43011d-005d-435c-943e-000ddbddd6d2" providerId="ADAL" clId="{2323A438-F877-4E25-8BEE-3D742D168505}" dt="2025-04-06T12:09:20.228" v="1" actId="790"/>
        <pc:sldMkLst>
          <pc:docMk/>
          <pc:sldMk cId="0" sldId="293"/>
        </pc:sldMkLst>
      </pc:sldChg>
      <pc:sldChg chg="modSp mod">
        <pc:chgData name="Thomas Hugh Robinson" userId="ba43011d-005d-435c-943e-000ddbddd6d2" providerId="ADAL" clId="{2323A438-F877-4E25-8BEE-3D742D168505}" dt="2025-04-06T12:09:20.228" v="1" actId="790"/>
        <pc:sldMkLst>
          <pc:docMk/>
          <pc:sldMk cId="0" sldId="294"/>
        </pc:sldMkLst>
      </pc:sldChg>
      <pc:sldChg chg="modSp mod modNotesTx">
        <pc:chgData name="Thomas Hugh Robinson" userId="ba43011d-005d-435c-943e-000ddbddd6d2" providerId="ADAL" clId="{2323A438-F877-4E25-8BEE-3D742D168505}" dt="2025-04-09T20:35:34.403" v="23" actId="20577"/>
        <pc:sldMkLst>
          <pc:docMk/>
          <pc:sldMk cId="3492197377" sldId="296"/>
        </pc:sldMkLst>
      </pc:sldChg>
      <pc:sldChg chg="modSp mod">
        <pc:chgData name="Thomas Hugh Robinson" userId="ba43011d-005d-435c-943e-000ddbddd6d2" providerId="ADAL" clId="{2323A438-F877-4E25-8BEE-3D742D168505}" dt="2025-04-06T12:09:20.228" v="1" actId="790"/>
        <pc:sldMkLst>
          <pc:docMk/>
          <pc:sldMk cId="2067165351" sldId="297"/>
        </pc:sldMkLst>
      </pc:sldChg>
      <pc:sldChg chg="modSp mod">
        <pc:chgData name="Thomas Hugh Robinson" userId="ba43011d-005d-435c-943e-000ddbddd6d2" providerId="ADAL" clId="{2323A438-F877-4E25-8BEE-3D742D168505}" dt="2025-04-06T12:09:20.228" v="1" actId="790"/>
        <pc:sldMkLst>
          <pc:docMk/>
          <pc:sldMk cId="4135600080" sldId="298"/>
        </pc:sldMkLst>
        <pc:spChg chg="mod">
          <ac:chgData name="Thomas Hugh Robinson" userId="ba43011d-005d-435c-943e-000ddbddd6d2" providerId="ADAL" clId="{2323A438-F877-4E25-8BEE-3D742D168505}" dt="2025-04-06T12:09:20.228" v="1" actId="790"/>
          <ac:spMkLst>
            <pc:docMk/>
            <pc:sldMk cId="4135600080" sldId="298"/>
            <ac:spMk id="9" creationId="{EF78C82C-A2CA-A0D3-4805-9D70B592F13C}"/>
          </ac:spMkLst>
        </pc:spChg>
        <pc:spChg chg="mod">
          <ac:chgData name="Thomas Hugh Robinson" userId="ba43011d-005d-435c-943e-000ddbddd6d2" providerId="ADAL" clId="{2323A438-F877-4E25-8BEE-3D742D168505}" dt="2025-04-06T12:09:20.228" v="1" actId="790"/>
          <ac:spMkLst>
            <pc:docMk/>
            <pc:sldMk cId="4135600080" sldId="298"/>
            <ac:spMk id="1538" creationId="{8EE79F27-69B3-C269-8397-2B4912384B7B}"/>
          </ac:spMkLst>
        </pc:spChg>
        <pc:spChg chg="mod">
          <ac:chgData name="Thomas Hugh Robinson" userId="ba43011d-005d-435c-943e-000ddbddd6d2" providerId="ADAL" clId="{2323A438-F877-4E25-8BEE-3D742D168505}" dt="2025-04-06T12:09:20.228" v="1" actId="790"/>
          <ac:spMkLst>
            <pc:docMk/>
            <pc:sldMk cId="4135600080" sldId="298"/>
            <ac:spMk id="1541" creationId="{2778E137-932F-DF5F-4A43-7C20E1E9CF24}"/>
          </ac:spMkLst>
        </pc:spChg>
        <pc:spChg chg="mod">
          <ac:chgData name="Thomas Hugh Robinson" userId="ba43011d-005d-435c-943e-000ddbddd6d2" providerId="ADAL" clId="{2323A438-F877-4E25-8BEE-3D742D168505}" dt="2025-04-06T12:09:20.228" v="1" actId="790"/>
          <ac:spMkLst>
            <pc:docMk/>
            <pc:sldMk cId="4135600080" sldId="298"/>
            <ac:spMk id="1546" creationId="{FC47E394-8E54-F500-C791-661A63B8C15B}"/>
          </ac:spMkLst>
        </pc:spChg>
        <pc:spChg chg="mod">
          <ac:chgData name="Thomas Hugh Robinson" userId="ba43011d-005d-435c-943e-000ddbddd6d2" providerId="ADAL" clId="{2323A438-F877-4E25-8BEE-3D742D168505}" dt="2025-04-06T12:09:20.228" v="1" actId="790"/>
          <ac:spMkLst>
            <pc:docMk/>
            <pc:sldMk cId="4135600080" sldId="298"/>
            <ac:spMk id="1547" creationId="{1099F352-5E50-A284-3123-82FD5C3E870A}"/>
          </ac:spMkLst>
        </pc:spChg>
        <pc:spChg chg="mod">
          <ac:chgData name="Thomas Hugh Robinson" userId="ba43011d-005d-435c-943e-000ddbddd6d2" providerId="ADAL" clId="{2323A438-F877-4E25-8BEE-3D742D168505}" dt="2025-04-06T12:09:20.228" v="1" actId="790"/>
          <ac:spMkLst>
            <pc:docMk/>
            <pc:sldMk cId="4135600080" sldId="298"/>
            <ac:spMk id="1551" creationId="{987715DE-8044-D289-89B1-B8CD117B3289}"/>
          </ac:spMkLst>
        </pc:spChg>
        <pc:spChg chg="mod">
          <ac:chgData name="Thomas Hugh Robinson" userId="ba43011d-005d-435c-943e-000ddbddd6d2" providerId="ADAL" clId="{2323A438-F877-4E25-8BEE-3D742D168505}" dt="2025-04-06T12:09:20.228" v="1" actId="790"/>
          <ac:spMkLst>
            <pc:docMk/>
            <pc:sldMk cId="4135600080" sldId="298"/>
            <ac:spMk id="1552" creationId="{2180315F-CFFE-7521-1A45-06D938B0E1E0}"/>
          </ac:spMkLst>
        </pc:spChg>
        <pc:spChg chg="mod">
          <ac:chgData name="Thomas Hugh Robinson" userId="ba43011d-005d-435c-943e-000ddbddd6d2" providerId="ADAL" clId="{2323A438-F877-4E25-8BEE-3D742D168505}" dt="2025-04-06T12:09:20.228" v="1" actId="790"/>
          <ac:spMkLst>
            <pc:docMk/>
            <pc:sldMk cId="4135600080" sldId="298"/>
            <ac:spMk id="1555" creationId="{A2D375FE-325C-6ADA-F593-B0839B00EC75}"/>
          </ac:spMkLst>
        </pc:spChg>
        <pc:spChg chg="mod">
          <ac:chgData name="Thomas Hugh Robinson" userId="ba43011d-005d-435c-943e-000ddbddd6d2" providerId="ADAL" clId="{2323A438-F877-4E25-8BEE-3D742D168505}" dt="2025-04-06T12:09:20.228" v="1" actId="790"/>
          <ac:spMkLst>
            <pc:docMk/>
            <pc:sldMk cId="4135600080" sldId="298"/>
            <ac:spMk id="1557" creationId="{1B18DAC3-5189-6901-A404-8E26ED718166}"/>
          </ac:spMkLst>
        </pc:spChg>
        <pc:spChg chg="mod">
          <ac:chgData name="Thomas Hugh Robinson" userId="ba43011d-005d-435c-943e-000ddbddd6d2" providerId="ADAL" clId="{2323A438-F877-4E25-8BEE-3D742D168505}" dt="2025-04-06T12:09:20.228" v="1" actId="790"/>
          <ac:spMkLst>
            <pc:docMk/>
            <pc:sldMk cId="4135600080" sldId="298"/>
            <ac:spMk id="1560" creationId="{B2FA31F4-EB32-419E-3876-28271A5F6887}"/>
          </ac:spMkLst>
        </pc:spChg>
      </pc:sldChg>
      <pc:sldChg chg="modSp mod">
        <pc:chgData name="Thomas Hugh Robinson" userId="ba43011d-005d-435c-943e-000ddbddd6d2" providerId="ADAL" clId="{2323A438-F877-4E25-8BEE-3D742D168505}" dt="2025-04-06T12:09:20.228" v="1" actId="790"/>
        <pc:sldMkLst>
          <pc:docMk/>
          <pc:sldMk cId="1573820019" sldId="299"/>
        </pc:sldMkLst>
      </pc:sldChg>
      <pc:sldChg chg="modSp mod">
        <pc:chgData name="Thomas Hugh Robinson" userId="ba43011d-005d-435c-943e-000ddbddd6d2" providerId="ADAL" clId="{2323A438-F877-4E25-8BEE-3D742D168505}" dt="2025-04-06T12:09:20.228" v="1" actId="790"/>
        <pc:sldMkLst>
          <pc:docMk/>
          <pc:sldMk cId="175666516" sldId="300"/>
        </pc:sldMkLst>
      </pc:sldChg>
      <pc:sldChg chg="modSp mod">
        <pc:chgData name="Thomas Hugh Robinson" userId="ba43011d-005d-435c-943e-000ddbddd6d2" providerId="ADAL" clId="{2323A438-F877-4E25-8BEE-3D742D168505}" dt="2025-04-06T12:47:52.916" v="5"/>
        <pc:sldMkLst>
          <pc:docMk/>
          <pc:sldMk cId="2553068788" sldId="301"/>
        </pc:sldMkLst>
        <pc:spChg chg="mod">
          <ac:chgData name="Thomas Hugh Robinson" userId="ba43011d-005d-435c-943e-000ddbddd6d2" providerId="ADAL" clId="{2323A438-F877-4E25-8BEE-3D742D168505}" dt="2025-04-06T12:09:20.228" v="1" actId="790"/>
          <ac:spMkLst>
            <pc:docMk/>
            <pc:sldMk cId="2553068788" sldId="301"/>
            <ac:spMk id="30" creationId="{5BF667D7-30DB-7FDD-B06E-CB4C02ECD19A}"/>
          </ac:spMkLst>
        </pc:spChg>
        <pc:picChg chg="mod">
          <ac:chgData name="Thomas Hugh Robinson" userId="ba43011d-005d-435c-943e-000ddbddd6d2" providerId="ADAL" clId="{2323A438-F877-4E25-8BEE-3D742D168505}" dt="2025-04-06T12:47:52.916" v="5"/>
          <ac:picMkLst>
            <pc:docMk/>
            <pc:sldMk cId="2553068788" sldId="301"/>
            <ac:picMk id="31" creationId="{12BDD64C-4AEB-A393-8DA6-8962928B4A70}"/>
          </ac:picMkLst>
        </pc:picChg>
      </pc:sldChg>
      <pc:sldChg chg="modSp mod">
        <pc:chgData name="Thomas Hugh Robinson" userId="ba43011d-005d-435c-943e-000ddbddd6d2" providerId="ADAL" clId="{2323A438-F877-4E25-8BEE-3D742D168505}" dt="2025-04-06T12:09:20.228" v="1" actId="790"/>
        <pc:sldMkLst>
          <pc:docMk/>
          <pc:sldMk cId="2729193062" sldId="302"/>
        </pc:sldMkLst>
        <pc:spChg chg="mod">
          <ac:chgData name="Thomas Hugh Robinson" userId="ba43011d-005d-435c-943e-000ddbddd6d2" providerId="ADAL" clId="{2323A438-F877-4E25-8BEE-3D742D168505}" dt="2025-04-06T12:09:20.228" v="1" actId="790"/>
          <ac:spMkLst>
            <pc:docMk/>
            <pc:sldMk cId="2729193062" sldId="302"/>
            <ac:spMk id="1499" creationId="{96313266-599F-B64B-9A47-03FB28CEC226}"/>
          </ac:spMkLst>
        </pc:spChg>
      </pc:sldChg>
      <pc:sldChg chg="modSp mod">
        <pc:chgData name="Thomas Hugh Robinson" userId="ba43011d-005d-435c-943e-000ddbddd6d2" providerId="ADAL" clId="{2323A438-F877-4E25-8BEE-3D742D168505}" dt="2025-04-06T12:09:20.228" v="1" actId="790"/>
        <pc:sldMkLst>
          <pc:docMk/>
          <pc:sldMk cId="1330753839" sldId="303"/>
        </pc:sldMkLst>
      </pc:sldChg>
      <pc:sldChg chg="modSp mod">
        <pc:chgData name="Thomas Hugh Robinson" userId="ba43011d-005d-435c-943e-000ddbddd6d2" providerId="ADAL" clId="{2323A438-F877-4E25-8BEE-3D742D168505}" dt="2025-04-06T12:09:20.228" v="1" actId="790"/>
        <pc:sldMkLst>
          <pc:docMk/>
          <pc:sldMk cId="3335260466" sldId="304"/>
        </pc:sldMkLst>
      </pc:sldChg>
      <pc:sldChg chg="modSp mod">
        <pc:chgData name="Thomas Hugh Robinson" userId="ba43011d-005d-435c-943e-000ddbddd6d2" providerId="ADAL" clId="{2323A438-F877-4E25-8BEE-3D742D168505}" dt="2025-04-06T12:09:20.228" v="1" actId="790"/>
        <pc:sldMkLst>
          <pc:docMk/>
          <pc:sldMk cId="682464414" sldId="306"/>
        </pc:sldMkLst>
        <pc:spChg chg="mod">
          <ac:chgData name="Thomas Hugh Robinson" userId="ba43011d-005d-435c-943e-000ddbddd6d2" providerId="ADAL" clId="{2323A438-F877-4E25-8BEE-3D742D168505}" dt="2025-04-06T12:09:20.228" v="1" actId="790"/>
          <ac:spMkLst>
            <pc:docMk/>
            <pc:sldMk cId="682464414" sldId="306"/>
            <ac:spMk id="14" creationId="{C2196778-967E-4894-F93A-52F0EFA5C6B9}"/>
          </ac:spMkLst>
        </pc:spChg>
      </pc:sldChg>
      <pc:sldChg chg="modSp mod">
        <pc:chgData name="Thomas Hugh Robinson" userId="ba43011d-005d-435c-943e-000ddbddd6d2" providerId="ADAL" clId="{2323A438-F877-4E25-8BEE-3D742D168505}" dt="2025-04-06T12:09:20.228" v="1" actId="790"/>
        <pc:sldMkLst>
          <pc:docMk/>
          <pc:sldMk cId="2748244552" sldId="307"/>
        </pc:sldMkLst>
        <pc:spChg chg="mod">
          <ac:chgData name="Thomas Hugh Robinson" userId="ba43011d-005d-435c-943e-000ddbddd6d2" providerId="ADAL" clId="{2323A438-F877-4E25-8BEE-3D742D168505}" dt="2025-04-06T12:09:20.228" v="1" actId="790"/>
          <ac:spMkLst>
            <pc:docMk/>
            <pc:sldMk cId="2748244552" sldId="307"/>
            <ac:spMk id="14" creationId="{B09A87AC-8F0B-E3D5-AB48-2B2707A005B7}"/>
          </ac:spMkLst>
        </pc:spChg>
      </pc:sldChg>
      <pc:sldChg chg="modSp mod">
        <pc:chgData name="Thomas Hugh Robinson" userId="ba43011d-005d-435c-943e-000ddbddd6d2" providerId="ADAL" clId="{2323A438-F877-4E25-8BEE-3D742D168505}" dt="2025-04-06T12:09:20.228" v="1" actId="790"/>
        <pc:sldMkLst>
          <pc:docMk/>
          <pc:sldMk cId="206942172" sldId="308"/>
        </pc:sldMkLst>
      </pc:sldChg>
      <pc:sldChg chg="modSp mod">
        <pc:chgData name="Thomas Hugh Robinson" userId="ba43011d-005d-435c-943e-000ddbddd6d2" providerId="ADAL" clId="{2323A438-F877-4E25-8BEE-3D742D168505}" dt="2025-04-06T12:09:20.228" v="1" actId="790"/>
        <pc:sldMkLst>
          <pc:docMk/>
          <pc:sldMk cId="2979887744" sldId="309"/>
        </pc:sldMkLst>
        <pc:spChg chg="mod">
          <ac:chgData name="Thomas Hugh Robinson" userId="ba43011d-005d-435c-943e-000ddbddd6d2" providerId="ADAL" clId="{2323A438-F877-4E25-8BEE-3D742D168505}" dt="2025-04-06T12:09:20.228" v="1" actId="790"/>
          <ac:spMkLst>
            <pc:docMk/>
            <pc:sldMk cId="2979887744" sldId="309"/>
            <ac:spMk id="1633" creationId="{E33A6C43-1912-CCAB-E469-FCEAA37FBE8D}"/>
          </ac:spMkLst>
        </pc:spChg>
      </pc:sldChg>
      <pc:sldChg chg="addSp delSp modSp mod">
        <pc:chgData name="Thomas Hugh Robinson" userId="ba43011d-005d-435c-943e-000ddbddd6d2" providerId="ADAL" clId="{2323A438-F877-4E25-8BEE-3D742D168505}" dt="2025-04-09T22:39:33.207" v="90" actId="404"/>
        <pc:sldMkLst>
          <pc:docMk/>
          <pc:sldMk cId="367828182" sldId="310"/>
        </pc:sldMkLst>
        <pc:spChg chg="add del mod">
          <ac:chgData name="Thomas Hugh Robinson" userId="ba43011d-005d-435c-943e-000ddbddd6d2" providerId="ADAL" clId="{2323A438-F877-4E25-8BEE-3D742D168505}" dt="2025-04-09T22:39:29.039" v="87" actId="404"/>
          <ac:spMkLst>
            <pc:docMk/>
            <pc:sldMk cId="367828182" sldId="310"/>
            <ac:spMk id="2" creationId="{0E20EF53-92E0-F1E6-9F27-A1AAE5266F0D}"/>
          </ac:spMkLst>
        </pc:spChg>
        <pc:spChg chg="add mod">
          <ac:chgData name="Thomas Hugh Robinson" userId="ba43011d-005d-435c-943e-000ddbddd6d2" providerId="ADAL" clId="{2323A438-F877-4E25-8BEE-3D742D168505}" dt="2025-04-09T22:39:33.207" v="90" actId="404"/>
          <ac:spMkLst>
            <pc:docMk/>
            <pc:sldMk cId="367828182" sldId="310"/>
            <ac:spMk id="4" creationId="{F960D200-0A15-FD2F-CB70-87665C5311A8}"/>
          </ac:spMkLst>
        </pc:spChg>
        <pc:spChg chg="mod">
          <ac:chgData name="Thomas Hugh Robinson" userId="ba43011d-005d-435c-943e-000ddbddd6d2" providerId="ADAL" clId="{2323A438-F877-4E25-8BEE-3D742D168505}" dt="2025-04-06T12:09:20.228" v="1" actId="790"/>
          <ac:spMkLst>
            <pc:docMk/>
            <pc:sldMk cId="367828182" sldId="310"/>
            <ac:spMk id="1695" creationId="{2486D511-9551-0225-0885-8BBACCE6E80C}"/>
          </ac:spMkLst>
        </pc:spChg>
      </pc:sldChg>
      <pc:sldChg chg="modSp mod">
        <pc:chgData name="Thomas Hugh Robinson" userId="ba43011d-005d-435c-943e-000ddbddd6d2" providerId="ADAL" clId="{2323A438-F877-4E25-8BEE-3D742D168505}" dt="2025-04-06T12:09:20.228" v="1" actId="790"/>
        <pc:sldMkLst>
          <pc:docMk/>
          <pc:sldMk cId="2859365368" sldId="311"/>
        </pc:sldMkLst>
      </pc:sldChg>
    </pc:docChg>
  </pc:docChgLst>
  <pc:docChgLst>
    <pc:chgData name="Thomas Hugh Robinson" userId="ba43011d-005d-435c-943e-000ddbddd6d2" providerId="ADAL" clId="{A1A4B84C-9035-4EEA-86B8-40FF58B8E37C}"/>
    <pc:docChg chg="undo redo custSel modSld sldOrd">
      <pc:chgData name="Thomas Hugh Robinson" userId="ba43011d-005d-435c-943e-000ddbddd6d2" providerId="ADAL" clId="{A1A4B84C-9035-4EEA-86B8-40FF58B8E37C}" dt="2025-06-18T02:37:07.680" v="392" actId="20577"/>
      <pc:docMkLst>
        <pc:docMk/>
      </pc:docMkLst>
      <pc:sldChg chg="modSp mod">
        <pc:chgData name="Thomas Hugh Robinson" userId="ba43011d-005d-435c-943e-000ddbddd6d2" providerId="ADAL" clId="{A1A4B84C-9035-4EEA-86B8-40FF58B8E37C}" dt="2025-06-18T02:33:11.574" v="378" actId="20577"/>
        <pc:sldMkLst>
          <pc:docMk/>
          <pc:sldMk cId="0" sldId="256"/>
        </pc:sldMkLst>
        <pc:spChg chg="mod">
          <ac:chgData name="Thomas Hugh Robinson" userId="ba43011d-005d-435c-943e-000ddbddd6d2" providerId="ADAL" clId="{A1A4B84C-9035-4EEA-86B8-40FF58B8E37C}" dt="2025-06-18T02:33:11.574" v="378" actId="20577"/>
          <ac:spMkLst>
            <pc:docMk/>
            <pc:sldMk cId="0" sldId="256"/>
            <ac:spMk id="1411" creationId="{00000000-0000-0000-0000-000000000000}"/>
          </ac:spMkLst>
        </pc:spChg>
      </pc:sldChg>
      <pc:sldChg chg="addSp delSp modSp mod modNotesTx">
        <pc:chgData name="Thomas Hugh Robinson" userId="ba43011d-005d-435c-943e-000ddbddd6d2" providerId="ADAL" clId="{A1A4B84C-9035-4EEA-86B8-40FF58B8E37C}" dt="2025-06-18T01:23:06.722" v="185" actId="12788"/>
        <pc:sldMkLst>
          <pc:docMk/>
          <pc:sldMk cId="0" sldId="261"/>
        </pc:sldMkLst>
        <pc:spChg chg="add del mod">
          <ac:chgData name="Thomas Hugh Robinson" userId="ba43011d-005d-435c-943e-000ddbddd6d2" providerId="ADAL" clId="{A1A4B84C-9035-4EEA-86B8-40FF58B8E37C}" dt="2025-06-18T01:20:04.854" v="141" actId="478"/>
          <ac:spMkLst>
            <pc:docMk/>
            <pc:sldMk cId="0" sldId="261"/>
            <ac:spMk id="2" creationId="{553A0649-8A9B-9C7A-88E9-2BDDEE1A6705}"/>
          </ac:spMkLst>
        </pc:spChg>
        <pc:spChg chg="add mod">
          <ac:chgData name="Thomas Hugh Robinson" userId="ba43011d-005d-435c-943e-000ddbddd6d2" providerId="ADAL" clId="{A1A4B84C-9035-4EEA-86B8-40FF58B8E37C}" dt="2025-06-18T01:22:42.215" v="181" actId="12788"/>
          <ac:spMkLst>
            <pc:docMk/>
            <pc:sldMk cId="0" sldId="261"/>
            <ac:spMk id="3" creationId="{33D9764A-3EEF-78C5-8B4D-695AC057A21F}"/>
          </ac:spMkLst>
        </pc:spChg>
        <pc:spChg chg="mod">
          <ac:chgData name="Thomas Hugh Robinson" userId="ba43011d-005d-435c-943e-000ddbddd6d2" providerId="ADAL" clId="{A1A4B84C-9035-4EEA-86B8-40FF58B8E37C}" dt="2025-06-18T01:23:06.722" v="185" actId="12788"/>
          <ac:spMkLst>
            <pc:docMk/>
            <pc:sldMk cId="0" sldId="261"/>
            <ac:spMk id="1566" creationId="{00000000-0000-0000-0000-000000000000}"/>
          </ac:spMkLst>
        </pc:spChg>
      </pc:sldChg>
      <pc:sldChg chg="modSp mod modNotesTx">
        <pc:chgData name="Thomas Hugh Robinson" userId="ba43011d-005d-435c-943e-000ddbddd6d2" providerId="ADAL" clId="{A1A4B84C-9035-4EEA-86B8-40FF58B8E37C}" dt="2025-06-18T02:37:07.680" v="392" actId="20577"/>
        <pc:sldMkLst>
          <pc:docMk/>
          <pc:sldMk cId="3492197377" sldId="296"/>
        </pc:sldMkLst>
        <pc:spChg chg="mod">
          <ac:chgData name="Thomas Hugh Robinson" userId="ba43011d-005d-435c-943e-000ddbddd6d2" providerId="ADAL" clId="{A1A4B84C-9035-4EEA-86B8-40FF58B8E37C}" dt="2025-06-18T01:30:21.222" v="298" actId="255"/>
          <ac:spMkLst>
            <pc:docMk/>
            <pc:sldMk cId="3492197377" sldId="296"/>
            <ac:spMk id="3" creationId="{15D9CCA2-F1F8-85B2-67AD-027C5FDC5D72}"/>
          </ac:spMkLst>
        </pc:spChg>
        <pc:graphicFrameChg chg="modGraphic">
          <ac:chgData name="Thomas Hugh Robinson" userId="ba43011d-005d-435c-943e-000ddbddd6d2" providerId="ADAL" clId="{A1A4B84C-9035-4EEA-86B8-40FF58B8E37C}" dt="2025-06-18T02:37:07.680" v="392" actId="20577"/>
          <ac:graphicFrameMkLst>
            <pc:docMk/>
            <pc:sldMk cId="3492197377" sldId="296"/>
            <ac:graphicFrameMk id="5" creationId="{C9867310-D369-443D-4229-0EA64238E488}"/>
          </ac:graphicFrameMkLst>
        </pc:graphicFrameChg>
      </pc:sldChg>
      <pc:sldChg chg="modSp mod">
        <pc:chgData name="Thomas Hugh Robinson" userId="ba43011d-005d-435c-943e-000ddbddd6d2" providerId="ADAL" clId="{A1A4B84C-9035-4EEA-86B8-40FF58B8E37C}" dt="2025-06-18T01:40:58.625" v="338" actId="12789"/>
        <pc:sldMkLst>
          <pc:docMk/>
          <pc:sldMk cId="2067165351" sldId="297"/>
        </pc:sldMkLst>
        <pc:picChg chg="mod">
          <ac:chgData name="Thomas Hugh Robinson" userId="ba43011d-005d-435c-943e-000ddbddd6d2" providerId="ADAL" clId="{A1A4B84C-9035-4EEA-86B8-40FF58B8E37C}" dt="2025-06-18T01:40:58.625" v="338" actId="12789"/>
          <ac:picMkLst>
            <pc:docMk/>
            <pc:sldMk cId="2067165351" sldId="297"/>
            <ac:picMk id="2" creationId="{D0774682-903F-660E-CC7B-17430AF50779}"/>
          </ac:picMkLst>
        </pc:picChg>
      </pc:sldChg>
      <pc:sldChg chg="modSp mod ord">
        <pc:chgData name="Thomas Hugh Robinson" userId="ba43011d-005d-435c-943e-000ddbddd6d2" providerId="ADAL" clId="{A1A4B84C-9035-4EEA-86B8-40FF58B8E37C}" dt="2025-06-18T02:35:17.459" v="391"/>
        <pc:sldMkLst>
          <pc:docMk/>
          <pc:sldMk cId="4135600080" sldId="298"/>
        </pc:sldMkLst>
        <pc:picChg chg="mod">
          <ac:chgData name="Thomas Hugh Robinson" userId="ba43011d-005d-435c-943e-000ddbddd6d2" providerId="ADAL" clId="{A1A4B84C-9035-4EEA-86B8-40FF58B8E37C}" dt="2025-06-18T01:40:05.193" v="334" actId="12789"/>
          <ac:picMkLst>
            <pc:docMk/>
            <pc:sldMk cId="4135600080" sldId="298"/>
            <ac:picMk id="3" creationId="{A5F36FAB-D1C4-783C-5E9C-6A1E4E0378E1}"/>
          </ac:picMkLst>
        </pc:picChg>
      </pc:sldChg>
      <pc:sldChg chg="modSp mod">
        <pc:chgData name="Thomas Hugh Robinson" userId="ba43011d-005d-435c-943e-000ddbddd6d2" providerId="ADAL" clId="{A1A4B84C-9035-4EEA-86B8-40FF58B8E37C}" dt="2025-06-18T01:30:12.051" v="295" actId="255"/>
        <pc:sldMkLst>
          <pc:docMk/>
          <pc:sldMk cId="2553068788" sldId="301"/>
        </pc:sldMkLst>
        <pc:spChg chg="mod">
          <ac:chgData name="Thomas Hugh Robinson" userId="ba43011d-005d-435c-943e-000ddbddd6d2" providerId="ADAL" clId="{A1A4B84C-9035-4EEA-86B8-40FF58B8E37C}" dt="2025-06-18T01:30:12.051" v="295" actId="255"/>
          <ac:spMkLst>
            <pc:docMk/>
            <pc:sldMk cId="2553068788" sldId="301"/>
            <ac:spMk id="30" creationId="{5BF667D7-30DB-7FDD-B06E-CB4C02ECD19A}"/>
          </ac:spMkLst>
        </pc:spChg>
      </pc:sldChg>
      <pc:sldChg chg="modSp mod">
        <pc:chgData name="Thomas Hugh Robinson" userId="ba43011d-005d-435c-943e-000ddbddd6d2" providerId="ADAL" clId="{A1A4B84C-9035-4EEA-86B8-40FF58B8E37C}" dt="2025-06-18T01:29:56.599" v="292" actId="1035"/>
        <pc:sldMkLst>
          <pc:docMk/>
          <pc:sldMk cId="2738367048" sldId="302"/>
        </pc:sldMkLst>
        <pc:spChg chg="mod">
          <ac:chgData name="Thomas Hugh Robinson" userId="ba43011d-005d-435c-943e-000ddbddd6d2" providerId="ADAL" clId="{A1A4B84C-9035-4EEA-86B8-40FF58B8E37C}" dt="2025-06-18T01:29:26.024" v="258" actId="404"/>
          <ac:spMkLst>
            <pc:docMk/>
            <pc:sldMk cId="2738367048" sldId="302"/>
            <ac:spMk id="6" creationId="{EACB5BB1-BFED-ECBC-03A3-D7CAA5AFBB11}"/>
          </ac:spMkLst>
        </pc:spChg>
        <pc:picChg chg="mod">
          <ac:chgData name="Thomas Hugh Robinson" userId="ba43011d-005d-435c-943e-000ddbddd6d2" providerId="ADAL" clId="{A1A4B84C-9035-4EEA-86B8-40FF58B8E37C}" dt="2025-06-18T01:29:56.599" v="292" actId="1035"/>
          <ac:picMkLst>
            <pc:docMk/>
            <pc:sldMk cId="2738367048" sldId="302"/>
            <ac:picMk id="8" creationId="{71E9B92B-2E58-D965-A096-44012A855EA0}"/>
          </ac:picMkLst>
        </pc:picChg>
      </pc:sldChg>
      <pc:sldChg chg="modSp mod modNotes modNotesTx">
        <pc:chgData name="Thomas Hugh Robinson" userId="ba43011d-005d-435c-943e-000ddbddd6d2" providerId="ADAL" clId="{A1A4B84C-9035-4EEA-86B8-40FF58B8E37C}" dt="2025-06-18T02:33:52.323" v="389" actId="5793"/>
        <pc:sldMkLst>
          <pc:docMk/>
          <pc:sldMk cId="3795231188" sldId="303"/>
        </pc:sldMkLst>
        <pc:spChg chg="mod">
          <ac:chgData name="Thomas Hugh Robinson" userId="ba43011d-005d-435c-943e-000ddbddd6d2" providerId="ADAL" clId="{A1A4B84C-9035-4EEA-86B8-40FF58B8E37C}" dt="2025-06-18T02:33:14.337" v="384" actId="2710"/>
          <ac:spMkLst>
            <pc:docMk/>
            <pc:sldMk cId="3795231188" sldId="303"/>
            <ac:spMk id="2" creationId="{D443FF57-35EA-CB06-5D82-EF077B5215B5}"/>
          </ac:spMkLst>
        </pc:spChg>
        <pc:spChg chg="mod">
          <ac:chgData name="Thomas Hugh Robinson" userId="ba43011d-005d-435c-943e-000ddbddd6d2" providerId="ADAL" clId="{A1A4B84C-9035-4EEA-86B8-40FF58B8E37C}" dt="2025-06-18T01:42:06.130" v="358" actId="12788"/>
          <ac:spMkLst>
            <pc:docMk/>
            <pc:sldMk cId="3795231188" sldId="303"/>
            <ac:spMk id="5" creationId="{0595D5FA-F951-3D1F-BBC0-BB88D2F397F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NZ" sz="1100" kern="100">
              <a:effectLst/>
              <a:latin typeface="Aptos" panose="020B0004020202020204" pitchFamily="34" charset="0"/>
              <a:ea typeface="Yu Gothic" panose="020B0400000000000000" pitchFamily="34" charset="-128"/>
              <a:cs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2"/>
        <p:cNvGrpSpPr/>
        <p:nvPr/>
      </p:nvGrpSpPr>
      <p:grpSpPr>
        <a:xfrm>
          <a:off x="0" y="0"/>
          <a:ext cx="0" cy="0"/>
          <a:chOff x="0" y="0"/>
          <a:chExt cx="0" cy="0"/>
        </a:xfrm>
      </p:grpSpPr>
      <p:sp>
        <p:nvSpPr>
          <p:cNvPr id="1563" name="Google Shape;1563;g1e81e8eaf55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4" name="Google Shape;1564;g1e81e8eaf55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NZ" sz="1100" kern="100">
              <a:effectLst/>
              <a:latin typeface="Aptos" panose="020B0004020202020204" pitchFamily="34" charset="0"/>
              <a:ea typeface="Yu Gothic" panose="020B0400000000000000" pitchFamily="34" charset="-128"/>
              <a:cs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a:extLst>
            <a:ext uri="{FF2B5EF4-FFF2-40B4-BE49-F238E27FC236}">
              <a16:creationId xmlns:a16="http://schemas.microsoft.com/office/drawing/2014/main" id="{311DDBDE-4626-4541-18BD-DFA1498A8C61}"/>
            </a:ext>
          </a:extLst>
        </p:cNvPr>
        <p:cNvGrpSpPr/>
        <p:nvPr/>
      </p:nvGrpSpPr>
      <p:grpSpPr>
        <a:xfrm>
          <a:off x="0" y="0"/>
          <a:ext cx="0" cy="0"/>
          <a:chOff x="0" y="0"/>
          <a:chExt cx="0" cy="0"/>
        </a:xfrm>
      </p:grpSpPr>
      <p:sp>
        <p:nvSpPr>
          <p:cNvPr id="1505" name="Google Shape;1505;g1e81e8eaf55_0_146:notes">
            <a:extLst>
              <a:ext uri="{FF2B5EF4-FFF2-40B4-BE49-F238E27FC236}">
                <a16:creationId xmlns:a16="http://schemas.microsoft.com/office/drawing/2014/main" id="{AA9BB1CB-C50A-030B-993D-68AA39F3D9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6" name="Google Shape;1506;g1e81e8eaf55_0_146:notes">
            <a:extLst>
              <a:ext uri="{FF2B5EF4-FFF2-40B4-BE49-F238E27FC236}">
                <a16:creationId xmlns:a16="http://schemas.microsoft.com/office/drawing/2014/main" id="{0885FC29-91C7-2EF0-A876-7181BFF73A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NZ"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46194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5">
          <a:extLst>
            <a:ext uri="{FF2B5EF4-FFF2-40B4-BE49-F238E27FC236}">
              <a16:creationId xmlns:a16="http://schemas.microsoft.com/office/drawing/2014/main" id="{9FC37E16-84FB-79D2-8E62-A414FB419D2E}"/>
            </a:ext>
          </a:extLst>
        </p:cNvPr>
        <p:cNvGrpSpPr/>
        <p:nvPr/>
      </p:nvGrpSpPr>
      <p:grpSpPr>
        <a:xfrm>
          <a:off x="0" y="0"/>
          <a:ext cx="0" cy="0"/>
          <a:chOff x="0" y="0"/>
          <a:chExt cx="0" cy="0"/>
        </a:xfrm>
      </p:grpSpPr>
      <p:sp>
        <p:nvSpPr>
          <p:cNvPr id="1496" name="Google Shape;1496;g1e81e8eaf55_0_119:notes">
            <a:extLst>
              <a:ext uri="{FF2B5EF4-FFF2-40B4-BE49-F238E27FC236}">
                <a16:creationId xmlns:a16="http://schemas.microsoft.com/office/drawing/2014/main" id="{BA293D80-85B4-E95E-E86F-635762FDC2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7" name="Google Shape;1497;g1e81e8eaf55_0_119:notes">
            <a:extLst>
              <a:ext uri="{FF2B5EF4-FFF2-40B4-BE49-F238E27FC236}">
                <a16:creationId xmlns:a16="http://schemas.microsoft.com/office/drawing/2014/main" id="{40AC0F68-BCE3-65E1-37F4-7208D04054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nSpc>
                <a:spcPct val="115000"/>
              </a:lnSpc>
              <a:spcAft>
                <a:spcPts val="800"/>
              </a:spcAft>
              <a:buNone/>
            </a:pPr>
            <a:endParaRPr lang="en-NZ" sz="1800" kern="100">
              <a:effectLst/>
              <a:latin typeface="Aptos" panose="020B0004020202020204" pitchFamily="34" charset="0"/>
              <a:ea typeface="Yu Gothic" panose="020B0400000000000000" pitchFamily="34" charset="-128"/>
              <a:cs typeface="Times New Roman" panose="02020603050405020304" pitchFamily="18" charset="0"/>
            </a:endParaRPr>
          </a:p>
        </p:txBody>
      </p:sp>
    </p:spTree>
    <p:extLst>
      <p:ext uri="{BB962C8B-B14F-4D97-AF65-F5344CB8AC3E}">
        <p14:creationId xmlns:p14="http://schemas.microsoft.com/office/powerpoint/2010/main" val="2712310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4">
          <a:extLst>
            <a:ext uri="{FF2B5EF4-FFF2-40B4-BE49-F238E27FC236}">
              <a16:creationId xmlns:a16="http://schemas.microsoft.com/office/drawing/2014/main" id="{5C2B1B95-DD09-3514-0F69-714ECD57B09D}"/>
            </a:ext>
          </a:extLst>
        </p:cNvPr>
        <p:cNvGrpSpPr/>
        <p:nvPr/>
      </p:nvGrpSpPr>
      <p:grpSpPr>
        <a:xfrm>
          <a:off x="0" y="0"/>
          <a:ext cx="0" cy="0"/>
          <a:chOff x="0" y="0"/>
          <a:chExt cx="0" cy="0"/>
        </a:xfrm>
      </p:grpSpPr>
      <p:sp>
        <p:nvSpPr>
          <p:cNvPr id="1505" name="Google Shape;1505;g1e81e8eaf55_0_146:notes">
            <a:extLst>
              <a:ext uri="{FF2B5EF4-FFF2-40B4-BE49-F238E27FC236}">
                <a16:creationId xmlns:a16="http://schemas.microsoft.com/office/drawing/2014/main" id="{A824C93D-1559-E3B3-C346-C29FBB8092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6" name="Google Shape;1506;g1e81e8eaf55_0_146:notes">
            <a:extLst>
              <a:ext uri="{FF2B5EF4-FFF2-40B4-BE49-F238E27FC236}">
                <a16:creationId xmlns:a16="http://schemas.microsoft.com/office/drawing/2014/main" id="{4FE8D166-E562-C9EF-5648-D071BC16B6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113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9">
          <a:extLst>
            <a:ext uri="{FF2B5EF4-FFF2-40B4-BE49-F238E27FC236}">
              <a16:creationId xmlns:a16="http://schemas.microsoft.com/office/drawing/2014/main" id="{562371A5-499A-7E65-B036-076E9D8A258A}"/>
            </a:ext>
          </a:extLst>
        </p:cNvPr>
        <p:cNvGrpSpPr/>
        <p:nvPr/>
      </p:nvGrpSpPr>
      <p:grpSpPr>
        <a:xfrm>
          <a:off x="0" y="0"/>
          <a:ext cx="0" cy="0"/>
          <a:chOff x="0" y="0"/>
          <a:chExt cx="0" cy="0"/>
        </a:xfrm>
      </p:grpSpPr>
      <p:sp>
        <p:nvSpPr>
          <p:cNvPr id="1530" name="Google Shape;1530;g1e81e8eaf55_0_194:notes">
            <a:extLst>
              <a:ext uri="{FF2B5EF4-FFF2-40B4-BE49-F238E27FC236}">
                <a16:creationId xmlns:a16="http://schemas.microsoft.com/office/drawing/2014/main" id="{0962D8AB-2A0F-48FB-3EBB-CB9514DB53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1" name="Google Shape;1531;g1e81e8eaf55_0_194:notes">
            <a:extLst>
              <a:ext uri="{FF2B5EF4-FFF2-40B4-BE49-F238E27FC236}">
                <a16:creationId xmlns:a16="http://schemas.microsoft.com/office/drawing/2014/main" id="{9F8BDB06-C68F-E4A7-426D-283875B018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432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NZ" sz="1100">
                <a:solidFill>
                  <a:schemeClr val="tx1"/>
                </a:solidFill>
              </a:rPr>
              <a:t>Currently, our project is ahead of our original schedule, so we have pulled forward our phase start and completion dates in response. </a:t>
            </a:r>
            <a:br>
              <a:rPr lang="en-NZ" sz="1100">
                <a:solidFill>
                  <a:schemeClr val="tx1"/>
                </a:solidFill>
              </a:rPr>
            </a:br>
            <a:br>
              <a:rPr lang="en-NZ" sz="1100">
                <a:solidFill>
                  <a:schemeClr val="tx1"/>
                </a:solidFill>
              </a:rPr>
            </a:br>
            <a:r>
              <a:rPr lang="en-NZ" sz="1100">
                <a:solidFill>
                  <a:schemeClr val="tx1"/>
                </a:solidFill>
              </a:rPr>
              <a:t>The project is now nearing the end of the Test Execution phase for our first operating system, Ubuntu. </a:t>
            </a:r>
            <a:br>
              <a:rPr lang="en-NZ" sz="1100">
                <a:solidFill>
                  <a:schemeClr val="tx1"/>
                </a:solidFill>
              </a:rPr>
            </a:br>
            <a:br>
              <a:rPr lang="en-NZ" sz="1100">
                <a:solidFill>
                  <a:schemeClr val="tx1"/>
                </a:solidFill>
              </a:rPr>
            </a:br>
            <a:r>
              <a:rPr lang="en-NZ" sz="1100">
                <a:solidFill>
                  <a:schemeClr val="tx1"/>
                </a:solidFill>
              </a:rPr>
              <a:t>Barring any unforeseen circumstances, we plan to start the next phase, Test Planning of our second operating system, Fedora, in approximately a week.</a:t>
            </a:r>
            <a:endParaRPr lang="en-US" sz="1100">
              <a:solidFill>
                <a:schemeClr val="tx1"/>
              </a:solidFill>
            </a:endParaRPr>
          </a:p>
          <a:p>
            <a:pPr marL="158750" indent="0">
              <a:buNone/>
            </a:pPr>
            <a:endParaRPr lang="en-NZ"/>
          </a:p>
        </p:txBody>
      </p:sp>
    </p:spTree>
    <p:extLst>
      <p:ext uri="{BB962C8B-B14F-4D97-AF65-F5344CB8AC3E}">
        <p14:creationId xmlns:p14="http://schemas.microsoft.com/office/powerpoint/2010/main" val="5735388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0" name="Google Shape;10;p2"/>
          <p:cNvSpPr txBox="1">
            <a:spLocks noGrp="1"/>
          </p:cNvSpPr>
          <p:nvPr>
            <p:ph type="ctrTitle"/>
          </p:nvPr>
        </p:nvSpPr>
        <p:spPr>
          <a:xfrm>
            <a:off x="1568675" y="1027819"/>
            <a:ext cx="6006600" cy="2279400"/>
          </a:xfrm>
          <a:prstGeom prst="rect">
            <a:avLst/>
          </a:prstGeom>
        </p:spPr>
        <p:txBody>
          <a:bodyPr spcFirstLastPara="1" wrap="square" lIns="91425" tIns="91425" rIns="91425" bIns="91425" anchor="b" anchorCtr="0">
            <a:noAutofit/>
          </a:bodyPr>
          <a:lstStyle>
            <a:lvl1pPr lvl="0" algn="ctr" rtl="0">
              <a:lnSpc>
                <a:spcPct val="90000"/>
              </a:lnSpc>
              <a:spcBef>
                <a:spcPts val="0"/>
              </a:spcBef>
              <a:spcAft>
                <a:spcPts val="0"/>
              </a:spcAft>
              <a:buSzPts val="6000"/>
              <a:buNone/>
              <a:defRPr sz="5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962600" y="3706181"/>
            <a:ext cx="5218800" cy="409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4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281"/>
        <p:cNvGrpSpPr/>
        <p:nvPr/>
      </p:nvGrpSpPr>
      <p:grpSpPr>
        <a:xfrm>
          <a:off x="0" y="0"/>
          <a:ext cx="0" cy="0"/>
          <a:chOff x="0" y="0"/>
          <a:chExt cx="0" cy="0"/>
        </a:xfrm>
      </p:grpSpPr>
      <p:pic>
        <p:nvPicPr>
          <p:cNvPr id="1282" name="Google Shape;1282;p24"/>
          <p:cNvPicPr preferRelativeResize="0"/>
          <p:nvPr/>
        </p:nvPicPr>
        <p:blipFill>
          <a:blip r:embed="rId2">
            <a:alphaModFix amt="20000"/>
          </a:blip>
          <a:stretch>
            <a:fillRect/>
          </a:stretch>
        </p:blipFill>
        <p:spPr>
          <a:xfrm>
            <a:off x="0" y="0"/>
            <a:ext cx="9144002" cy="5143500"/>
          </a:xfrm>
          <a:prstGeom prst="rect">
            <a:avLst/>
          </a:prstGeom>
          <a:noFill/>
          <a:ln>
            <a:noFill/>
          </a:ln>
        </p:spPr>
      </p:pic>
      <p:grpSp>
        <p:nvGrpSpPr>
          <p:cNvPr id="1283" name="Google Shape;1283;p24"/>
          <p:cNvGrpSpPr/>
          <p:nvPr/>
        </p:nvGrpSpPr>
        <p:grpSpPr>
          <a:xfrm>
            <a:off x="66900" y="3058850"/>
            <a:ext cx="1768875" cy="3126028"/>
            <a:chOff x="66900" y="3058850"/>
            <a:chExt cx="1768875" cy="3126028"/>
          </a:xfrm>
        </p:grpSpPr>
        <p:grpSp>
          <p:nvGrpSpPr>
            <p:cNvPr id="1284" name="Google Shape;1284;p24"/>
            <p:cNvGrpSpPr/>
            <p:nvPr/>
          </p:nvGrpSpPr>
          <p:grpSpPr>
            <a:xfrm>
              <a:off x="256564" y="3613234"/>
              <a:ext cx="1041216" cy="2571644"/>
              <a:chOff x="4709050" y="974800"/>
              <a:chExt cx="684425" cy="1690425"/>
            </a:xfrm>
          </p:grpSpPr>
          <p:sp>
            <p:nvSpPr>
              <p:cNvPr id="1285" name="Google Shape;1285;p24"/>
              <p:cNvSpPr/>
              <p:nvPr/>
            </p:nvSpPr>
            <p:spPr>
              <a:xfrm>
                <a:off x="4909450" y="1554625"/>
                <a:ext cx="445600" cy="869400"/>
              </a:xfrm>
              <a:custGeom>
                <a:avLst/>
                <a:gdLst/>
                <a:ahLst/>
                <a:cxnLst/>
                <a:rect l="l" t="t" r="r" b="b"/>
                <a:pathLst>
                  <a:path w="17824" h="34776" extrusionOk="0">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24"/>
              <p:cNvSpPr/>
              <p:nvPr/>
            </p:nvSpPr>
            <p:spPr>
              <a:xfrm>
                <a:off x="5210875" y="1019950"/>
                <a:ext cx="139425" cy="359250"/>
              </a:xfrm>
              <a:custGeom>
                <a:avLst/>
                <a:gdLst/>
                <a:ahLst/>
                <a:cxnLst/>
                <a:rect l="l" t="t" r="r" b="b"/>
                <a:pathLst>
                  <a:path w="5577" h="14370" extrusionOk="0">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24"/>
              <p:cNvSpPr/>
              <p:nvPr/>
            </p:nvSpPr>
            <p:spPr>
              <a:xfrm>
                <a:off x="4850050" y="1150250"/>
                <a:ext cx="460650" cy="1218325"/>
              </a:xfrm>
              <a:custGeom>
                <a:avLst/>
                <a:gdLst/>
                <a:ahLst/>
                <a:cxnLst/>
                <a:rect l="l" t="t" r="r" b="b"/>
                <a:pathLst>
                  <a:path w="18426" h="48733" extrusionOk="0">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24"/>
              <p:cNvSpPr/>
              <p:nvPr/>
            </p:nvSpPr>
            <p:spPr>
              <a:xfrm>
                <a:off x="4830250" y="1265900"/>
                <a:ext cx="383425" cy="1145050"/>
              </a:xfrm>
              <a:custGeom>
                <a:avLst/>
                <a:gdLst/>
                <a:ahLst/>
                <a:cxnLst/>
                <a:rect l="l" t="t" r="r" b="b"/>
                <a:pathLst>
                  <a:path w="15337" h="45802" extrusionOk="0">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24"/>
              <p:cNvSpPr/>
              <p:nvPr/>
            </p:nvSpPr>
            <p:spPr>
              <a:xfrm>
                <a:off x="4810450" y="1204500"/>
                <a:ext cx="386175" cy="1412000"/>
              </a:xfrm>
              <a:custGeom>
                <a:avLst/>
                <a:gdLst/>
                <a:ahLst/>
                <a:cxnLst/>
                <a:rect l="l" t="t" r="r" b="b"/>
                <a:pathLst>
                  <a:path w="15447" h="56480" extrusionOk="0">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24"/>
              <p:cNvSpPr/>
              <p:nvPr/>
            </p:nvSpPr>
            <p:spPr>
              <a:xfrm>
                <a:off x="4746675" y="1534825"/>
                <a:ext cx="192525" cy="533125"/>
              </a:xfrm>
              <a:custGeom>
                <a:avLst/>
                <a:gdLst/>
                <a:ahLst/>
                <a:cxnLst/>
                <a:rect l="l" t="t" r="r" b="b"/>
                <a:pathLst>
                  <a:path w="7701" h="21325" extrusionOk="0">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24"/>
              <p:cNvSpPr/>
              <p:nvPr/>
            </p:nvSpPr>
            <p:spPr>
              <a:xfrm>
                <a:off x="4780750" y="1797025"/>
                <a:ext cx="168350" cy="692350"/>
              </a:xfrm>
              <a:custGeom>
                <a:avLst/>
                <a:gdLst/>
                <a:ahLst/>
                <a:cxnLst/>
                <a:rect l="l" t="t" r="r" b="b"/>
                <a:pathLst>
                  <a:path w="6734" h="27694" extrusionOk="0">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24"/>
              <p:cNvSpPr/>
              <p:nvPr/>
            </p:nvSpPr>
            <p:spPr>
              <a:xfrm>
                <a:off x="5346725" y="1534425"/>
                <a:ext cx="46750" cy="46375"/>
              </a:xfrm>
              <a:custGeom>
                <a:avLst/>
                <a:gdLst/>
                <a:ahLst/>
                <a:cxnLst/>
                <a:rect l="l" t="t" r="r" b="b"/>
                <a:pathLst>
                  <a:path w="1870" h="1855" extrusionOk="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24"/>
              <p:cNvSpPr/>
              <p:nvPr/>
            </p:nvSpPr>
            <p:spPr>
              <a:xfrm>
                <a:off x="5262750" y="974800"/>
                <a:ext cx="46375" cy="46350"/>
              </a:xfrm>
              <a:custGeom>
                <a:avLst/>
                <a:gdLst/>
                <a:ahLst/>
                <a:cxnLst/>
                <a:rect l="l" t="t" r="r" b="b"/>
                <a:pathLst>
                  <a:path w="1855" h="1854" extrusionOk="0">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24"/>
              <p:cNvSpPr/>
              <p:nvPr/>
            </p:nvSpPr>
            <p:spPr>
              <a:xfrm>
                <a:off x="4861525" y="2390725"/>
                <a:ext cx="46775" cy="46375"/>
              </a:xfrm>
              <a:custGeom>
                <a:avLst/>
                <a:gdLst/>
                <a:ahLst/>
                <a:cxnLst/>
                <a:rect l="l" t="t" r="r" b="b"/>
                <a:pathLst>
                  <a:path w="1871" h="1855" extrusionOk="0">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24"/>
              <p:cNvSpPr/>
              <p:nvPr/>
            </p:nvSpPr>
            <p:spPr>
              <a:xfrm>
                <a:off x="4920950" y="1772075"/>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24"/>
              <p:cNvSpPr/>
              <p:nvPr/>
            </p:nvSpPr>
            <p:spPr>
              <a:xfrm>
                <a:off x="4709050" y="2059225"/>
                <a:ext cx="46375" cy="46350"/>
              </a:xfrm>
              <a:custGeom>
                <a:avLst/>
                <a:gdLst/>
                <a:ahLst/>
                <a:cxnLst/>
                <a:rect l="l" t="t" r="r" b="b"/>
                <a:pathLst>
                  <a:path w="1855" h="1854" extrusionOk="0">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24"/>
              <p:cNvSpPr/>
              <p:nvPr/>
            </p:nvSpPr>
            <p:spPr>
              <a:xfrm>
                <a:off x="5109075" y="1435425"/>
                <a:ext cx="46775" cy="46350"/>
              </a:xfrm>
              <a:custGeom>
                <a:avLst/>
                <a:gdLst/>
                <a:ahLst/>
                <a:cxnLst/>
                <a:rect l="l" t="t" r="r" b="b"/>
                <a:pathLst>
                  <a:path w="1871" h="1854" extrusionOk="0">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24"/>
              <p:cNvSpPr/>
              <p:nvPr/>
            </p:nvSpPr>
            <p:spPr>
              <a:xfrm>
                <a:off x="5188300" y="1360950"/>
                <a:ext cx="46750" cy="46375"/>
              </a:xfrm>
              <a:custGeom>
                <a:avLst/>
                <a:gdLst/>
                <a:ahLst/>
                <a:cxnLst/>
                <a:rect l="l" t="t" r="r" b="b"/>
                <a:pathLst>
                  <a:path w="1870" h="1855" extrusionOk="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24"/>
              <p:cNvSpPr/>
              <p:nvPr/>
            </p:nvSpPr>
            <p:spPr>
              <a:xfrm>
                <a:off x="5250075" y="1101150"/>
                <a:ext cx="51525" cy="51500"/>
              </a:xfrm>
              <a:custGeom>
                <a:avLst/>
                <a:gdLst/>
                <a:ahLst/>
                <a:cxnLst/>
                <a:rect l="l" t="t" r="r" b="b"/>
                <a:pathLst>
                  <a:path w="2061" h="2060" extrusionOk="0">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24"/>
              <p:cNvSpPr/>
              <p:nvPr/>
            </p:nvSpPr>
            <p:spPr>
              <a:xfrm>
                <a:off x="5166100" y="1155400"/>
                <a:ext cx="51525" cy="51500"/>
              </a:xfrm>
              <a:custGeom>
                <a:avLst/>
                <a:gdLst/>
                <a:ahLst/>
                <a:cxnLst/>
                <a:rect l="l" t="t" r="r" b="b"/>
                <a:pathLst>
                  <a:path w="2061" h="2060" extrusionOk="0">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24"/>
              <p:cNvSpPr/>
              <p:nvPr/>
            </p:nvSpPr>
            <p:spPr>
              <a:xfrm>
                <a:off x="5205725" y="1229850"/>
                <a:ext cx="51500" cy="51525"/>
              </a:xfrm>
              <a:custGeom>
                <a:avLst/>
                <a:gdLst/>
                <a:ahLst/>
                <a:cxnLst/>
                <a:rect l="l" t="t" r="r" b="b"/>
                <a:pathLst>
                  <a:path w="2060" h="2061" extrusionOk="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24"/>
              <p:cNvSpPr/>
              <p:nvPr/>
            </p:nvSpPr>
            <p:spPr>
              <a:xfrm>
                <a:off x="4844100" y="1695225"/>
                <a:ext cx="51525" cy="51525"/>
              </a:xfrm>
              <a:custGeom>
                <a:avLst/>
                <a:gdLst/>
                <a:ahLst/>
                <a:cxnLst/>
                <a:rect l="l" t="t" r="r" b="b"/>
                <a:pathLst>
                  <a:path w="2061" h="2061" extrusionOk="0">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24"/>
              <p:cNvSpPr/>
              <p:nvPr/>
            </p:nvSpPr>
            <p:spPr>
              <a:xfrm>
                <a:off x="4787075" y="2613700"/>
                <a:ext cx="51900" cy="51525"/>
              </a:xfrm>
              <a:custGeom>
                <a:avLst/>
                <a:gdLst/>
                <a:ahLst/>
                <a:cxnLst/>
                <a:rect l="l" t="t" r="r" b="b"/>
                <a:pathLst>
                  <a:path w="2076" h="2061" extrusionOk="0">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24"/>
              <p:cNvSpPr/>
              <p:nvPr/>
            </p:nvSpPr>
            <p:spPr>
              <a:xfrm>
                <a:off x="4752625" y="2486975"/>
                <a:ext cx="51500" cy="51500"/>
              </a:xfrm>
              <a:custGeom>
                <a:avLst/>
                <a:gdLst/>
                <a:ahLst/>
                <a:cxnLst/>
                <a:rect l="l" t="t" r="r" b="b"/>
                <a:pathLst>
                  <a:path w="2060" h="2060" extrusionOk="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24"/>
              <p:cNvSpPr/>
              <p:nvPr/>
            </p:nvSpPr>
            <p:spPr>
              <a:xfrm>
                <a:off x="4950250" y="2421625"/>
                <a:ext cx="51525" cy="51500"/>
              </a:xfrm>
              <a:custGeom>
                <a:avLst/>
                <a:gdLst/>
                <a:ahLst/>
                <a:cxnLst/>
                <a:rect l="l" t="t" r="r" b="b"/>
                <a:pathLst>
                  <a:path w="2061" h="2060" extrusionOk="0">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06" name="Google Shape;1306;p24"/>
            <p:cNvPicPr preferRelativeResize="0"/>
            <p:nvPr/>
          </p:nvPicPr>
          <p:blipFill>
            <a:blip r:embed="rId3">
              <a:alphaModFix amt="40000"/>
            </a:blip>
            <a:stretch>
              <a:fillRect/>
            </a:stretch>
          </p:blipFill>
          <p:spPr>
            <a:xfrm>
              <a:off x="554350" y="3058850"/>
              <a:ext cx="1177350" cy="1177350"/>
            </a:xfrm>
            <a:prstGeom prst="rect">
              <a:avLst/>
            </a:prstGeom>
            <a:noFill/>
            <a:ln>
              <a:noFill/>
            </a:ln>
          </p:spPr>
        </p:pic>
        <p:pic>
          <p:nvPicPr>
            <p:cNvPr id="1307" name="Google Shape;1307;p24"/>
            <p:cNvPicPr preferRelativeResize="0"/>
            <p:nvPr/>
          </p:nvPicPr>
          <p:blipFill>
            <a:blip r:embed="rId3">
              <a:alphaModFix amt="40000"/>
            </a:blip>
            <a:stretch>
              <a:fillRect/>
            </a:stretch>
          </p:blipFill>
          <p:spPr>
            <a:xfrm>
              <a:off x="658425" y="3884050"/>
              <a:ext cx="1177350" cy="1177350"/>
            </a:xfrm>
            <a:prstGeom prst="rect">
              <a:avLst/>
            </a:prstGeom>
            <a:noFill/>
            <a:ln>
              <a:noFill/>
            </a:ln>
          </p:spPr>
        </p:pic>
        <p:pic>
          <p:nvPicPr>
            <p:cNvPr id="1308" name="Google Shape;1308;p24"/>
            <p:cNvPicPr preferRelativeResize="0"/>
            <p:nvPr/>
          </p:nvPicPr>
          <p:blipFill>
            <a:blip r:embed="rId3">
              <a:alphaModFix amt="40000"/>
            </a:blip>
            <a:stretch>
              <a:fillRect/>
            </a:stretch>
          </p:blipFill>
          <p:spPr>
            <a:xfrm>
              <a:off x="66900" y="4310375"/>
              <a:ext cx="1177350" cy="1177350"/>
            </a:xfrm>
            <a:prstGeom prst="rect">
              <a:avLst/>
            </a:prstGeom>
            <a:noFill/>
            <a:ln>
              <a:noFill/>
            </a:ln>
          </p:spPr>
        </p:pic>
      </p:grpSp>
      <p:grpSp>
        <p:nvGrpSpPr>
          <p:cNvPr id="1309" name="Google Shape;1309;p24"/>
          <p:cNvGrpSpPr/>
          <p:nvPr/>
        </p:nvGrpSpPr>
        <p:grpSpPr>
          <a:xfrm>
            <a:off x="7107050" y="-104675"/>
            <a:ext cx="3494801" cy="2499245"/>
            <a:chOff x="7107050" y="-104675"/>
            <a:chExt cx="3494801" cy="2499245"/>
          </a:xfrm>
        </p:grpSpPr>
        <p:grpSp>
          <p:nvGrpSpPr>
            <p:cNvPr id="1310" name="Google Shape;1310;p24"/>
            <p:cNvGrpSpPr/>
            <p:nvPr/>
          </p:nvGrpSpPr>
          <p:grpSpPr>
            <a:xfrm>
              <a:off x="7467304" y="268423"/>
              <a:ext cx="3134546" cy="2126147"/>
              <a:chOff x="2280775" y="570800"/>
              <a:chExt cx="1702725" cy="1154950"/>
            </a:xfrm>
          </p:grpSpPr>
          <p:sp>
            <p:nvSpPr>
              <p:cNvPr id="1311" name="Google Shape;1311;p24"/>
              <p:cNvSpPr/>
              <p:nvPr/>
            </p:nvSpPr>
            <p:spPr>
              <a:xfrm>
                <a:off x="2562775" y="1179175"/>
                <a:ext cx="1420725" cy="546575"/>
              </a:xfrm>
              <a:custGeom>
                <a:avLst/>
                <a:gdLst/>
                <a:ahLst/>
                <a:cxnLst/>
                <a:rect l="l" t="t" r="r" b="b"/>
                <a:pathLst>
                  <a:path w="56829" h="21863" extrusionOk="0">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24"/>
              <p:cNvSpPr/>
              <p:nvPr/>
            </p:nvSpPr>
            <p:spPr>
              <a:xfrm>
                <a:off x="2385350" y="1087275"/>
                <a:ext cx="1598150" cy="574325"/>
              </a:xfrm>
              <a:custGeom>
                <a:avLst/>
                <a:gdLst/>
                <a:ahLst/>
                <a:cxnLst/>
                <a:rect l="l" t="t" r="r" b="b"/>
                <a:pathLst>
                  <a:path w="63926" h="22973" extrusionOk="0">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24"/>
              <p:cNvSpPr/>
              <p:nvPr/>
            </p:nvSpPr>
            <p:spPr>
              <a:xfrm>
                <a:off x="2329900" y="1057575"/>
                <a:ext cx="1653600" cy="579075"/>
              </a:xfrm>
              <a:custGeom>
                <a:avLst/>
                <a:gdLst/>
                <a:ahLst/>
                <a:cxnLst/>
                <a:rect l="l" t="t" r="r" b="b"/>
                <a:pathLst>
                  <a:path w="66144" h="23163" extrusionOk="0">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24"/>
              <p:cNvSpPr/>
              <p:nvPr/>
            </p:nvSpPr>
            <p:spPr>
              <a:xfrm>
                <a:off x="2547725" y="1017975"/>
                <a:ext cx="1435775" cy="598875"/>
              </a:xfrm>
              <a:custGeom>
                <a:avLst/>
                <a:gdLst/>
                <a:ahLst/>
                <a:cxnLst/>
                <a:rect l="l" t="t" r="r" b="b"/>
                <a:pathLst>
                  <a:path w="57431" h="23955" extrusionOk="0">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24"/>
              <p:cNvSpPr/>
              <p:nvPr/>
            </p:nvSpPr>
            <p:spPr>
              <a:xfrm>
                <a:off x="2442775" y="978350"/>
                <a:ext cx="1540725" cy="613925"/>
              </a:xfrm>
              <a:custGeom>
                <a:avLst/>
                <a:gdLst/>
                <a:ahLst/>
                <a:cxnLst/>
                <a:rect l="l" t="t" r="r" b="b"/>
                <a:pathLst>
                  <a:path w="61629" h="24557" extrusionOk="0">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24"/>
              <p:cNvSpPr/>
              <p:nvPr/>
            </p:nvSpPr>
            <p:spPr>
              <a:xfrm>
                <a:off x="2676850" y="934800"/>
                <a:ext cx="1306650" cy="637675"/>
              </a:xfrm>
              <a:custGeom>
                <a:avLst/>
                <a:gdLst/>
                <a:ahLst/>
                <a:cxnLst/>
                <a:rect l="l" t="t" r="r" b="b"/>
                <a:pathLst>
                  <a:path w="52266" h="25507" extrusionOk="0">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24"/>
              <p:cNvSpPr/>
              <p:nvPr/>
            </p:nvSpPr>
            <p:spPr>
              <a:xfrm>
                <a:off x="2508525" y="824675"/>
                <a:ext cx="1474975" cy="722850"/>
              </a:xfrm>
              <a:custGeom>
                <a:avLst/>
                <a:gdLst/>
                <a:ahLst/>
                <a:cxnLst/>
                <a:rect l="l" t="t" r="r" b="b"/>
                <a:pathLst>
                  <a:path w="58999" h="28914" extrusionOk="0">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24"/>
              <p:cNvSpPr/>
              <p:nvPr/>
            </p:nvSpPr>
            <p:spPr>
              <a:xfrm>
                <a:off x="2413850" y="804875"/>
                <a:ext cx="1569650" cy="718100"/>
              </a:xfrm>
              <a:custGeom>
                <a:avLst/>
                <a:gdLst/>
                <a:ahLst/>
                <a:cxnLst/>
                <a:rect l="l" t="t" r="r" b="b"/>
                <a:pathLst>
                  <a:path w="62786" h="28724" extrusionOk="0">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24"/>
              <p:cNvSpPr/>
              <p:nvPr/>
            </p:nvSpPr>
            <p:spPr>
              <a:xfrm>
                <a:off x="2946975" y="1316600"/>
                <a:ext cx="1036525" cy="166775"/>
              </a:xfrm>
              <a:custGeom>
                <a:avLst/>
                <a:gdLst/>
                <a:ahLst/>
                <a:cxnLst/>
                <a:rect l="l" t="t" r="r" b="b"/>
                <a:pathLst>
                  <a:path w="41461" h="6671" extrusionOk="0">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24"/>
              <p:cNvSpPr/>
              <p:nvPr/>
            </p:nvSpPr>
            <p:spPr>
              <a:xfrm>
                <a:off x="2770325" y="666250"/>
                <a:ext cx="1213175" cy="752550"/>
              </a:xfrm>
              <a:custGeom>
                <a:avLst/>
                <a:gdLst/>
                <a:ahLst/>
                <a:cxnLst/>
                <a:rect l="l" t="t" r="r" b="b"/>
                <a:pathLst>
                  <a:path w="48527" h="30102" extrusionOk="0">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24"/>
              <p:cNvSpPr/>
              <p:nvPr/>
            </p:nvSpPr>
            <p:spPr>
              <a:xfrm>
                <a:off x="2864575" y="798150"/>
                <a:ext cx="1118925" cy="606000"/>
              </a:xfrm>
              <a:custGeom>
                <a:avLst/>
                <a:gdLst/>
                <a:ahLst/>
                <a:cxnLst/>
                <a:rect l="l" t="t" r="r" b="b"/>
                <a:pathLst>
                  <a:path w="44757" h="24240" extrusionOk="0">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24"/>
              <p:cNvSpPr/>
              <p:nvPr/>
            </p:nvSpPr>
            <p:spPr>
              <a:xfrm>
                <a:off x="2857050" y="695175"/>
                <a:ext cx="1126450" cy="684025"/>
              </a:xfrm>
              <a:custGeom>
                <a:avLst/>
                <a:gdLst/>
                <a:ahLst/>
                <a:cxnLst/>
                <a:rect l="l" t="t" r="r" b="b"/>
                <a:pathLst>
                  <a:path w="45058" h="27361" extrusionOk="0">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24"/>
              <p:cNvSpPr/>
              <p:nvPr/>
            </p:nvSpPr>
            <p:spPr>
              <a:xfrm>
                <a:off x="2567525" y="596950"/>
                <a:ext cx="1415975" cy="728000"/>
              </a:xfrm>
              <a:custGeom>
                <a:avLst/>
                <a:gdLst/>
                <a:ahLst/>
                <a:cxnLst/>
                <a:rect l="l" t="t" r="r" b="b"/>
                <a:pathLst>
                  <a:path w="56639" h="29120" extrusionOk="0">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24"/>
              <p:cNvSpPr/>
              <p:nvPr/>
            </p:nvSpPr>
            <p:spPr>
              <a:xfrm>
                <a:off x="2357225" y="1123325"/>
                <a:ext cx="46750" cy="46350"/>
              </a:xfrm>
              <a:custGeom>
                <a:avLst/>
                <a:gdLst/>
                <a:ahLst/>
                <a:cxnLst/>
                <a:rect l="l" t="t" r="r" b="b"/>
                <a:pathLst>
                  <a:path w="1870" h="1854" extrusionOk="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24"/>
              <p:cNvSpPr/>
              <p:nvPr/>
            </p:nvSpPr>
            <p:spPr>
              <a:xfrm>
                <a:off x="2748525" y="633375"/>
                <a:ext cx="46775" cy="46375"/>
              </a:xfrm>
              <a:custGeom>
                <a:avLst/>
                <a:gdLst/>
                <a:ahLst/>
                <a:cxnLst/>
                <a:rect l="l" t="t" r="r" b="b"/>
                <a:pathLst>
                  <a:path w="1871" h="1855" extrusionOk="0">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24"/>
              <p:cNvSpPr/>
              <p:nvPr/>
            </p:nvSpPr>
            <p:spPr>
              <a:xfrm>
                <a:off x="2842800" y="682900"/>
                <a:ext cx="46375" cy="46350"/>
              </a:xfrm>
              <a:custGeom>
                <a:avLst/>
                <a:gdLst/>
                <a:ahLst/>
                <a:cxnLst/>
                <a:rect l="l" t="t" r="r" b="b"/>
                <a:pathLst>
                  <a:path w="1855" h="1854" extrusionOk="0">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24"/>
              <p:cNvSpPr/>
              <p:nvPr/>
            </p:nvSpPr>
            <p:spPr>
              <a:xfrm>
                <a:off x="2530700" y="1148275"/>
                <a:ext cx="46375" cy="46350"/>
              </a:xfrm>
              <a:custGeom>
                <a:avLst/>
                <a:gdLst/>
                <a:ahLst/>
                <a:cxnLst/>
                <a:rect l="l" t="t" r="r" b="b"/>
                <a:pathLst>
                  <a:path w="1855" h="1854" extrusionOk="0">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24"/>
              <p:cNvSpPr/>
              <p:nvPr/>
            </p:nvSpPr>
            <p:spPr>
              <a:xfrm>
                <a:off x="2916875" y="1286900"/>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24"/>
              <p:cNvSpPr/>
              <p:nvPr/>
            </p:nvSpPr>
            <p:spPr>
              <a:xfrm>
                <a:off x="2280775" y="1031425"/>
                <a:ext cx="51525" cy="51525"/>
              </a:xfrm>
              <a:custGeom>
                <a:avLst/>
                <a:gdLst/>
                <a:ahLst/>
                <a:cxnLst/>
                <a:rect l="l" t="t" r="r" b="b"/>
                <a:pathLst>
                  <a:path w="2061" h="2061" extrusionOk="0">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24"/>
              <p:cNvSpPr/>
              <p:nvPr/>
            </p:nvSpPr>
            <p:spPr>
              <a:xfrm>
                <a:off x="2364750" y="842900"/>
                <a:ext cx="51525" cy="51925"/>
              </a:xfrm>
              <a:custGeom>
                <a:avLst/>
                <a:gdLst/>
                <a:ahLst/>
                <a:cxnLst/>
                <a:rect l="l" t="t" r="r" b="b"/>
                <a:pathLst>
                  <a:path w="2061" h="2077" extrusionOk="0">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24"/>
              <p:cNvSpPr/>
              <p:nvPr/>
            </p:nvSpPr>
            <p:spPr>
              <a:xfrm>
                <a:off x="2468925" y="9027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24"/>
              <p:cNvSpPr/>
              <p:nvPr/>
            </p:nvSpPr>
            <p:spPr>
              <a:xfrm>
                <a:off x="2637250" y="8928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24"/>
              <p:cNvSpPr/>
              <p:nvPr/>
            </p:nvSpPr>
            <p:spPr>
              <a:xfrm>
                <a:off x="2394450" y="952225"/>
                <a:ext cx="51525" cy="51500"/>
              </a:xfrm>
              <a:custGeom>
                <a:avLst/>
                <a:gdLst/>
                <a:ahLst/>
                <a:cxnLst/>
                <a:rect l="l" t="t" r="r" b="b"/>
                <a:pathLst>
                  <a:path w="2061" h="2060" extrusionOk="0">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24"/>
              <p:cNvSpPr/>
              <p:nvPr/>
            </p:nvSpPr>
            <p:spPr>
              <a:xfrm>
                <a:off x="2498625" y="991825"/>
                <a:ext cx="51500" cy="51500"/>
              </a:xfrm>
              <a:custGeom>
                <a:avLst/>
                <a:gdLst/>
                <a:ahLst/>
                <a:cxnLst/>
                <a:rect l="l" t="t" r="r" b="b"/>
                <a:pathLst>
                  <a:path w="2060" h="2060" extrusionOk="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24"/>
              <p:cNvSpPr/>
              <p:nvPr/>
            </p:nvSpPr>
            <p:spPr>
              <a:xfrm>
                <a:off x="2840025" y="749025"/>
                <a:ext cx="51525" cy="51525"/>
              </a:xfrm>
              <a:custGeom>
                <a:avLst/>
                <a:gdLst/>
                <a:ahLst/>
                <a:cxnLst/>
                <a:rect l="l" t="t" r="r" b="b"/>
                <a:pathLst>
                  <a:path w="2061" h="2061" extrusionOk="0">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24"/>
              <p:cNvSpPr/>
              <p:nvPr/>
            </p:nvSpPr>
            <p:spPr>
              <a:xfrm>
                <a:off x="2518425" y="570800"/>
                <a:ext cx="51500" cy="51525"/>
              </a:xfrm>
              <a:custGeom>
                <a:avLst/>
                <a:gdLst/>
                <a:ahLst/>
                <a:cxnLst/>
                <a:rect l="l" t="t" r="r" b="b"/>
                <a:pathLst>
                  <a:path w="2060" h="2061" extrusionOk="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37" name="Google Shape;1337;p24"/>
            <p:cNvPicPr preferRelativeResize="0"/>
            <p:nvPr/>
          </p:nvPicPr>
          <p:blipFill>
            <a:blip r:embed="rId3">
              <a:alphaModFix amt="40000"/>
            </a:blip>
            <a:stretch>
              <a:fillRect/>
            </a:stretch>
          </p:blipFill>
          <p:spPr>
            <a:xfrm>
              <a:off x="7107050" y="742825"/>
              <a:ext cx="1177350" cy="1177350"/>
            </a:xfrm>
            <a:prstGeom prst="rect">
              <a:avLst/>
            </a:prstGeom>
            <a:noFill/>
            <a:ln>
              <a:noFill/>
            </a:ln>
          </p:spPr>
        </p:pic>
        <p:pic>
          <p:nvPicPr>
            <p:cNvPr id="1338" name="Google Shape;1338;p24"/>
            <p:cNvPicPr preferRelativeResize="0"/>
            <p:nvPr/>
          </p:nvPicPr>
          <p:blipFill>
            <a:blip r:embed="rId3">
              <a:alphaModFix amt="40000"/>
            </a:blip>
            <a:stretch>
              <a:fillRect/>
            </a:stretch>
          </p:blipFill>
          <p:spPr>
            <a:xfrm>
              <a:off x="7803050" y="-104675"/>
              <a:ext cx="1177350" cy="1177350"/>
            </a:xfrm>
            <a:prstGeom prst="rect">
              <a:avLst/>
            </a:prstGeom>
            <a:noFill/>
            <a:ln>
              <a:noFill/>
            </a:ln>
          </p:spPr>
        </p:pic>
        <p:pic>
          <p:nvPicPr>
            <p:cNvPr id="1339" name="Google Shape;1339;p24"/>
            <p:cNvPicPr preferRelativeResize="0"/>
            <p:nvPr/>
          </p:nvPicPr>
          <p:blipFill>
            <a:blip r:embed="rId3">
              <a:alphaModFix amt="40000"/>
            </a:blip>
            <a:stretch>
              <a:fillRect/>
            </a:stretch>
          </p:blipFill>
          <p:spPr>
            <a:xfrm>
              <a:off x="8100400" y="1072675"/>
              <a:ext cx="1177350" cy="1177350"/>
            </a:xfrm>
            <a:prstGeom prst="rect">
              <a:avLst/>
            </a:prstGeom>
            <a:noFill/>
            <a:ln>
              <a:noFill/>
            </a:ln>
          </p:spPr>
        </p:pic>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340"/>
        <p:cNvGrpSpPr/>
        <p:nvPr/>
      </p:nvGrpSpPr>
      <p:grpSpPr>
        <a:xfrm>
          <a:off x="0" y="0"/>
          <a:ext cx="0" cy="0"/>
          <a:chOff x="0" y="0"/>
          <a:chExt cx="0" cy="0"/>
        </a:xfrm>
      </p:grpSpPr>
      <p:pic>
        <p:nvPicPr>
          <p:cNvPr id="1341" name="Google Shape;1341;p25"/>
          <p:cNvPicPr preferRelativeResize="0"/>
          <p:nvPr/>
        </p:nvPicPr>
        <p:blipFill>
          <a:blip r:embed="rId2">
            <a:alphaModFix amt="20000"/>
          </a:blip>
          <a:stretch>
            <a:fillRect/>
          </a:stretch>
        </p:blipFill>
        <p:spPr>
          <a:xfrm>
            <a:off x="0" y="0"/>
            <a:ext cx="9144002" cy="5143500"/>
          </a:xfrm>
          <a:prstGeom prst="rect">
            <a:avLst/>
          </a:prstGeom>
          <a:noFill/>
          <a:ln>
            <a:noFill/>
          </a:ln>
        </p:spPr>
      </p:pic>
      <p:grpSp>
        <p:nvGrpSpPr>
          <p:cNvPr id="1342" name="Google Shape;1342;p25"/>
          <p:cNvGrpSpPr/>
          <p:nvPr/>
        </p:nvGrpSpPr>
        <p:grpSpPr>
          <a:xfrm>
            <a:off x="-1684333" y="361707"/>
            <a:ext cx="3460658" cy="1726043"/>
            <a:chOff x="-1684333" y="361707"/>
            <a:chExt cx="3460658" cy="1726043"/>
          </a:xfrm>
        </p:grpSpPr>
        <p:grpSp>
          <p:nvGrpSpPr>
            <p:cNvPr id="1343" name="Google Shape;1343;p25"/>
            <p:cNvGrpSpPr/>
            <p:nvPr/>
          </p:nvGrpSpPr>
          <p:grpSpPr>
            <a:xfrm>
              <a:off x="-1684333" y="361707"/>
              <a:ext cx="2907181" cy="1177348"/>
              <a:chOff x="2442775" y="3274750"/>
              <a:chExt cx="1690025" cy="684425"/>
            </a:xfrm>
          </p:grpSpPr>
          <p:sp>
            <p:nvSpPr>
              <p:cNvPr id="1344" name="Google Shape;1344;p25"/>
              <p:cNvSpPr/>
              <p:nvPr/>
            </p:nvSpPr>
            <p:spPr>
              <a:xfrm>
                <a:off x="2683575" y="3475550"/>
                <a:ext cx="870175" cy="445600"/>
              </a:xfrm>
              <a:custGeom>
                <a:avLst/>
                <a:gdLst/>
                <a:ahLst/>
                <a:cxnLst/>
                <a:rect l="l" t="t" r="r" b="b"/>
                <a:pathLst>
                  <a:path w="34807" h="17824" extrusionOk="0">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25"/>
              <p:cNvSpPr/>
              <p:nvPr/>
            </p:nvSpPr>
            <p:spPr>
              <a:xfrm>
                <a:off x="3728800" y="3776950"/>
                <a:ext cx="359650" cy="139050"/>
              </a:xfrm>
              <a:custGeom>
                <a:avLst/>
                <a:gdLst/>
                <a:ahLst/>
                <a:cxnLst/>
                <a:rect l="l" t="t" r="r" b="b"/>
                <a:pathLst>
                  <a:path w="14386" h="5562" extrusionOk="0">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25"/>
              <p:cNvSpPr/>
              <p:nvPr/>
            </p:nvSpPr>
            <p:spPr>
              <a:xfrm>
                <a:off x="2739025" y="3416125"/>
                <a:ext cx="1218725" cy="460275"/>
              </a:xfrm>
              <a:custGeom>
                <a:avLst/>
                <a:gdLst/>
                <a:ahLst/>
                <a:cxnLst/>
                <a:rect l="l" t="t" r="r" b="b"/>
                <a:pathLst>
                  <a:path w="48749" h="18411" extrusionOk="0">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25"/>
              <p:cNvSpPr/>
              <p:nvPr/>
            </p:nvSpPr>
            <p:spPr>
              <a:xfrm>
                <a:off x="2696650" y="3396325"/>
                <a:ext cx="1145050" cy="383025"/>
              </a:xfrm>
              <a:custGeom>
                <a:avLst/>
                <a:gdLst/>
                <a:ahLst/>
                <a:cxnLst/>
                <a:rect l="l" t="t" r="r" b="b"/>
                <a:pathLst>
                  <a:path w="45802" h="15321" extrusionOk="0">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25"/>
              <p:cNvSpPr/>
              <p:nvPr/>
            </p:nvSpPr>
            <p:spPr>
              <a:xfrm>
                <a:off x="2491100" y="3376525"/>
                <a:ext cx="1412375" cy="386200"/>
              </a:xfrm>
              <a:custGeom>
                <a:avLst/>
                <a:gdLst/>
                <a:ahLst/>
                <a:cxnLst/>
                <a:rect l="l" t="t" r="r" b="b"/>
                <a:pathLst>
                  <a:path w="56495" h="15448" extrusionOk="0">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25"/>
              <p:cNvSpPr/>
              <p:nvPr/>
            </p:nvSpPr>
            <p:spPr>
              <a:xfrm>
                <a:off x="3040050" y="3312775"/>
                <a:ext cx="532725" cy="192500"/>
              </a:xfrm>
              <a:custGeom>
                <a:avLst/>
                <a:gdLst/>
                <a:ahLst/>
                <a:cxnLst/>
                <a:rect l="l" t="t" r="r" b="b"/>
                <a:pathLst>
                  <a:path w="21309" h="7700" extrusionOk="0">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25"/>
              <p:cNvSpPr/>
              <p:nvPr/>
            </p:nvSpPr>
            <p:spPr>
              <a:xfrm>
                <a:off x="2618225" y="3346825"/>
                <a:ext cx="692750" cy="168350"/>
              </a:xfrm>
              <a:custGeom>
                <a:avLst/>
                <a:gdLst/>
                <a:ahLst/>
                <a:cxnLst/>
                <a:rect l="l" t="t" r="r" b="b"/>
                <a:pathLst>
                  <a:path w="27710" h="6734" extrusionOk="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25"/>
              <p:cNvSpPr/>
              <p:nvPr/>
            </p:nvSpPr>
            <p:spPr>
              <a:xfrm>
                <a:off x="3526800" y="3912800"/>
                <a:ext cx="46375" cy="46375"/>
              </a:xfrm>
              <a:custGeom>
                <a:avLst/>
                <a:gdLst/>
                <a:ahLst/>
                <a:cxnLst/>
                <a:rect l="l" t="t" r="r" b="b"/>
                <a:pathLst>
                  <a:path w="1855" h="1855" extrusionOk="0">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25"/>
              <p:cNvSpPr/>
              <p:nvPr/>
            </p:nvSpPr>
            <p:spPr>
              <a:xfrm>
                <a:off x="4086050" y="3828450"/>
                <a:ext cx="46750" cy="46750"/>
              </a:xfrm>
              <a:custGeom>
                <a:avLst/>
                <a:gdLst/>
                <a:ahLst/>
                <a:cxnLst/>
                <a:rect l="l" t="t" r="r" b="b"/>
                <a:pathLst>
                  <a:path w="1870" h="1870" extrusionOk="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25"/>
              <p:cNvSpPr/>
              <p:nvPr/>
            </p:nvSpPr>
            <p:spPr>
              <a:xfrm>
                <a:off x="2670500" y="3427625"/>
                <a:ext cx="46375" cy="46350"/>
              </a:xfrm>
              <a:custGeom>
                <a:avLst/>
                <a:gdLst/>
                <a:ahLst/>
                <a:cxnLst/>
                <a:rect l="l" t="t" r="r" b="b"/>
                <a:pathLst>
                  <a:path w="1855" h="1854" extrusionOk="0">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25"/>
              <p:cNvSpPr/>
              <p:nvPr/>
            </p:nvSpPr>
            <p:spPr>
              <a:xfrm>
                <a:off x="3289175" y="3487025"/>
                <a:ext cx="46350" cy="46375"/>
              </a:xfrm>
              <a:custGeom>
                <a:avLst/>
                <a:gdLst/>
                <a:ahLst/>
                <a:cxnLst/>
                <a:rect l="l" t="t" r="r" b="b"/>
                <a:pathLst>
                  <a:path w="1854" h="1855" extrusionOk="0">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25"/>
              <p:cNvSpPr/>
              <p:nvPr/>
            </p:nvSpPr>
            <p:spPr>
              <a:xfrm>
                <a:off x="3002025" y="3274750"/>
                <a:ext cx="46750" cy="46750"/>
              </a:xfrm>
              <a:custGeom>
                <a:avLst/>
                <a:gdLst/>
                <a:ahLst/>
                <a:cxnLst/>
                <a:rect l="l" t="t" r="r" b="b"/>
                <a:pathLst>
                  <a:path w="1870" h="1870" extrusionOk="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25"/>
              <p:cNvSpPr/>
              <p:nvPr/>
            </p:nvSpPr>
            <p:spPr>
              <a:xfrm>
                <a:off x="3625825" y="3675175"/>
                <a:ext cx="46350" cy="46350"/>
              </a:xfrm>
              <a:custGeom>
                <a:avLst/>
                <a:gdLst/>
                <a:ahLst/>
                <a:cxnLst/>
                <a:rect l="l" t="t" r="r" b="b"/>
                <a:pathLst>
                  <a:path w="1854"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25"/>
              <p:cNvSpPr/>
              <p:nvPr/>
            </p:nvSpPr>
            <p:spPr>
              <a:xfrm>
                <a:off x="3699875" y="3754375"/>
                <a:ext cx="46775" cy="46375"/>
              </a:xfrm>
              <a:custGeom>
                <a:avLst/>
                <a:gdLst/>
                <a:ahLst/>
                <a:cxnLst/>
                <a:rect l="l" t="t" r="r" b="b"/>
                <a:pathLst>
                  <a:path w="1871" h="1855" extrusionOk="0">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25"/>
              <p:cNvSpPr/>
              <p:nvPr/>
            </p:nvSpPr>
            <p:spPr>
              <a:xfrm>
                <a:off x="3954950" y="3816175"/>
                <a:ext cx="51500" cy="51500"/>
              </a:xfrm>
              <a:custGeom>
                <a:avLst/>
                <a:gdLst/>
                <a:ahLst/>
                <a:cxnLst/>
                <a:rect l="l" t="t" r="r" b="b"/>
                <a:pathLst>
                  <a:path w="2060" h="2060" extrusionOk="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25"/>
              <p:cNvSpPr/>
              <p:nvPr/>
            </p:nvSpPr>
            <p:spPr>
              <a:xfrm>
                <a:off x="3900675" y="3731800"/>
                <a:ext cx="51525" cy="51525"/>
              </a:xfrm>
              <a:custGeom>
                <a:avLst/>
                <a:gdLst/>
                <a:ahLst/>
                <a:cxnLst/>
                <a:rect l="l" t="t" r="r" b="b"/>
                <a:pathLst>
                  <a:path w="2061" h="2061" extrusionOk="0">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25"/>
              <p:cNvSpPr/>
              <p:nvPr/>
            </p:nvSpPr>
            <p:spPr>
              <a:xfrm>
                <a:off x="3826225" y="3771400"/>
                <a:ext cx="51525" cy="51525"/>
              </a:xfrm>
              <a:custGeom>
                <a:avLst/>
                <a:gdLst/>
                <a:ahLst/>
                <a:cxnLst/>
                <a:rect l="l" t="t" r="r" b="b"/>
                <a:pathLst>
                  <a:path w="2061" h="2061" extrusionOk="0">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25"/>
              <p:cNvSpPr/>
              <p:nvPr/>
            </p:nvSpPr>
            <p:spPr>
              <a:xfrm>
                <a:off x="3360850" y="3410200"/>
                <a:ext cx="51525" cy="51500"/>
              </a:xfrm>
              <a:custGeom>
                <a:avLst/>
                <a:gdLst/>
                <a:ahLst/>
                <a:cxnLst/>
                <a:rect l="l" t="t" r="r" b="b"/>
                <a:pathLst>
                  <a:path w="2061" h="2060" extrusionOk="0">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25"/>
              <p:cNvSpPr/>
              <p:nvPr/>
            </p:nvSpPr>
            <p:spPr>
              <a:xfrm>
                <a:off x="2442775" y="3353175"/>
                <a:ext cx="51525" cy="51500"/>
              </a:xfrm>
              <a:custGeom>
                <a:avLst/>
                <a:gdLst/>
                <a:ahLst/>
                <a:cxnLst/>
                <a:rect l="l" t="t" r="r" b="b"/>
                <a:pathLst>
                  <a:path w="2061" h="2060" extrusionOk="0">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25"/>
              <p:cNvSpPr/>
              <p:nvPr/>
            </p:nvSpPr>
            <p:spPr>
              <a:xfrm>
                <a:off x="2569525" y="3318300"/>
                <a:ext cx="51500" cy="51925"/>
              </a:xfrm>
              <a:custGeom>
                <a:avLst/>
                <a:gdLst/>
                <a:ahLst/>
                <a:cxnLst/>
                <a:rect l="l" t="t" r="r" b="b"/>
                <a:pathLst>
                  <a:path w="2060" h="2077" extrusionOk="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25"/>
              <p:cNvSpPr/>
              <p:nvPr/>
            </p:nvSpPr>
            <p:spPr>
              <a:xfrm>
                <a:off x="2634875" y="3515950"/>
                <a:ext cx="51500" cy="51500"/>
              </a:xfrm>
              <a:custGeom>
                <a:avLst/>
                <a:gdLst/>
                <a:ahLst/>
                <a:cxnLst/>
                <a:rect l="l" t="t" r="r" b="b"/>
                <a:pathLst>
                  <a:path w="2060" h="2060" extrusionOk="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65" name="Google Shape;1365;p25"/>
            <p:cNvPicPr preferRelativeResize="0"/>
            <p:nvPr/>
          </p:nvPicPr>
          <p:blipFill>
            <a:blip r:embed="rId3">
              <a:alphaModFix amt="40000"/>
            </a:blip>
            <a:stretch>
              <a:fillRect/>
            </a:stretch>
          </p:blipFill>
          <p:spPr>
            <a:xfrm>
              <a:off x="598975" y="776575"/>
              <a:ext cx="1177350" cy="1177350"/>
            </a:xfrm>
            <a:prstGeom prst="rect">
              <a:avLst/>
            </a:prstGeom>
            <a:noFill/>
            <a:ln>
              <a:noFill/>
            </a:ln>
          </p:spPr>
        </p:pic>
        <p:pic>
          <p:nvPicPr>
            <p:cNvPr id="1366" name="Google Shape;1366;p25"/>
            <p:cNvPicPr preferRelativeResize="0"/>
            <p:nvPr/>
          </p:nvPicPr>
          <p:blipFill>
            <a:blip r:embed="rId3">
              <a:alphaModFix amt="40000"/>
            </a:blip>
            <a:stretch>
              <a:fillRect/>
            </a:stretch>
          </p:blipFill>
          <p:spPr>
            <a:xfrm>
              <a:off x="-367450" y="910400"/>
              <a:ext cx="1177350" cy="1177350"/>
            </a:xfrm>
            <a:prstGeom prst="rect">
              <a:avLst/>
            </a:prstGeom>
            <a:noFill/>
            <a:ln>
              <a:noFill/>
            </a:ln>
          </p:spPr>
        </p:pic>
      </p:grpSp>
      <p:grpSp>
        <p:nvGrpSpPr>
          <p:cNvPr id="1367" name="Google Shape;1367;p25"/>
          <p:cNvGrpSpPr/>
          <p:nvPr/>
        </p:nvGrpSpPr>
        <p:grpSpPr>
          <a:xfrm>
            <a:off x="7352875" y="3702559"/>
            <a:ext cx="3991212" cy="1778866"/>
            <a:chOff x="7352875" y="3702559"/>
            <a:chExt cx="3991212" cy="1778866"/>
          </a:xfrm>
        </p:grpSpPr>
        <p:grpSp>
          <p:nvGrpSpPr>
            <p:cNvPr id="1368" name="Google Shape;1368;p25"/>
            <p:cNvGrpSpPr/>
            <p:nvPr/>
          </p:nvGrpSpPr>
          <p:grpSpPr>
            <a:xfrm>
              <a:off x="7802532" y="3702559"/>
              <a:ext cx="3541556" cy="1323917"/>
              <a:chOff x="2133050" y="2071900"/>
              <a:chExt cx="2132825" cy="797300"/>
            </a:xfrm>
          </p:grpSpPr>
          <p:sp>
            <p:nvSpPr>
              <p:cNvPr id="1369" name="Google Shape;1369;p25"/>
              <p:cNvSpPr/>
              <p:nvPr/>
            </p:nvSpPr>
            <p:spPr>
              <a:xfrm>
                <a:off x="2270875" y="2219625"/>
                <a:ext cx="747000" cy="267375"/>
              </a:xfrm>
              <a:custGeom>
                <a:avLst/>
                <a:gdLst/>
                <a:ahLst/>
                <a:cxnLst/>
                <a:rect l="l" t="t" r="r" b="b"/>
                <a:pathLst>
                  <a:path w="29880" h="10695" extrusionOk="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25"/>
              <p:cNvSpPr/>
              <p:nvPr/>
            </p:nvSpPr>
            <p:spPr>
              <a:xfrm>
                <a:off x="2182175" y="2199825"/>
                <a:ext cx="1311375" cy="282025"/>
              </a:xfrm>
              <a:custGeom>
                <a:avLst/>
                <a:gdLst/>
                <a:ahLst/>
                <a:cxnLst/>
                <a:rect l="l" t="t" r="r" b="b"/>
                <a:pathLst>
                  <a:path w="52455" h="11281" extrusionOk="0">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25"/>
              <p:cNvSpPr/>
              <p:nvPr/>
            </p:nvSpPr>
            <p:spPr>
              <a:xfrm>
                <a:off x="3182625" y="2105550"/>
                <a:ext cx="901850" cy="61825"/>
              </a:xfrm>
              <a:custGeom>
                <a:avLst/>
                <a:gdLst/>
                <a:ahLst/>
                <a:cxnLst/>
                <a:rect l="l" t="t" r="r" b="b"/>
                <a:pathLst>
                  <a:path w="36074" h="2473" extrusionOk="0">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25"/>
              <p:cNvSpPr/>
              <p:nvPr/>
            </p:nvSpPr>
            <p:spPr>
              <a:xfrm>
                <a:off x="3306975" y="2135275"/>
                <a:ext cx="934350" cy="79225"/>
              </a:xfrm>
              <a:custGeom>
                <a:avLst/>
                <a:gdLst/>
                <a:ahLst/>
                <a:cxnLst/>
                <a:rect l="l" t="t" r="r" b="b"/>
                <a:pathLst>
                  <a:path w="37374" h="3169" extrusionOk="0">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25"/>
              <p:cNvSpPr/>
              <p:nvPr/>
            </p:nvSpPr>
            <p:spPr>
              <a:xfrm>
                <a:off x="2627350" y="2303600"/>
                <a:ext cx="1638525" cy="516475"/>
              </a:xfrm>
              <a:custGeom>
                <a:avLst/>
                <a:gdLst/>
                <a:ahLst/>
                <a:cxnLst/>
                <a:rect l="l" t="t" r="r" b="b"/>
                <a:pathLst>
                  <a:path w="65541" h="20659" extrusionOk="0">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25"/>
              <p:cNvSpPr/>
              <p:nvPr/>
            </p:nvSpPr>
            <p:spPr>
              <a:xfrm>
                <a:off x="2216225" y="2328550"/>
                <a:ext cx="1225450" cy="460250"/>
              </a:xfrm>
              <a:custGeom>
                <a:avLst/>
                <a:gdLst/>
                <a:ahLst/>
                <a:cxnLst/>
                <a:rect l="l" t="t" r="r" b="b"/>
                <a:pathLst>
                  <a:path w="49018" h="18410" extrusionOk="0">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25"/>
              <p:cNvSpPr/>
              <p:nvPr/>
            </p:nvSpPr>
            <p:spPr>
              <a:xfrm>
                <a:off x="2338600" y="2308750"/>
                <a:ext cx="1145850" cy="383400"/>
              </a:xfrm>
              <a:custGeom>
                <a:avLst/>
                <a:gdLst/>
                <a:ahLst/>
                <a:cxnLst/>
                <a:rect l="l" t="t" r="r" b="b"/>
                <a:pathLst>
                  <a:path w="45834" h="15336" extrusionOk="0">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25"/>
              <p:cNvSpPr/>
              <p:nvPr/>
            </p:nvSpPr>
            <p:spPr>
              <a:xfrm>
                <a:off x="2270875" y="2288925"/>
                <a:ext cx="1995000" cy="386200"/>
              </a:xfrm>
              <a:custGeom>
                <a:avLst/>
                <a:gdLst/>
                <a:ahLst/>
                <a:cxnLst/>
                <a:rect l="l" t="t" r="r" b="b"/>
                <a:pathLst>
                  <a:path w="79800" h="15448" extrusionOk="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25"/>
              <p:cNvSpPr/>
              <p:nvPr/>
            </p:nvSpPr>
            <p:spPr>
              <a:xfrm>
                <a:off x="2607925" y="2239425"/>
                <a:ext cx="850775" cy="188150"/>
              </a:xfrm>
              <a:custGeom>
                <a:avLst/>
                <a:gdLst/>
                <a:ahLst/>
                <a:cxnLst/>
                <a:rect l="l" t="t" r="r" b="b"/>
                <a:pathLst>
                  <a:path w="34031" h="7526" extrusionOk="0">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25"/>
              <p:cNvSpPr/>
              <p:nvPr/>
            </p:nvSpPr>
            <p:spPr>
              <a:xfrm>
                <a:off x="2686750" y="2749175"/>
                <a:ext cx="134675" cy="49125"/>
              </a:xfrm>
              <a:custGeom>
                <a:avLst/>
                <a:gdLst/>
                <a:ahLst/>
                <a:cxnLst/>
                <a:rect l="l" t="t" r="r" b="b"/>
                <a:pathLst>
                  <a:path w="5387" h="1965" extrusionOk="0">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25"/>
              <p:cNvSpPr/>
              <p:nvPr/>
            </p:nvSpPr>
            <p:spPr>
              <a:xfrm>
                <a:off x="3467400" y="217645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25"/>
              <p:cNvSpPr/>
              <p:nvPr/>
            </p:nvSpPr>
            <p:spPr>
              <a:xfrm>
                <a:off x="2234450" y="2646575"/>
                <a:ext cx="46750" cy="46775"/>
              </a:xfrm>
              <a:custGeom>
                <a:avLst/>
                <a:gdLst/>
                <a:ahLst/>
                <a:cxnLst/>
                <a:rect l="l" t="t" r="r" b="b"/>
                <a:pathLst>
                  <a:path w="1870" h="1871" extrusionOk="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25"/>
              <p:cNvSpPr/>
              <p:nvPr/>
            </p:nvSpPr>
            <p:spPr>
              <a:xfrm>
                <a:off x="2175025" y="2735700"/>
                <a:ext cx="46775" cy="46750"/>
              </a:xfrm>
              <a:custGeom>
                <a:avLst/>
                <a:gdLst/>
                <a:ahLst/>
                <a:cxnLst/>
                <a:rect l="l" t="t" r="r" b="b"/>
                <a:pathLst>
                  <a:path w="1871" h="1870" extrusionOk="0">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25"/>
              <p:cNvSpPr/>
              <p:nvPr/>
            </p:nvSpPr>
            <p:spPr>
              <a:xfrm>
                <a:off x="2502175" y="2587175"/>
                <a:ext cx="46375" cy="46750"/>
              </a:xfrm>
              <a:custGeom>
                <a:avLst/>
                <a:gdLst/>
                <a:ahLst/>
                <a:cxnLst/>
                <a:rect l="l" t="t" r="r" b="b"/>
                <a:pathLst>
                  <a:path w="1855" h="1870" extrusionOk="0">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25"/>
              <p:cNvSpPr/>
              <p:nvPr/>
            </p:nvSpPr>
            <p:spPr>
              <a:xfrm>
                <a:off x="2774275" y="2309925"/>
                <a:ext cx="46775" cy="46775"/>
              </a:xfrm>
              <a:custGeom>
                <a:avLst/>
                <a:gdLst/>
                <a:ahLst/>
                <a:cxnLst/>
                <a:rect l="l" t="t" r="r" b="b"/>
                <a:pathLst>
                  <a:path w="1871" h="1871" extrusionOk="0">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25"/>
              <p:cNvSpPr/>
              <p:nvPr/>
            </p:nvSpPr>
            <p:spPr>
              <a:xfrm>
                <a:off x="2803975" y="2780450"/>
                <a:ext cx="46775" cy="46375"/>
              </a:xfrm>
              <a:custGeom>
                <a:avLst/>
                <a:gdLst/>
                <a:ahLst/>
                <a:cxnLst/>
                <a:rect l="l" t="t" r="r" b="b"/>
                <a:pathLst>
                  <a:path w="1871" h="1855" extrusionOk="0">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25"/>
              <p:cNvSpPr/>
              <p:nvPr/>
            </p:nvSpPr>
            <p:spPr>
              <a:xfrm>
                <a:off x="3462250" y="2334875"/>
                <a:ext cx="46750" cy="46375"/>
              </a:xfrm>
              <a:custGeom>
                <a:avLst/>
                <a:gdLst/>
                <a:ahLst/>
                <a:cxnLst/>
                <a:rect l="l" t="t" r="r" b="b"/>
                <a:pathLst>
                  <a:path w="1870" h="1855" extrusionOk="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25"/>
              <p:cNvSpPr/>
              <p:nvPr/>
            </p:nvSpPr>
            <p:spPr>
              <a:xfrm>
                <a:off x="3165600" y="2141600"/>
                <a:ext cx="46350" cy="46750"/>
              </a:xfrm>
              <a:custGeom>
                <a:avLst/>
                <a:gdLst/>
                <a:ahLst/>
                <a:cxnLst/>
                <a:rect l="l" t="t" r="r" b="b"/>
                <a:pathLst>
                  <a:path w="1854" h="1870" extrusionOk="0">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25"/>
              <p:cNvSpPr/>
              <p:nvPr/>
            </p:nvSpPr>
            <p:spPr>
              <a:xfrm>
                <a:off x="2843600" y="2404200"/>
                <a:ext cx="46750" cy="46350"/>
              </a:xfrm>
              <a:custGeom>
                <a:avLst/>
                <a:gdLst/>
                <a:ahLst/>
                <a:cxnLst/>
                <a:rect l="l" t="t" r="r" b="b"/>
                <a:pathLst>
                  <a:path w="1870" h="1854" extrusionOk="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25"/>
              <p:cNvSpPr/>
              <p:nvPr/>
            </p:nvSpPr>
            <p:spPr>
              <a:xfrm>
                <a:off x="2249500" y="248340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25"/>
              <p:cNvSpPr/>
              <p:nvPr/>
            </p:nvSpPr>
            <p:spPr>
              <a:xfrm>
                <a:off x="2864575" y="2111500"/>
                <a:ext cx="217075" cy="25375"/>
              </a:xfrm>
              <a:custGeom>
                <a:avLst/>
                <a:gdLst/>
                <a:ahLst/>
                <a:cxnLst/>
                <a:rect l="l" t="t" r="r" b="b"/>
                <a:pathLst>
                  <a:path w="8683" h="1015" extrusionOk="0">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25"/>
              <p:cNvSpPr/>
              <p:nvPr/>
            </p:nvSpPr>
            <p:spPr>
              <a:xfrm>
                <a:off x="3067775" y="2079025"/>
                <a:ext cx="46750" cy="46350"/>
              </a:xfrm>
              <a:custGeom>
                <a:avLst/>
                <a:gdLst/>
                <a:ahLst/>
                <a:cxnLst/>
                <a:rect l="l" t="t" r="r" b="b"/>
                <a:pathLst>
                  <a:path w="1870" h="1854" extrusionOk="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25"/>
              <p:cNvSpPr/>
              <p:nvPr/>
            </p:nvSpPr>
            <p:spPr>
              <a:xfrm>
                <a:off x="2827750" y="2071900"/>
                <a:ext cx="51500" cy="51500"/>
              </a:xfrm>
              <a:custGeom>
                <a:avLst/>
                <a:gdLst/>
                <a:ahLst/>
                <a:cxnLst/>
                <a:rect l="l" t="t" r="r" b="b"/>
                <a:pathLst>
                  <a:path w="2060" h="2060" extrusionOk="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5"/>
              <p:cNvSpPr/>
              <p:nvPr/>
            </p:nvSpPr>
            <p:spPr>
              <a:xfrm>
                <a:off x="3261825" y="2119425"/>
                <a:ext cx="51525" cy="51500"/>
              </a:xfrm>
              <a:custGeom>
                <a:avLst/>
                <a:gdLst/>
                <a:ahLst/>
                <a:cxnLst/>
                <a:rect l="l" t="t" r="r" b="b"/>
                <a:pathLst>
                  <a:path w="2061" h="2060" extrusionOk="0">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25"/>
              <p:cNvSpPr/>
              <p:nvPr/>
            </p:nvSpPr>
            <p:spPr>
              <a:xfrm>
                <a:off x="3004400" y="2223575"/>
                <a:ext cx="51500" cy="51525"/>
              </a:xfrm>
              <a:custGeom>
                <a:avLst/>
                <a:gdLst/>
                <a:ahLst/>
                <a:cxnLst/>
                <a:rect l="l" t="t" r="r" b="b"/>
                <a:pathLst>
                  <a:path w="2060" h="2061" extrusionOk="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25"/>
              <p:cNvSpPr/>
              <p:nvPr/>
            </p:nvSpPr>
            <p:spPr>
              <a:xfrm>
                <a:off x="2301375" y="2683825"/>
                <a:ext cx="51525" cy="51500"/>
              </a:xfrm>
              <a:custGeom>
                <a:avLst/>
                <a:gdLst/>
                <a:ahLst/>
                <a:cxnLst/>
                <a:rect l="l" t="t" r="r" b="b"/>
                <a:pathLst>
                  <a:path w="2061" h="2060" extrusionOk="0">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25"/>
              <p:cNvSpPr/>
              <p:nvPr/>
            </p:nvSpPr>
            <p:spPr>
              <a:xfrm>
                <a:off x="2133050" y="2456075"/>
                <a:ext cx="51525" cy="51525"/>
              </a:xfrm>
              <a:custGeom>
                <a:avLst/>
                <a:gdLst/>
                <a:ahLst/>
                <a:cxnLst/>
                <a:rect l="l" t="t" r="r" b="b"/>
                <a:pathLst>
                  <a:path w="2061" h="2061" extrusionOk="0">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25"/>
              <p:cNvSpPr/>
              <p:nvPr/>
            </p:nvSpPr>
            <p:spPr>
              <a:xfrm>
                <a:off x="2603575" y="2817275"/>
                <a:ext cx="51525" cy="51925"/>
              </a:xfrm>
              <a:custGeom>
                <a:avLst/>
                <a:gdLst/>
                <a:ahLst/>
                <a:cxnLst/>
                <a:rect l="l" t="t" r="r" b="b"/>
                <a:pathLst>
                  <a:path w="2061" h="2077" extrusionOk="0">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25"/>
              <p:cNvSpPr/>
              <p:nvPr/>
            </p:nvSpPr>
            <p:spPr>
              <a:xfrm>
                <a:off x="2647925" y="2782825"/>
                <a:ext cx="51525" cy="51525"/>
              </a:xfrm>
              <a:custGeom>
                <a:avLst/>
                <a:gdLst/>
                <a:ahLst/>
                <a:cxnLst/>
                <a:rect l="l" t="t" r="r" b="b"/>
                <a:pathLst>
                  <a:path w="2061" h="2061" extrusionOk="0">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25"/>
              <p:cNvSpPr/>
              <p:nvPr/>
            </p:nvSpPr>
            <p:spPr>
              <a:xfrm>
                <a:off x="3964850" y="2084975"/>
                <a:ext cx="51500" cy="51500"/>
              </a:xfrm>
              <a:custGeom>
                <a:avLst/>
                <a:gdLst/>
                <a:ahLst/>
                <a:cxnLst/>
                <a:rect l="l" t="t" r="r" b="b"/>
                <a:pathLst>
                  <a:path w="2060" h="2060" extrusionOk="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99" name="Google Shape;1399;p25"/>
            <p:cNvPicPr preferRelativeResize="0"/>
            <p:nvPr/>
          </p:nvPicPr>
          <p:blipFill>
            <a:blip r:embed="rId3">
              <a:alphaModFix amt="40000"/>
            </a:blip>
            <a:stretch>
              <a:fillRect/>
            </a:stretch>
          </p:blipFill>
          <p:spPr>
            <a:xfrm>
              <a:off x="7352875" y="4222300"/>
              <a:ext cx="1177350" cy="1177350"/>
            </a:xfrm>
            <a:prstGeom prst="rect">
              <a:avLst/>
            </a:prstGeom>
            <a:noFill/>
            <a:ln>
              <a:noFill/>
            </a:ln>
          </p:spPr>
        </p:pic>
        <p:pic>
          <p:nvPicPr>
            <p:cNvPr id="1400" name="Google Shape;1400;p25"/>
            <p:cNvPicPr preferRelativeResize="0"/>
            <p:nvPr/>
          </p:nvPicPr>
          <p:blipFill>
            <a:blip r:embed="rId3">
              <a:alphaModFix amt="40000"/>
            </a:blip>
            <a:stretch>
              <a:fillRect/>
            </a:stretch>
          </p:blipFill>
          <p:spPr>
            <a:xfrm>
              <a:off x="8371350" y="4304075"/>
              <a:ext cx="1177350" cy="117735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4" name="Google Shape;14;p3"/>
          <p:cNvSpPr txBox="1">
            <a:spLocks noGrp="1"/>
          </p:cNvSpPr>
          <p:nvPr>
            <p:ph type="title"/>
          </p:nvPr>
        </p:nvSpPr>
        <p:spPr>
          <a:xfrm>
            <a:off x="1133023" y="2480375"/>
            <a:ext cx="3764400" cy="13719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475223" y="1291225"/>
            <a:ext cx="1080000" cy="1001100"/>
          </a:xfrm>
          <a:prstGeom prst="rect">
            <a:avLst/>
          </a:prstGeom>
        </p:spPr>
        <p:txBody>
          <a:bodyPr spcFirstLastPara="1" wrap="square" lIns="91425" tIns="91425" rIns="91425" bIns="91425" anchor="b" anchorCtr="0">
            <a:noAutofit/>
          </a:bodyPr>
          <a:lstStyle>
            <a:lvl1pPr lvl="0" algn="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a:spLocks noGrp="1"/>
          </p:cNvSpPr>
          <p:nvPr>
            <p:ph type="pic" idx="3"/>
          </p:nvPr>
        </p:nvSpPr>
        <p:spPr>
          <a:xfrm>
            <a:off x="5406576" y="694950"/>
            <a:ext cx="2604300" cy="3753600"/>
          </a:xfrm>
          <a:prstGeom prst="rect">
            <a:avLst/>
          </a:prstGeom>
          <a:noFill/>
          <a:ln w="9525" cap="flat" cmpd="sng">
            <a:solidFill>
              <a:schemeClr val="dk1"/>
            </a:solidFill>
            <a:prstDash val="solid"/>
            <a:round/>
            <a:headEnd type="none" w="sm" len="sm"/>
            <a:tailEnd type="none" w="sm" len="sm"/>
          </a:ln>
        </p:spPr>
      </p:sp>
      <p:grpSp>
        <p:nvGrpSpPr>
          <p:cNvPr id="17" name="Google Shape;17;p3"/>
          <p:cNvGrpSpPr/>
          <p:nvPr/>
        </p:nvGrpSpPr>
        <p:grpSpPr>
          <a:xfrm>
            <a:off x="8161834" y="75534"/>
            <a:ext cx="3751693" cy="1477275"/>
            <a:chOff x="8161834" y="75534"/>
            <a:chExt cx="3751693" cy="1477275"/>
          </a:xfrm>
        </p:grpSpPr>
        <p:grpSp>
          <p:nvGrpSpPr>
            <p:cNvPr id="18" name="Google Shape;18;p3"/>
            <p:cNvGrpSpPr/>
            <p:nvPr/>
          </p:nvGrpSpPr>
          <p:grpSpPr>
            <a:xfrm>
              <a:off x="8371972" y="75540"/>
              <a:ext cx="3541556" cy="1323917"/>
              <a:chOff x="2133050" y="2071900"/>
              <a:chExt cx="2132825" cy="797300"/>
            </a:xfrm>
          </p:grpSpPr>
          <p:sp>
            <p:nvSpPr>
              <p:cNvPr id="19" name="Google Shape;19;p3"/>
              <p:cNvSpPr/>
              <p:nvPr/>
            </p:nvSpPr>
            <p:spPr>
              <a:xfrm>
                <a:off x="2270875" y="2219625"/>
                <a:ext cx="747000" cy="267375"/>
              </a:xfrm>
              <a:custGeom>
                <a:avLst/>
                <a:gdLst/>
                <a:ahLst/>
                <a:cxnLst/>
                <a:rect l="l" t="t" r="r" b="b"/>
                <a:pathLst>
                  <a:path w="29880" h="10695" extrusionOk="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2182175" y="2199825"/>
                <a:ext cx="1311375" cy="282025"/>
              </a:xfrm>
              <a:custGeom>
                <a:avLst/>
                <a:gdLst/>
                <a:ahLst/>
                <a:cxnLst/>
                <a:rect l="l" t="t" r="r" b="b"/>
                <a:pathLst>
                  <a:path w="52455" h="11281" extrusionOk="0">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3182625" y="2105550"/>
                <a:ext cx="901850" cy="61825"/>
              </a:xfrm>
              <a:custGeom>
                <a:avLst/>
                <a:gdLst/>
                <a:ahLst/>
                <a:cxnLst/>
                <a:rect l="l" t="t" r="r" b="b"/>
                <a:pathLst>
                  <a:path w="36074" h="2473" extrusionOk="0">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3306975" y="2135275"/>
                <a:ext cx="934350" cy="79225"/>
              </a:xfrm>
              <a:custGeom>
                <a:avLst/>
                <a:gdLst/>
                <a:ahLst/>
                <a:cxnLst/>
                <a:rect l="l" t="t" r="r" b="b"/>
                <a:pathLst>
                  <a:path w="37374" h="3169" extrusionOk="0">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a:off x="2627350" y="2303600"/>
                <a:ext cx="1638525" cy="516475"/>
              </a:xfrm>
              <a:custGeom>
                <a:avLst/>
                <a:gdLst/>
                <a:ahLst/>
                <a:cxnLst/>
                <a:rect l="l" t="t" r="r" b="b"/>
                <a:pathLst>
                  <a:path w="65541" h="20659" extrusionOk="0">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a:off x="2216225" y="2328550"/>
                <a:ext cx="1225450" cy="460250"/>
              </a:xfrm>
              <a:custGeom>
                <a:avLst/>
                <a:gdLst/>
                <a:ahLst/>
                <a:cxnLst/>
                <a:rect l="l" t="t" r="r" b="b"/>
                <a:pathLst>
                  <a:path w="49018" h="18410" extrusionOk="0">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a:off x="2338600" y="2308750"/>
                <a:ext cx="1145850" cy="383400"/>
              </a:xfrm>
              <a:custGeom>
                <a:avLst/>
                <a:gdLst/>
                <a:ahLst/>
                <a:cxnLst/>
                <a:rect l="l" t="t" r="r" b="b"/>
                <a:pathLst>
                  <a:path w="45834" h="15336" extrusionOk="0">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a:off x="2270875" y="2288925"/>
                <a:ext cx="1995000" cy="386200"/>
              </a:xfrm>
              <a:custGeom>
                <a:avLst/>
                <a:gdLst/>
                <a:ahLst/>
                <a:cxnLst/>
                <a:rect l="l" t="t" r="r" b="b"/>
                <a:pathLst>
                  <a:path w="79800" h="15448" extrusionOk="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a:off x="2607925" y="2239425"/>
                <a:ext cx="850775" cy="188150"/>
              </a:xfrm>
              <a:custGeom>
                <a:avLst/>
                <a:gdLst/>
                <a:ahLst/>
                <a:cxnLst/>
                <a:rect l="l" t="t" r="r" b="b"/>
                <a:pathLst>
                  <a:path w="34031" h="7526" extrusionOk="0">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a:off x="2686750" y="2749175"/>
                <a:ext cx="134675" cy="49125"/>
              </a:xfrm>
              <a:custGeom>
                <a:avLst/>
                <a:gdLst/>
                <a:ahLst/>
                <a:cxnLst/>
                <a:rect l="l" t="t" r="r" b="b"/>
                <a:pathLst>
                  <a:path w="5387" h="1965" extrusionOk="0">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a:off x="3467400" y="217645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a:off x="2234450" y="2646575"/>
                <a:ext cx="46750" cy="46775"/>
              </a:xfrm>
              <a:custGeom>
                <a:avLst/>
                <a:gdLst/>
                <a:ahLst/>
                <a:cxnLst/>
                <a:rect l="l" t="t" r="r" b="b"/>
                <a:pathLst>
                  <a:path w="1870" h="1871" extrusionOk="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2175025" y="2735700"/>
                <a:ext cx="46775" cy="46750"/>
              </a:xfrm>
              <a:custGeom>
                <a:avLst/>
                <a:gdLst/>
                <a:ahLst/>
                <a:cxnLst/>
                <a:rect l="l" t="t" r="r" b="b"/>
                <a:pathLst>
                  <a:path w="1871" h="1870" extrusionOk="0">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2502175" y="2587175"/>
                <a:ext cx="46375" cy="46750"/>
              </a:xfrm>
              <a:custGeom>
                <a:avLst/>
                <a:gdLst/>
                <a:ahLst/>
                <a:cxnLst/>
                <a:rect l="l" t="t" r="r" b="b"/>
                <a:pathLst>
                  <a:path w="1855" h="1870" extrusionOk="0">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2774275" y="2309925"/>
                <a:ext cx="46775" cy="46775"/>
              </a:xfrm>
              <a:custGeom>
                <a:avLst/>
                <a:gdLst/>
                <a:ahLst/>
                <a:cxnLst/>
                <a:rect l="l" t="t" r="r" b="b"/>
                <a:pathLst>
                  <a:path w="1871" h="1871" extrusionOk="0">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2803975" y="2780450"/>
                <a:ext cx="46775" cy="46375"/>
              </a:xfrm>
              <a:custGeom>
                <a:avLst/>
                <a:gdLst/>
                <a:ahLst/>
                <a:cxnLst/>
                <a:rect l="l" t="t" r="r" b="b"/>
                <a:pathLst>
                  <a:path w="1871" h="1855" extrusionOk="0">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3462250" y="2334875"/>
                <a:ext cx="46750" cy="46375"/>
              </a:xfrm>
              <a:custGeom>
                <a:avLst/>
                <a:gdLst/>
                <a:ahLst/>
                <a:cxnLst/>
                <a:rect l="l" t="t" r="r" b="b"/>
                <a:pathLst>
                  <a:path w="1870" h="1855" extrusionOk="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165600" y="2141600"/>
                <a:ext cx="46350" cy="46750"/>
              </a:xfrm>
              <a:custGeom>
                <a:avLst/>
                <a:gdLst/>
                <a:ahLst/>
                <a:cxnLst/>
                <a:rect l="l" t="t" r="r" b="b"/>
                <a:pathLst>
                  <a:path w="1854" h="1870" extrusionOk="0">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2843600" y="2404200"/>
                <a:ext cx="46750" cy="46350"/>
              </a:xfrm>
              <a:custGeom>
                <a:avLst/>
                <a:gdLst/>
                <a:ahLst/>
                <a:cxnLst/>
                <a:rect l="l" t="t" r="r" b="b"/>
                <a:pathLst>
                  <a:path w="1870" h="1854" extrusionOk="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249500" y="248340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864575" y="2111500"/>
                <a:ext cx="217075" cy="25375"/>
              </a:xfrm>
              <a:custGeom>
                <a:avLst/>
                <a:gdLst/>
                <a:ahLst/>
                <a:cxnLst/>
                <a:rect l="l" t="t" r="r" b="b"/>
                <a:pathLst>
                  <a:path w="8683" h="1015" extrusionOk="0">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3067775" y="2079025"/>
                <a:ext cx="46750" cy="46350"/>
              </a:xfrm>
              <a:custGeom>
                <a:avLst/>
                <a:gdLst/>
                <a:ahLst/>
                <a:cxnLst/>
                <a:rect l="l" t="t" r="r" b="b"/>
                <a:pathLst>
                  <a:path w="1870" h="1854" extrusionOk="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2827750" y="2071900"/>
                <a:ext cx="51500" cy="51500"/>
              </a:xfrm>
              <a:custGeom>
                <a:avLst/>
                <a:gdLst/>
                <a:ahLst/>
                <a:cxnLst/>
                <a:rect l="l" t="t" r="r" b="b"/>
                <a:pathLst>
                  <a:path w="2060" h="2060" extrusionOk="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3261825" y="2119425"/>
                <a:ext cx="51525" cy="51500"/>
              </a:xfrm>
              <a:custGeom>
                <a:avLst/>
                <a:gdLst/>
                <a:ahLst/>
                <a:cxnLst/>
                <a:rect l="l" t="t" r="r" b="b"/>
                <a:pathLst>
                  <a:path w="2061" h="2060" extrusionOk="0">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3004400" y="2223575"/>
                <a:ext cx="51500" cy="51525"/>
              </a:xfrm>
              <a:custGeom>
                <a:avLst/>
                <a:gdLst/>
                <a:ahLst/>
                <a:cxnLst/>
                <a:rect l="l" t="t" r="r" b="b"/>
                <a:pathLst>
                  <a:path w="2060" h="2061" extrusionOk="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301375" y="2683825"/>
                <a:ext cx="51525" cy="51500"/>
              </a:xfrm>
              <a:custGeom>
                <a:avLst/>
                <a:gdLst/>
                <a:ahLst/>
                <a:cxnLst/>
                <a:rect l="l" t="t" r="r" b="b"/>
                <a:pathLst>
                  <a:path w="2061" h="2060" extrusionOk="0">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2133050" y="2456075"/>
                <a:ext cx="51525" cy="51525"/>
              </a:xfrm>
              <a:custGeom>
                <a:avLst/>
                <a:gdLst/>
                <a:ahLst/>
                <a:cxnLst/>
                <a:rect l="l" t="t" r="r" b="b"/>
                <a:pathLst>
                  <a:path w="2061" h="2061" extrusionOk="0">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2603575" y="2817275"/>
                <a:ext cx="51525" cy="51925"/>
              </a:xfrm>
              <a:custGeom>
                <a:avLst/>
                <a:gdLst/>
                <a:ahLst/>
                <a:cxnLst/>
                <a:rect l="l" t="t" r="r" b="b"/>
                <a:pathLst>
                  <a:path w="2061" h="2077" extrusionOk="0">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647925" y="2782825"/>
                <a:ext cx="51525" cy="51525"/>
              </a:xfrm>
              <a:custGeom>
                <a:avLst/>
                <a:gdLst/>
                <a:ahLst/>
                <a:cxnLst/>
                <a:rect l="l" t="t" r="r" b="b"/>
                <a:pathLst>
                  <a:path w="2061" h="2061" extrusionOk="0">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3964850" y="2084975"/>
                <a:ext cx="51500" cy="51500"/>
              </a:xfrm>
              <a:custGeom>
                <a:avLst/>
                <a:gdLst/>
                <a:ahLst/>
                <a:cxnLst/>
                <a:rect l="l" t="t" r="r" b="b"/>
                <a:pathLst>
                  <a:path w="2060" h="2060" extrusionOk="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3"/>
            <p:cNvSpPr/>
            <p:nvPr/>
          </p:nvSpPr>
          <p:spPr>
            <a:xfrm>
              <a:off x="8161834" y="721209"/>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aira"/>
                <a:ea typeface="Saira"/>
                <a:cs typeface="Saira"/>
                <a:sym typeface="Saira"/>
              </a:endParaRPr>
            </a:p>
          </p:txBody>
        </p:sp>
        <p:sp>
          <p:nvSpPr>
            <p:cNvPr id="50" name="Google Shape;50;p3"/>
            <p:cNvSpPr/>
            <p:nvPr/>
          </p:nvSpPr>
          <p:spPr>
            <a:xfrm>
              <a:off x="9036759" y="75534"/>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aira"/>
                <a:ea typeface="Saira"/>
                <a:cs typeface="Saira"/>
                <a:sym typeface="Saira"/>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1"/>
        <p:cNvGrpSpPr/>
        <p:nvPr/>
      </p:nvGrpSpPr>
      <p:grpSpPr>
        <a:xfrm>
          <a:off x="0" y="0"/>
          <a:ext cx="0" cy="0"/>
          <a:chOff x="0" y="0"/>
          <a:chExt cx="0" cy="0"/>
        </a:xfrm>
      </p:grpSpPr>
      <p:pic>
        <p:nvPicPr>
          <p:cNvPr id="52" name="Google Shape;52;p4"/>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53" name="Google Shape;53;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4" name="Google Shape;54;p4"/>
          <p:cNvSpPr txBox="1">
            <a:spLocks noGrp="1"/>
          </p:cNvSpPr>
          <p:nvPr>
            <p:ph type="body" idx="1"/>
          </p:nvPr>
        </p:nvSpPr>
        <p:spPr>
          <a:xfrm>
            <a:off x="720000" y="1152475"/>
            <a:ext cx="7704000" cy="351600"/>
          </a:xfrm>
          <a:prstGeom prst="rect">
            <a:avLst/>
          </a:prstGeom>
        </p:spPr>
        <p:txBody>
          <a:bodyPr spcFirstLastPara="1" wrap="square" lIns="91425" tIns="91425" rIns="91425" bIns="91425" anchor="t" anchorCtr="0">
            <a:noAutofit/>
          </a:bodyPr>
          <a:lstStyle>
            <a:lvl1pPr marL="457200" lvl="0" indent="-317500" algn="ctr" rtl="0">
              <a:lnSpc>
                <a:spcPct val="115000"/>
              </a:lnSpc>
              <a:spcBef>
                <a:spcPts val="0"/>
              </a:spcBef>
              <a:spcAft>
                <a:spcPts val="0"/>
              </a:spcAft>
              <a:buSzPts val="1400"/>
              <a:buChar char="●"/>
              <a:defRPr sz="1400"/>
            </a:lvl1pPr>
            <a:lvl2pPr marL="914400" lvl="1" indent="-304800" rtl="0">
              <a:lnSpc>
                <a:spcPct val="115000"/>
              </a:lnSpc>
              <a:spcBef>
                <a:spcPts val="0"/>
              </a:spcBef>
              <a:spcAft>
                <a:spcPts val="0"/>
              </a:spcAft>
              <a:buSzPts val="1200"/>
              <a:buChar char="○"/>
              <a:defRPr/>
            </a:lvl2pPr>
            <a:lvl3pPr marL="1371600" lvl="2" indent="-304800" rtl="0">
              <a:lnSpc>
                <a:spcPct val="115000"/>
              </a:lnSpc>
              <a:spcBef>
                <a:spcPts val="0"/>
              </a:spcBef>
              <a:spcAft>
                <a:spcPts val="0"/>
              </a:spcAft>
              <a:buSzPts val="1200"/>
              <a:buChar char="■"/>
              <a:defRPr/>
            </a:lvl3pPr>
            <a:lvl4pPr marL="1828800" lvl="3" indent="-304800" rtl="0">
              <a:lnSpc>
                <a:spcPct val="115000"/>
              </a:lnSpc>
              <a:spcBef>
                <a:spcPts val="0"/>
              </a:spcBef>
              <a:spcAft>
                <a:spcPts val="0"/>
              </a:spcAft>
              <a:buSzPts val="1200"/>
              <a:buChar char="●"/>
              <a:defRPr/>
            </a:lvl4pPr>
            <a:lvl5pPr marL="2286000" lvl="4" indent="-304800" rtl="0">
              <a:lnSpc>
                <a:spcPct val="115000"/>
              </a:lnSpc>
              <a:spcBef>
                <a:spcPts val="0"/>
              </a:spcBef>
              <a:spcAft>
                <a:spcPts val="0"/>
              </a:spcAft>
              <a:buSzPts val="1200"/>
              <a:buChar char="○"/>
              <a:defRPr/>
            </a:lvl5pPr>
            <a:lvl6pPr marL="2743200" lvl="5" indent="-304800" rtl="0">
              <a:lnSpc>
                <a:spcPct val="115000"/>
              </a:lnSpc>
              <a:spcBef>
                <a:spcPts val="0"/>
              </a:spcBef>
              <a:spcAft>
                <a:spcPts val="0"/>
              </a:spcAft>
              <a:buSzPts val="1200"/>
              <a:buChar char="■"/>
              <a:defRPr/>
            </a:lvl6pPr>
            <a:lvl7pPr marL="3200400" lvl="6" indent="-304800" rtl="0">
              <a:lnSpc>
                <a:spcPct val="115000"/>
              </a:lnSpc>
              <a:spcBef>
                <a:spcPts val="0"/>
              </a:spcBef>
              <a:spcAft>
                <a:spcPts val="0"/>
              </a:spcAft>
              <a:buSzPts val="1200"/>
              <a:buChar char="●"/>
              <a:defRPr/>
            </a:lvl7pPr>
            <a:lvl8pPr marL="3657600" lvl="7" indent="-304800" rtl="0">
              <a:lnSpc>
                <a:spcPct val="115000"/>
              </a:lnSpc>
              <a:spcBef>
                <a:spcPts val="0"/>
              </a:spcBef>
              <a:spcAft>
                <a:spcPts val="0"/>
              </a:spcAft>
              <a:buSzPts val="1200"/>
              <a:buChar char="○"/>
              <a:defRPr/>
            </a:lvl8pPr>
            <a:lvl9pPr marL="4114800" lvl="8" indent="-304800" rtl="0">
              <a:lnSpc>
                <a:spcPct val="115000"/>
              </a:lnSpc>
              <a:spcBef>
                <a:spcPts val="0"/>
              </a:spcBef>
              <a:spcAft>
                <a:spcPts val="0"/>
              </a:spcAft>
              <a:buSzPts val="1200"/>
              <a:buChar char="■"/>
              <a:defRPr/>
            </a:lvl9pPr>
          </a:lstStyle>
          <a:p>
            <a:endParaRPr/>
          </a:p>
        </p:txBody>
      </p:sp>
      <p:grpSp>
        <p:nvGrpSpPr>
          <p:cNvPr id="55" name="Google Shape;55;p4"/>
          <p:cNvGrpSpPr/>
          <p:nvPr/>
        </p:nvGrpSpPr>
        <p:grpSpPr>
          <a:xfrm>
            <a:off x="-1684333" y="361707"/>
            <a:ext cx="3423458" cy="1696293"/>
            <a:chOff x="-1684333" y="361707"/>
            <a:chExt cx="3423458" cy="1696293"/>
          </a:xfrm>
        </p:grpSpPr>
        <p:grpSp>
          <p:nvGrpSpPr>
            <p:cNvPr id="56" name="Google Shape;56;p4"/>
            <p:cNvGrpSpPr/>
            <p:nvPr/>
          </p:nvGrpSpPr>
          <p:grpSpPr>
            <a:xfrm>
              <a:off x="-1684333" y="361707"/>
              <a:ext cx="2907181" cy="1177348"/>
              <a:chOff x="2442775" y="3274750"/>
              <a:chExt cx="1690025" cy="684425"/>
            </a:xfrm>
          </p:grpSpPr>
          <p:sp>
            <p:nvSpPr>
              <p:cNvPr id="57" name="Google Shape;57;p4"/>
              <p:cNvSpPr/>
              <p:nvPr/>
            </p:nvSpPr>
            <p:spPr>
              <a:xfrm>
                <a:off x="2683575" y="3475550"/>
                <a:ext cx="870175" cy="445600"/>
              </a:xfrm>
              <a:custGeom>
                <a:avLst/>
                <a:gdLst/>
                <a:ahLst/>
                <a:cxnLst/>
                <a:rect l="l" t="t" r="r" b="b"/>
                <a:pathLst>
                  <a:path w="34807" h="17824" extrusionOk="0">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3728800" y="3776950"/>
                <a:ext cx="359650" cy="139050"/>
              </a:xfrm>
              <a:custGeom>
                <a:avLst/>
                <a:gdLst/>
                <a:ahLst/>
                <a:cxnLst/>
                <a:rect l="l" t="t" r="r" b="b"/>
                <a:pathLst>
                  <a:path w="14386" h="5562" extrusionOk="0">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4"/>
              <p:cNvSpPr/>
              <p:nvPr/>
            </p:nvSpPr>
            <p:spPr>
              <a:xfrm>
                <a:off x="2739025" y="3416125"/>
                <a:ext cx="1218725" cy="460275"/>
              </a:xfrm>
              <a:custGeom>
                <a:avLst/>
                <a:gdLst/>
                <a:ahLst/>
                <a:cxnLst/>
                <a:rect l="l" t="t" r="r" b="b"/>
                <a:pathLst>
                  <a:path w="48749" h="18411" extrusionOk="0">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4"/>
              <p:cNvSpPr/>
              <p:nvPr/>
            </p:nvSpPr>
            <p:spPr>
              <a:xfrm>
                <a:off x="2696650" y="3396325"/>
                <a:ext cx="1145050" cy="383025"/>
              </a:xfrm>
              <a:custGeom>
                <a:avLst/>
                <a:gdLst/>
                <a:ahLst/>
                <a:cxnLst/>
                <a:rect l="l" t="t" r="r" b="b"/>
                <a:pathLst>
                  <a:path w="45802" h="15321" extrusionOk="0">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2491100" y="3376525"/>
                <a:ext cx="1412375" cy="386200"/>
              </a:xfrm>
              <a:custGeom>
                <a:avLst/>
                <a:gdLst/>
                <a:ahLst/>
                <a:cxnLst/>
                <a:rect l="l" t="t" r="r" b="b"/>
                <a:pathLst>
                  <a:path w="56495" h="15448" extrusionOk="0">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3040050" y="3312775"/>
                <a:ext cx="532725" cy="192500"/>
              </a:xfrm>
              <a:custGeom>
                <a:avLst/>
                <a:gdLst/>
                <a:ahLst/>
                <a:cxnLst/>
                <a:rect l="l" t="t" r="r" b="b"/>
                <a:pathLst>
                  <a:path w="21309" h="7700" extrusionOk="0">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2618225" y="3346825"/>
                <a:ext cx="692750" cy="168350"/>
              </a:xfrm>
              <a:custGeom>
                <a:avLst/>
                <a:gdLst/>
                <a:ahLst/>
                <a:cxnLst/>
                <a:rect l="l" t="t" r="r" b="b"/>
                <a:pathLst>
                  <a:path w="27710" h="6734" extrusionOk="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3526800" y="3912800"/>
                <a:ext cx="46375" cy="46375"/>
              </a:xfrm>
              <a:custGeom>
                <a:avLst/>
                <a:gdLst/>
                <a:ahLst/>
                <a:cxnLst/>
                <a:rect l="l" t="t" r="r" b="b"/>
                <a:pathLst>
                  <a:path w="1855" h="1855" extrusionOk="0">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4086050" y="3828450"/>
                <a:ext cx="46750" cy="46750"/>
              </a:xfrm>
              <a:custGeom>
                <a:avLst/>
                <a:gdLst/>
                <a:ahLst/>
                <a:cxnLst/>
                <a:rect l="l" t="t" r="r" b="b"/>
                <a:pathLst>
                  <a:path w="1870" h="1870" extrusionOk="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2670500" y="3427625"/>
                <a:ext cx="46375" cy="46350"/>
              </a:xfrm>
              <a:custGeom>
                <a:avLst/>
                <a:gdLst/>
                <a:ahLst/>
                <a:cxnLst/>
                <a:rect l="l" t="t" r="r" b="b"/>
                <a:pathLst>
                  <a:path w="1855" h="1854" extrusionOk="0">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3289175" y="3487025"/>
                <a:ext cx="46350" cy="46375"/>
              </a:xfrm>
              <a:custGeom>
                <a:avLst/>
                <a:gdLst/>
                <a:ahLst/>
                <a:cxnLst/>
                <a:rect l="l" t="t" r="r" b="b"/>
                <a:pathLst>
                  <a:path w="1854" h="1855" extrusionOk="0">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3002025" y="3274750"/>
                <a:ext cx="46750" cy="46750"/>
              </a:xfrm>
              <a:custGeom>
                <a:avLst/>
                <a:gdLst/>
                <a:ahLst/>
                <a:cxnLst/>
                <a:rect l="l" t="t" r="r" b="b"/>
                <a:pathLst>
                  <a:path w="1870" h="1870" extrusionOk="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3625825" y="3675175"/>
                <a:ext cx="46350" cy="46350"/>
              </a:xfrm>
              <a:custGeom>
                <a:avLst/>
                <a:gdLst/>
                <a:ahLst/>
                <a:cxnLst/>
                <a:rect l="l" t="t" r="r" b="b"/>
                <a:pathLst>
                  <a:path w="1854"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4"/>
              <p:cNvSpPr/>
              <p:nvPr/>
            </p:nvSpPr>
            <p:spPr>
              <a:xfrm>
                <a:off x="3699875" y="3754375"/>
                <a:ext cx="46775" cy="46375"/>
              </a:xfrm>
              <a:custGeom>
                <a:avLst/>
                <a:gdLst/>
                <a:ahLst/>
                <a:cxnLst/>
                <a:rect l="l" t="t" r="r" b="b"/>
                <a:pathLst>
                  <a:path w="1871" h="1855" extrusionOk="0">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3954950" y="3816175"/>
                <a:ext cx="51500" cy="51500"/>
              </a:xfrm>
              <a:custGeom>
                <a:avLst/>
                <a:gdLst/>
                <a:ahLst/>
                <a:cxnLst/>
                <a:rect l="l" t="t" r="r" b="b"/>
                <a:pathLst>
                  <a:path w="2060" h="2060" extrusionOk="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4"/>
              <p:cNvSpPr/>
              <p:nvPr/>
            </p:nvSpPr>
            <p:spPr>
              <a:xfrm>
                <a:off x="3900675" y="3731800"/>
                <a:ext cx="51525" cy="51525"/>
              </a:xfrm>
              <a:custGeom>
                <a:avLst/>
                <a:gdLst/>
                <a:ahLst/>
                <a:cxnLst/>
                <a:rect l="l" t="t" r="r" b="b"/>
                <a:pathLst>
                  <a:path w="2061" h="2061" extrusionOk="0">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4"/>
              <p:cNvSpPr/>
              <p:nvPr/>
            </p:nvSpPr>
            <p:spPr>
              <a:xfrm>
                <a:off x="3826225" y="3771400"/>
                <a:ext cx="51525" cy="51525"/>
              </a:xfrm>
              <a:custGeom>
                <a:avLst/>
                <a:gdLst/>
                <a:ahLst/>
                <a:cxnLst/>
                <a:rect l="l" t="t" r="r" b="b"/>
                <a:pathLst>
                  <a:path w="2061" h="2061" extrusionOk="0">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4"/>
              <p:cNvSpPr/>
              <p:nvPr/>
            </p:nvSpPr>
            <p:spPr>
              <a:xfrm>
                <a:off x="3360850" y="3410200"/>
                <a:ext cx="51525" cy="51500"/>
              </a:xfrm>
              <a:custGeom>
                <a:avLst/>
                <a:gdLst/>
                <a:ahLst/>
                <a:cxnLst/>
                <a:rect l="l" t="t" r="r" b="b"/>
                <a:pathLst>
                  <a:path w="2061" h="2060" extrusionOk="0">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4"/>
              <p:cNvSpPr/>
              <p:nvPr/>
            </p:nvSpPr>
            <p:spPr>
              <a:xfrm>
                <a:off x="2442775" y="3353175"/>
                <a:ext cx="51525" cy="51500"/>
              </a:xfrm>
              <a:custGeom>
                <a:avLst/>
                <a:gdLst/>
                <a:ahLst/>
                <a:cxnLst/>
                <a:rect l="l" t="t" r="r" b="b"/>
                <a:pathLst>
                  <a:path w="2061" h="2060" extrusionOk="0">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4"/>
              <p:cNvSpPr/>
              <p:nvPr/>
            </p:nvSpPr>
            <p:spPr>
              <a:xfrm>
                <a:off x="2569525" y="3318300"/>
                <a:ext cx="51500" cy="51925"/>
              </a:xfrm>
              <a:custGeom>
                <a:avLst/>
                <a:gdLst/>
                <a:ahLst/>
                <a:cxnLst/>
                <a:rect l="l" t="t" r="r" b="b"/>
                <a:pathLst>
                  <a:path w="2060" h="2077" extrusionOk="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4"/>
              <p:cNvSpPr/>
              <p:nvPr/>
            </p:nvSpPr>
            <p:spPr>
              <a:xfrm>
                <a:off x="2634875" y="3515950"/>
                <a:ext cx="51500" cy="51500"/>
              </a:xfrm>
              <a:custGeom>
                <a:avLst/>
                <a:gdLst/>
                <a:ahLst/>
                <a:cxnLst/>
                <a:rect l="l" t="t" r="r" b="b"/>
                <a:pathLst>
                  <a:path w="2060" h="2060" extrusionOk="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8" name="Google Shape;78;p4"/>
            <p:cNvPicPr preferRelativeResize="0"/>
            <p:nvPr/>
          </p:nvPicPr>
          <p:blipFill>
            <a:blip r:embed="rId3">
              <a:alphaModFix amt="40000"/>
            </a:blip>
            <a:stretch>
              <a:fillRect/>
            </a:stretch>
          </p:blipFill>
          <p:spPr>
            <a:xfrm>
              <a:off x="-345200" y="880650"/>
              <a:ext cx="1177350" cy="1177350"/>
            </a:xfrm>
            <a:prstGeom prst="rect">
              <a:avLst/>
            </a:prstGeom>
            <a:noFill/>
            <a:ln>
              <a:noFill/>
            </a:ln>
          </p:spPr>
        </p:pic>
        <p:pic>
          <p:nvPicPr>
            <p:cNvPr id="79" name="Google Shape;79;p4"/>
            <p:cNvPicPr preferRelativeResize="0"/>
            <p:nvPr/>
          </p:nvPicPr>
          <p:blipFill>
            <a:blip r:embed="rId3">
              <a:alphaModFix amt="40000"/>
            </a:blip>
            <a:stretch>
              <a:fillRect/>
            </a:stretch>
          </p:blipFill>
          <p:spPr>
            <a:xfrm>
              <a:off x="561775" y="739600"/>
              <a:ext cx="1177350" cy="1177350"/>
            </a:xfrm>
            <a:prstGeom prst="rect">
              <a:avLst/>
            </a:prstGeom>
            <a:noFill/>
            <a:ln>
              <a:noFill/>
            </a:ln>
          </p:spPr>
        </p:pic>
      </p:grpSp>
      <p:grpSp>
        <p:nvGrpSpPr>
          <p:cNvPr id="80" name="Google Shape;80;p4"/>
          <p:cNvGrpSpPr/>
          <p:nvPr/>
        </p:nvGrpSpPr>
        <p:grpSpPr>
          <a:xfrm>
            <a:off x="7378900" y="3638900"/>
            <a:ext cx="3965187" cy="1653150"/>
            <a:chOff x="7378900" y="3638900"/>
            <a:chExt cx="3965187" cy="1653150"/>
          </a:xfrm>
        </p:grpSpPr>
        <p:grpSp>
          <p:nvGrpSpPr>
            <p:cNvPr id="81" name="Google Shape;81;p4"/>
            <p:cNvGrpSpPr/>
            <p:nvPr/>
          </p:nvGrpSpPr>
          <p:grpSpPr>
            <a:xfrm>
              <a:off x="7802532" y="3702559"/>
              <a:ext cx="3541556" cy="1323917"/>
              <a:chOff x="2133050" y="2071900"/>
              <a:chExt cx="2132825" cy="797300"/>
            </a:xfrm>
          </p:grpSpPr>
          <p:sp>
            <p:nvSpPr>
              <p:cNvPr id="82" name="Google Shape;82;p4"/>
              <p:cNvSpPr/>
              <p:nvPr/>
            </p:nvSpPr>
            <p:spPr>
              <a:xfrm>
                <a:off x="2270875" y="2219625"/>
                <a:ext cx="747000" cy="267375"/>
              </a:xfrm>
              <a:custGeom>
                <a:avLst/>
                <a:gdLst/>
                <a:ahLst/>
                <a:cxnLst/>
                <a:rect l="l" t="t" r="r" b="b"/>
                <a:pathLst>
                  <a:path w="29880" h="10695" extrusionOk="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4"/>
              <p:cNvSpPr/>
              <p:nvPr/>
            </p:nvSpPr>
            <p:spPr>
              <a:xfrm>
                <a:off x="2182175" y="2199825"/>
                <a:ext cx="1311375" cy="282025"/>
              </a:xfrm>
              <a:custGeom>
                <a:avLst/>
                <a:gdLst/>
                <a:ahLst/>
                <a:cxnLst/>
                <a:rect l="l" t="t" r="r" b="b"/>
                <a:pathLst>
                  <a:path w="52455" h="11281" extrusionOk="0">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4"/>
              <p:cNvSpPr/>
              <p:nvPr/>
            </p:nvSpPr>
            <p:spPr>
              <a:xfrm>
                <a:off x="3182625" y="2105550"/>
                <a:ext cx="901850" cy="61825"/>
              </a:xfrm>
              <a:custGeom>
                <a:avLst/>
                <a:gdLst/>
                <a:ahLst/>
                <a:cxnLst/>
                <a:rect l="l" t="t" r="r" b="b"/>
                <a:pathLst>
                  <a:path w="36074" h="2473" extrusionOk="0">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3306975" y="2135275"/>
                <a:ext cx="934350" cy="79225"/>
              </a:xfrm>
              <a:custGeom>
                <a:avLst/>
                <a:gdLst/>
                <a:ahLst/>
                <a:cxnLst/>
                <a:rect l="l" t="t" r="r" b="b"/>
                <a:pathLst>
                  <a:path w="37374" h="3169" extrusionOk="0">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4"/>
              <p:cNvSpPr/>
              <p:nvPr/>
            </p:nvSpPr>
            <p:spPr>
              <a:xfrm>
                <a:off x="2627350" y="2303600"/>
                <a:ext cx="1638525" cy="516475"/>
              </a:xfrm>
              <a:custGeom>
                <a:avLst/>
                <a:gdLst/>
                <a:ahLst/>
                <a:cxnLst/>
                <a:rect l="l" t="t" r="r" b="b"/>
                <a:pathLst>
                  <a:path w="65541" h="20659" extrusionOk="0">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a:off x="2216225" y="2328550"/>
                <a:ext cx="1225450" cy="460250"/>
              </a:xfrm>
              <a:custGeom>
                <a:avLst/>
                <a:gdLst/>
                <a:ahLst/>
                <a:cxnLst/>
                <a:rect l="l" t="t" r="r" b="b"/>
                <a:pathLst>
                  <a:path w="49018" h="18410" extrusionOk="0">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2338600" y="2308750"/>
                <a:ext cx="1145850" cy="383400"/>
              </a:xfrm>
              <a:custGeom>
                <a:avLst/>
                <a:gdLst/>
                <a:ahLst/>
                <a:cxnLst/>
                <a:rect l="l" t="t" r="r" b="b"/>
                <a:pathLst>
                  <a:path w="45834" h="15336" extrusionOk="0">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4"/>
              <p:cNvSpPr/>
              <p:nvPr/>
            </p:nvSpPr>
            <p:spPr>
              <a:xfrm>
                <a:off x="2270875" y="2288925"/>
                <a:ext cx="1995000" cy="386200"/>
              </a:xfrm>
              <a:custGeom>
                <a:avLst/>
                <a:gdLst/>
                <a:ahLst/>
                <a:cxnLst/>
                <a:rect l="l" t="t" r="r" b="b"/>
                <a:pathLst>
                  <a:path w="79800" h="15448" extrusionOk="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4"/>
              <p:cNvSpPr/>
              <p:nvPr/>
            </p:nvSpPr>
            <p:spPr>
              <a:xfrm>
                <a:off x="2607925" y="2239425"/>
                <a:ext cx="850775" cy="188150"/>
              </a:xfrm>
              <a:custGeom>
                <a:avLst/>
                <a:gdLst/>
                <a:ahLst/>
                <a:cxnLst/>
                <a:rect l="l" t="t" r="r" b="b"/>
                <a:pathLst>
                  <a:path w="34031" h="7526" extrusionOk="0">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2686750" y="2749175"/>
                <a:ext cx="134675" cy="49125"/>
              </a:xfrm>
              <a:custGeom>
                <a:avLst/>
                <a:gdLst/>
                <a:ahLst/>
                <a:cxnLst/>
                <a:rect l="l" t="t" r="r" b="b"/>
                <a:pathLst>
                  <a:path w="5387" h="1965" extrusionOk="0">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4"/>
              <p:cNvSpPr/>
              <p:nvPr/>
            </p:nvSpPr>
            <p:spPr>
              <a:xfrm>
                <a:off x="3467400" y="217645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4"/>
              <p:cNvSpPr/>
              <p:nvPr/>
            </p:nvSpPr>
            <p:spPr>
              <a:xfrm>
                <a:off x="2234450" y="2646575"/>
                <a:ext cx="46750" cy="46775"/>
              </a:xfrm>
              <a:custGeom>
                <a:avLst/>
                <a:gdLst/>
                <a:ahLst/>
                <a:cxnLst/>
                <a:rect l="l" t="t" r="r" b="b"/>
                <a:pathLst>
                  <a:path w="1870" h="1871" extrusionOk="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4"/>
              <p:cNvSpPr/>
              <p:nvPr/>
            </p:nvSpPr>
            <p:spPr>
              <a:xfrm>
                <a:off x="2175025" y="2735700"/>
                <a:ext cx="46775" cy="46750"/>
              </a:xfrm>
              <a:custGeom>
                <a:avLst/>
                <a:gdLst/>
                <a:ahLst/>
                <a:cxnLst/>
                <a:rect l="l" t="t" r="r" b="b"/>
                <a:pathLst>
                  <a:path w="1871" h="1870" extrusionOk="0">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a:off x="2502175" y="2587175"/>
                <a:ext cx="46375" cy="46750"/>
              </a:xfrm>
              <a:custGeom>
                <a:avLst/>
                <a:gdLst/>
                <a:ahLst/>
                <a:cxnLst/>
                <a:rect l="l" t="t" r="r" b="b"/>
                <a:pathLst>
                  <a:path w="1855" h="1870" extrusionOk="0">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4"/>
              <p:cNvSpPr/>
              <p:nvPr/>
            </p:nvSpPr>
            <p:spPr>
              <a:xfrm>
                <a:off x="2774275" y="2309925"/>
                <a:ext cx="46775" cy="46775"/>
              </a:xfrm>
              <a:custGeom>
                <a:avLst/>
                <a:gdLst/>
                <a:ahLst/>
                <a:cxnLst/>
                <a:rect l="l" t="t" r="r" b="b"/>
                <a:pathLst>
                  <a:path w="1871" h="1871" extrusionOk="0">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4"/>
              <p:cNvSpPr/>
              <p:nvPr/>
            </p:nvSpPr>
            <p:spPr>
              <a:xfrm>
                <a:off x="2803975" y="2780450"/>
                <a:ext cx="46775" cy="46375"/>
              </a:xfrm>
              <a:custGeom>
                <a:avLst/>
                <a:gdLst/>
                <a:ahLst/>
                <a:cxnLst/>
                <a:rect l="l" t="t" r="r" b="b"/>
                <a:pathLst>
                  <a:path w="1871" h="1855" extrusionOk="0">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3462250" y="2334875"/>
                <a:ext cx="46750" cy="46375"/>
              </a:xfrm>
              <a:custGeom>
                <a:avLst/>
                <a:gdLst/>
                <a:ahLst/>
                <a:cxnLst/>
                <a:rect l="l" t="t" r="r" b="b"/>
                <a:pathLst>
                  <a:path w="1870" h="1855" extrusionOk="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3165600" y="2141600"/>
                <a:ext cx="46350" cy="46750"/>
              </a:xfrm>
              <a:custGeom>
                <a:avLst/>
                <a:gdLst/>
                <a:ahLst/>
                <a:cxnLst/>
                <a:rect l="l" t="t" r="r" b="b"/>
                <a:pathLst>
                  <a:path w="1854" h="1870" extrusionOk="0">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2843600" y="2404200"/>
                <a:ext cx="46750" cy="46350"/>
              </a:xfrm>
              <a:custGeom>
                <a:avLst/>
                <a:gdLst/>
                <a:ahLst/>
                <a:cxnLst/>
                <a:rect l="l" t="t" r="r" b="b"/>
                <a:pathLst>
                  <a:path w="1870" h="1854" extrusionOk="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2249500" y="248340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2864575" y="2111500"/>
                <a:ext cx="217075" cy="25375"/>
              </a:xfrm>
              <a:custGeom>
                <a:avLst/>
                <a:gdLst/>
                <a:ahLst/>
                <a:cxnLst/>
                <a:rect l="l" t="t" r="r" b="b"/>
                <a:pathLst>
                  <a:path w="8683" h="1015" extrusionOk="0">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3067775" y="2079025"/>
                <a:ext cx="46750" cy="46350"/>
              </a:xfrm>
              <a:custGeom>
                <a:avLst/>
                <a:gdLst/>
                <a:ahLst/>
                <a:cxnLst/>
                <a:rect l="l" t="t" r="r" b="b"/>
                <a:pathLst>
                  <a:path w="1870" h="1854" extrusionOk="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2827750" y="2071900"/>
                <a:ext cx="51500" cy="51500"/>
              </a:xfrm>
              <a:custGeom>
                <a:avLst/>
                <a:gdLst/>
                <a:ahLst/>
                <a:cxnLst/>
                <a:rect l="l" t="t" r="r" b="b"/>
                <a:pathLst>
                  <a:path w="2060" h="2060" extrusionOk="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3261825" y="2119425"/>
                <a:ext cx="51525" cy="51500"/>
              </a:xfrm>
              <a:custGeom>
                <a:avLst/>
                <a:gdLst/>
                <a:ahLst/>
                <a:cxnLst/>
                <a:rect l="l" t="t" r="r" b="b"/>
                <a:pathLst>
                  <a:path w="2061" h="2060" extrusionOk="0">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3004400" y="2223575"/>
                <a:ext cx="51500" cy="51525"/>
              </a:xfrm>
              <a:custGeom>
                <a:avLst/>
                <a:gdLst/>
                <a:ahLst/>
                <a:cxnLst/>
                <a:rect l="l" t="t" r="r" b="b"/>
                <a:pathLst>
                  <a:path w="2060" h="2061" extrusionOk="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2301375" y="2683825"/>
                <a:ext cx="51525" cy="51500"/>
              </a:xfrm>
              <a:custGeom>
                <a:avLst/>
                <a:gdLst/>
                <a:ahLst/>
                <a:cxnLst/>
                <a:rect l="l" t="t" r="r" b="b"/>
                <a:pathLst>
                  <a:path w="2061" h="2060" extrusionOk="0">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2133050" y="2456075"/>
                <a:ext cx="51525" cy="51525"/>
              </a:xfrm>
              <a:custGeom>
                <a:avLst/>
                <a:gdLst/>
                <a:ahLst/>
                <a:cxnLst/>
                <a:rect l="l" t="t" r="r" b="b"/>
                <a:pathLst>
                  <a:path w="2061" h="2061" extrusionOk="0">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2603575" y="2817275"/>
                <a:ext cx="51525" cy="51925"/>
              </a:xfrm>
              <a:custGeom>
                <a:avLst/>
                <a:gdLst/>
                <a:ahLst/>
                <a:cxnLst/>
                <a:rect l="l" t="t" r="r" b="b"/>
                <a:pathLst>
                  <a:path w="2061" h="2077" extrusionOk="0">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2647925" y="2782825"/>
                <a:ext cx="51525" cy="51525"/>
              </a:xfrm>
              <a:custGeom>
                <a:avLst/>
                <a:gdLst/>
                <a:ahLst/>
                <a:cxnLst/>
                <a:rect l="l" t="t" r="r" b="b"/>
                <a:pathLst>
                  <a:path w="2061" h="2061" extrusionOk="0">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3964850" y="2084975"/>
                <a:ext cx="51500" cy="51500"/>
              </a:xfrm>
              <a:custGeom>
                <a:avLst/>
                <a:gdLst/>
                <a:ahLst/>
                <a:cxnLst/>
                <a:rect l="l" t="t" r="r" b="b"/>
                <a:pathLst>
                  <a:path w="2060" h="2060" extrusionOk="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12" name="Google Shape;112;p4"/>
            <p:cNvPicPr preferRelativeResize="0"/>
            <p:nvPr/>
          </p:nvPicPr>
          <p:blipFill>
            <a:blip r:embed="rId3">
              <a:alphaModFix amt="40000"/>
            </a:blip>
            <a:stretch>
              <a:fillRect/>
            </a:stretch>
          </p:blipFill>
          <p:spPr>
            <a:xfrm>
              <a:off x="7378900" y="4114700"/>
              <a:ext cx="1177350" cy="1177350"/>
            </a:xfrm>
            <a:prstGeom prst="rect">
              <a:avLst/>
            </a:prstGeom>
            <a:noFill/>
            <a:ln>
              <a:noFill/>
            </a:ln>
          </p:spPr>
        </p:pic>
        <p:pic>
          <p:nvPicPr>
            <p:cNvPr id="113" name="Google Shape;113;p4"/>
            <p:cNvPicPr preferRelativeResize="0"/>
            <p:nvPr/>
          </p:nvPicPr>
          <p:blipFill>
            <a:blip r:embed="rId3">
              <a:alphaModFix amt="40000"/>
            </a:blip>
            <a:stretch>
              <a:fillRect/>
            </a:stretch>
          </p:blipFill>
          <p:spPr>
            <a:xfrm>
              <a:off x="8367650" y="3638900"/>
              <a:ext cx="1177350" cy="117735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14"/>
        <p:cNvGrpSpPr/>
        <p:nvPr/>
      </p:nvGrpSpPr>
      <p:grpSpPr>
        <a:xfrm>
          <a:off x="0" y="0"/>
          <a:ext cx="0" cy="0"/>
          <a:chOff x="0" y="0"/>
          <a:chExt cx="0" cy="0"/>
        </a:xfrm>
      </p:grpSpPr>
      <p:pic>
        <p:nvPicPr>
          <p:cNvPr id="115" name="Google Shape;115;p5"/>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116" name="Google Shape;116;p5"/>
          <p:cNvSpPr txBox="1">
            <a:spLocks noGrp="1"/>
          </p:cNvSpPr>
          <p:nvPr>
            <p:ph type="subTitle" idx="1"/>
          </p:nvPr>
        </p:nvSpPr>
        <p:spPr>
          <a:xfrm>
            <a:off x="1363388" y="2048300"/>
            <a:ext cx="3001500" cy="48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117" name="Google Shape;117;p5"/>
          <p:cNvSpPr txBox="1">
            <a:spLocks noGrp="1"/>
          </p:cNvSpPr>
          <p:nvPr>
            <p:ph type="subTitle" idx="2"/>
          </p:nvPr>
        </p:nvSpPr>
        <p:spPr>
          <a:xfrm>
            <a:off x="4779112" y="2048300"/>
            <a:ext cx="3001500" cy="48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118" name="Google Shape;118;p5"/>
          <p:cNvSpPr txBox="1">
            <a:spLocks noGrp="1"/>
          </p:cNvSpPr>
          <p:nvPr>
            <p:ph type="subTitle" idx="3"/>
          </p:nvPr>
        </p:nvSpPr>
        <p:spPr>
          <a:xfrm>
            <a:off x="1363388" y="2535500"/>
            <a:ext cx="3001500" cy="131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9" name="Google Shape;119;p5"/>
          <p:cNvSpPr txBox="1">
            <a:spLocks noGrp="1"/>
          </p:cNvSpPr>
          <p:nvPr>
            <p:ph type="subTitle" idx="4"/>
          </p:nvPr>
        </p:nvSpPr>
        <p:spPr>
          <a:xfrm>
            <a:off x="4779110" y="2535500"/>
            <a:ext cx="3001500" cy="131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0" name="Google Shape;120;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21" name="Google Shape;121;p5"/>
          <p:cNvGrpSpPr/>
          <p:nvPr/>
        </p:nvGrpSpPr>
        <p:grpSpPr>
          <a:xfrm>
            <a:off x="-500554" y="-1910625"/>
            <a:ext cx="1580562" cy="3381325"/>
            <a:chOff x="-500554" y="-1910625"/>
            <a:chExt cx="1580562" cy="3381325"/>
          </a:xfrm>
        </p:grpSpPr>
        <p:grpSp>
          <p:nvGrpSpPr>
            <p:cNvPr id="122" name="Google Shape;122;p5"/>
            <p:cNvGrpSpPr/>
            <p:nvPr/>
          </p:nvGrpSpPr>
          <p:grpSpPr>
            <a:xfrm rot="5400000" flipH="1">
              <a:off x="-1326644" y="-1084534"/>
              <a:ext cx="3232743" cy="1580562"/>
              <a:chOff x="2191675" y="4192425"/>
              <a:chExt cx="1929650" cy="943450"/>
            </a:xfrm>
          </p:grpSpPr>
          <p:sp>
            <p:nvSpPr>
              <p:cNvPr id="123" name="Google Shape;123;p5"/>
              <p:cNvSpPr/>
              <p:nvPr/>
            </p:nvSpPr>
            <p:spPr>
              <a:xfrm>
                <a:off x="3010325" y="4489875"/>
                <a:ext cx="870175" cy="445600"/>
              </a:xfrm>
              <a:custGeom>
                <a:avLst/>
                <a:gdLst/>
                <a:ahLst/>
                <a:cxnLst/>
                <a:rect l="l" t="t" r="r" b="b"/>
                <a:pathLst>
                  <a:path w="34807" h="17824" extrusionOk="0">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a:off x="2475650" y="4495025"/>
                <a:ext cx="359650" cy="139025"/>
              </a:xfrm>
              <a:custGeom>
                <a:avLst/>
                <a:gdLst/>
                <a:ahLst/>
                <a:cxnLst/>
                <a:rect l="l" t="t" r="r" b="b"/>
                <a:pathLst>
                  <a:path w="14386" h="5561" extrusionOk="0">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a:off x="2605950" y="4534625"/>
                <a:ext cx="1219125" cy="460250"/>
              </a:xfrm>
              <a:custGeom>
                <a:avLst/>
                <a:gdLst/>
                <a:ahLst/>
                <a:cxnLst/>
                <a:rect l="l" t="t" r="r" b="b"/>
                <a:pathLst>
                  <a:path w="48765" h="18410" extrusionOk="0">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a:off x="2722000" y="4631650"/>
                <a:ext cx="1145050" cy="383025"/>
              </a:xfrm>
              <a:custGeom>
                <a:avLst/>
                <a:gdLst/>
                <a:ahLst/>
                <a:cxnLst/>
                <a:rect l="l" t="t" r="r" b="b"/>
                <a:pathLst>
                  <a:path w="45802" h="15321" extrusionOk="0">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a:off x="2660600" y="4648300"/>
                <a:ext cx="1412000" cy="386175"/>
              </a:xfrm>
              <a:custGeom>
                <a:avLst/>
                <a:gdLst/>
                <a:ahLst/>
                <a:cxnLst/>
                <a:rect l="l" t="t" r="r" b="b"/>
                <a:pathLst>
                  <a:path w="56480" h="15447" extrusionOk="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a:off x="2990525" y="4905725"/>
                <a:ext cx="533525" cy="192525"/>
              </a:xfrm>
              <a:custGeom>
                <a:avLst/>
                <a:gdLst/>
                <a:ahLst/>
                <a:cxnLst/>
                <a:rect l="l" t="t" r="r" b="b"/>
                <a:pathLst>
                  <a:path w="21341" h="7701" extrusionOk="0">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a:off x="3253125" y="4895825"/>
                <a:ext cx="692725" cy="168375"/>
              </a:xfrm>
              <a:custGeom>
                <a:avLst/>
                <a:gdLst/>
                <a:ahLst/>
                <a:cxnLst/>
                <a:rect l="l" t="t" r="r" b="b"/>
                <a:pathLst>
                  <a:path w="27709" h="6735" extrusionOk="0">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a:off x="2990125" y="4451850"/>
                <a:ext cx="46375" cy="46350"/>
              </a:xfrm>
              <a:custGeom>
                <a:avLst/>
                <a:gdLst/>
                <a:ahLst/>
                <a:cxnLst/>
                <a:rect l="l" t="t" r="r" b="b"/>
                <a:pathLst>
                  <a:path w="1855" h="1854" extrusionOk="0">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a:off x="2430900" y="4535825"/>
                <a:ext cx="46350" cy="46750"/>
              </a:xfrm>
              <a:custGeom>
                <a:avLst/>
                <a:gdLst/>
                <a:ahLst/>
                <a:cxnLst/>
                <a:rect l="l" t="t" r="r" b="b"/>
                <a:pathLst>
                  <a:path w="1854" h="1870" extrusionOk="0">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a:off x="3846425" y="4937025"/>
                <a:ext cx="46750" cy="46375"/>
              </a:xfrm>
              <a:custGeom>
                <a:avLst/>
                <a:gdLst/>
                <a:ahLst/>
                <a:cxnLst/>
                <a:rect l="l" t="t" r="r" b="b"/>
                <a:pathLst>
                  <a:path w="1870" h="1855" extrusionOk="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a:off x="3227775" y="4877625"/>
                <a:ext cx="46375" cy="46350"/>
              </a:xfrm>
              <a:custGeom>
                <a:avLst/>
                <a:gdLst/>
                <a:ahLst/>
                <a:cxnLst/>
                <a:rect l="l" t="t" r="r" b="b"/>
                <a:pathLst>
                  <a:path w="1855"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a:off x="3514925" y="5089500"/>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a:off x="2891125" y="4689475"/>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a:off x="2816650" y="4610275"/>
                <a:ext cx="46775" cy="46350"/>
              </a:xfrm>
              <a:custGeom>
                <a:avLst/>
                <a:gdLst/>
                <a:ahLst/>
                <a:cxnLst/>
                <a:rect l="l" t="t" r="r" b="b"/>
                <a:pathLst>
                  <a:path w="1871" h="1854" extrusionOk="0">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a:off x="2556850" y="4543350"/>
                <a:ext cx="51500" cy="51500"/>
              </a:xfrm>
              <a:custGeom>
                <a:avLst/>
                <a:gdLst/>
                <a:ahLst/>
                <a:cxnLst/>
                <a:rect l="l" t="t" r="r" b="b"/>
                <a:pathLst>
                  <a:path w="2060" h="2060" extrusionOk="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a:off x="2611500" y="4627700"/>
                <a:ext cx="51500" cy="51525"/>
              </a:xfrm>
              <a:custGeom>
                <a:avLst/>
                <a:gdLst/>
                <a:ahLst/>
                <a:cxnLst/>
                <a:rect l="l" t="t" r="r" b="b"/>
                <a:pathLst>
                  <a:path w="2060" h="2061" extrusionOk="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a:off x="2685550" y="4588100"/>
                <a:ext cx="51525" cy="51500"/>
              </a:xfrm>
              <a:custGeom>
                <a:avLst/>
                <a:gdLst/>
                <a:ahLst/>
                <a:cxnLst/>
                <a:rect l="l" t="t" r="r" b="b"/>
                <a:pathLst>
                  <a:path w="2061" h="2060" extrusionOk="0">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a:off x="3150925" y="4949300"/>
                <a:ext cx="51525" cy="51525"/>
              </a:xfrm>
              <a:custGeom>
                <a:avLst/>
                <a:gdLst/>
                <a:ahLst/>
                <a:cxnLst/>
                <a:rect l="l" t="t" r="r" b="b"/>
                <a:pathLst>
                  <a:path w="2061" h="2061" extrusionOk="0">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a:off x="4069800" y="5006350"/>
                <a:ext cx="51525" cy="51500"/>
              </a:xfrm>
              <a:custGeom>
                <a:avLst/>
                <a:gdLst/>
                <a:ahLst/>
                <a:cxnLst/>
                <a:rect l="l" t="t" r="r" b="b"/>
                <a:pathLst>
                  <a:path w="2061" h="2060" extrusionOk="0">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a:off x="3942675" y="5040800"/>
                <a:ext cx="51500" cy="51500"/>
              </a:xfrm>
              <a:custGeom>
                <a:avLst/>
                <a:gdLst/>
                <a:ahLst/>
                <a:cxnLst/>
                <a:rect l="l" t="t" r="r" b="b"/>
                <a:pathLst>
                  <a:path w="2060" h="2060" extrusionOk="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a:off x="3877325" y="4843550"/>
                <a:ext cx="51500" cy="51525"/>
              </a:xfrm>
              <a:custGeom>
                <a:avLst/>
                <a:gdLst/>
                <a:ahLst/>
                <a:cxnLst/>
                <a:rect l="l" t="t" r="r" b="b"/>
                <a:pathLst>
                  <a:path w="2060" h="2061" extrusionOk="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2432875" y="4392825"/>
                <a:ext cx="869775" cy="445600"/>
              </a:xfrm>
              <a:custGeom>
                <a:avLst/>
                <a:gdLst/>
                <a:ahLst/>
                <a:cxnLst/>
                <a:rect l="l" t="t" r="r" b="b"/>
                <a:pathLst>
                  <a:path w="34791" h="17824" extrusionOk="0">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a:off x="3477700" y="4694250"/>
                <a:ext cx="359650" cy="139425"/>
              </a:xfrm>
              <a:custGeom>
                <a:avLst/>
                <a:gdLst/>
                <a:ahLst/>
                <a:cxnLst/>
                <a:rect l="l" t="t" r="r" b="b"/>
                <a:pathLst>
                  <a:path w="14386" h="5577" extrusionOk="0">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2488325" y="4333425"/>
                <a:ext cx="1218700" cy="460650"/>
              </a:xfrm>
              <a:custGeom>
                <a:avLst/>
                <a:gdLst/>
                <a:ahLst/>
                <a:cxnLst/>
                <a:rect l="l" t="t" r="r" b="b"/>
                <a:pathLst>
                  <a:path w="48748" h="18426" extrusionOk="0">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a:off x="2445950" y="4313625"/>
                <a:ext cx="1144650" cy="383400"/>
              </a:xfrm>
              <a:custGeom>
                <a:avLst/>
                <a:gdLst/>
                <a:ahLst/>
                <a:cxnLst/>
                <a:rect l="l" t="t" r="r" b="b"/>
                <a:pathLst>
                  <a:path w="45786" h="15336" extrusionOk="0">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a:off x="2240775" y="4293825"/>
                <a:ext cx="1412000" cy="386175"/>
              </a:xfrm>
              <a:custGeom>
                <a:avLst/>
                <a:gdLst/>
                <a:ahLst/>
                <a:cxnLst/>
                <a:rect l="l" t="t" r="r" b="b"/>
                <a:pathLst>
                  <a:path w="56480" h="15447" extrusionOk="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2789325" y="4230050"/>
                <a:ext cx="532725" cy="192525"/>
              </a:xfrm>
              <a:custGeom>
                <a:avLst/>
                <a:gdLst/>
                <a:ahLst/>
                <a:cxnLst/>
                <a:rect l="l" t="t" r="r" b="b"/>
                <a:pathLst>
                  <a:path w="21309" h="7701" extrusionOk="0">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2367525" y="4264100"/>
                <a:ext cx="692350" cy="168375"/>
              </a:xfrm>
              <a:custGeom>
                <a:avLst/>
                <a:gdLst/>
                <a:ahLst/>
                <a:cxnLst/>
                <a:rect l="l" t="t" r="r" b="b"/>
                <a:pathLst>
                  <a:path w="27694" h="6735" extrusionOk="0">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3275700" y="4830100"/>
                <a:ext cx="46750" cy="46350"/>
              </a:xfrm>
              <a:custGeom>
                <a:avLst/>
                <a:gdLst/>
                <a:ahLst/>
                <a:cxnLst/>
                <a:rect l="l" t="t" r="r" b="b"/>
                <a:pathLst>
                  <a:path w="1870" h="1854" extrusionOk="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3835325" y="4745725"/>
                <a:ext cx="46375" cy="46750"/>
              </a:xfrm>
              <a:custGeom>
                <a:avLst/>
                <a:gdLst/>
                <a:ahLst/>
                <a:cxnLst/>
                <a:rect l="l" t="t" r="r" b="b"/>
                <a:pathLst>
                  <a:path w="1855" h="1870" extrusionOk="0">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2419400" y="4344900"/>
                <a:ext cx="46375" cy="46375"/>
              </a:xfrm>
              <a:custGeom>
                <a:avLst/>
                <a:gdLst/>
                <a:ahLst/>
                <a:cxnLst/>
                <a:rect l="l" t="t" r="r" b="b"/>
                <a:pathLst>
                  <a:path w="1855" h="1855" extrusionOk="0">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5"/>
              <p:cNvSpPr/>
              <p:nvPr/>
            </p:nvSpPr>
            <p:spPr>
              <a:xfrm>
                <a:off x="3038050" y="4404325"/>
                <a:ext cx="46775" cy="46350"/>
              </a:xfrm>
              <a:custGeom>
                <a:avLst/>
                <a:gdLst/>
                <a:ahLst/>
                <a:cxnLst/>
                <a:rect l="l" t="t" r="r" b="b"/>
                <a:pathLst>
                  <a:path w="1871" h="1854" extrusionOk="0">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5"/>
              <p:cNvSpPr/>
              <p:nvPr/>
            </p:nvSpPr>
            <p:spPr>
              <a:xfrm>
                <a:off x="2750925" y="4192425"/>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5"/>
              <p:cNvSpPr/>
              <p:nvPr/>
            </p:nvSpPr>
            <p:spPr>
              <a:xfrm>
                <a:off x="3374725" y="4592450"/>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3449175" y="4671675"/>
                <a:ext cx="46375" cy="46350"/>
              </a:xfrm>
              <a:custGeom>
                <a:avLst/>
                <a:gdLst/>
                <a:ahLst/>
                <a:cxnLst/>
                <a:rect l="l" t="t" r="r" b="b"/>
                <a:pathLst>
                  <a:path w="1855" h="1854" extrusionOk="0">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3704250" y="4733450"/>
                <a:ext cx="51500" cy="51500"/>
              </a:xfrm>
              <a:custGeom>
                <a:avLst/>
                <a:gdLst/>
                <a:ahLst/>
                <a:cxnLst/>
                <a:rect l="l" t="t" r="r" b="b"/>
                <a:pathLst>
                  <a:path w="2060" h="2060" extrusionOk="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3649575" y="4649075"/>
                <a:ext cx="51525" cy="51925"/>
              </a:xfrm>
              <a:custGeom>
                <a:avLst/>
                <a:gdLst/>
                <a:ahLst/>
                <a:cxnLst/>
                <a:rect l="l" t="t" r="r" b="b"/>
                <a:pathLst>
                  <a:path w="2061" h="2077" extrusionOk="0">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3575525" y="4688700"/>
                <a:ext cx="51500" cy="51900"/>
              </a:xfrm>
              <a:custGeom>
                <a:avLst/>
                <a:gdLst/>
                <a:ahLst/>
                <a:cxnLst/>
                <a:rect l="l" t="t" r="r" b="b"/>
                <a:pathLst>
                  <a:path w="2060" h="2076" extrusionOk="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3110150" y="4327475"/>
                <a:ext cx="51500" cy="51525"/>
              </a:xfrm>
              <a:custGeom>
                <a:avLst/>
                <a:gdLst/>
                <a:ahLst/>
                <a:cxnLst/>
                <a:rect l="l" t="t" r="r" b="b"/>
                <a:pathLst>
                  <a:path w="2060" h="2061" extrusionOk="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2191675" y="4270450"/>
                <a:ext cx="51500" cy="51500"/>
              </a:xfrm>
              <a:custGeom>
                <a:avLst/>
                <a:gdLst/>
                <a:ahLst/>
                <a:cxnLst/>
                <a:rect l="l" t="t" r="r" b="b"/>
                <a:pathLst>
                  <a:path w="2060" h="2060" extrusionOk="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2318400" y="4236000"/>
                <a:ext cx="51525" cy="51500"/>
              </a:xfrm>
              <a:custGeom>
                <a:avLst/>
                <a:gdLst/>
                <a:ahLst/>
                <a:cxnLst/>
                <a:rect l="l" t="t" r="r" b="b"/>
                <a:pathLst>
                  <a:path w="2061" h="2060" extrusionOk="0">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a:off x="2383750" y="4433225"/>
                <a:ext cx="51525" cy="51925"/>
              </a:xfrm>
              <a:custGeom>
                <a:avLst/>
                <a:gdLst/>
                <a:ahLst/>
                <a:cxnLst/>
                <a:rect l="l" t="t" r="r" b="b"/>
                <a:pathLst>
                  <a:path w="2061" h="2077" extrusionOk="0">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65" name="Google Shape;165;p5"/>
            <p:cNvPicPr preferRelativeResize="0"/>
            <p:nvPr/>
          </p:nvPicPr>
          <p:blipFill>
            <a:blip r:embed="rId3">
              <a:alphaModFix amt="40000"/>
            </a:blip>
            <a:stretch>
              <a:fillRect/>
            </a:stretch>
          </p:blipFill>
          <p:spPr>
            <a:xfrm>
              <a:off x="-134525" y="293350"/>
              <a:ext cx="1177350" cy="1177350"/>
            </a:xfrm>
            <a:prstGeom prst="rect">
              <a:avLst/>
            </a:prstGeom>
            <a:noFill/>
            <a:ln>
              <a:noFill/>
            </a:ln>
          </p:spPr>
        </p:pic>
      </p:grpSp>
      <p:grpSp>
        <p:nvGrpSpPr>
          <p:cNvPr id="166" name="Google Shape;166;p5"/>
          <p:cNvGrpSpPr/>
          <p:nvPr/>
        </p:nvGrpSpPr>
        <p:grpSpPr>
          <a:xfrm>
            <a:off x="7678750" y="3705625"/>
            <a:ext cx="2067292" cy="3199279"/>
            <a:chOff x="7678750" y="3705625"/>
            <a:chExt cx="2067292" cy="3199279"/>
          </a:xfrm>
        </p:grpSpPr>
        <p:grpSp>
          <p:nvGrpSpPr>
            <p:cNvPr id="167" name="Google Shape;167;p5"/>
            <p:cNvGrpSpPr/>
            <p:nvPr/>
          </p:nvGrpSpPr>
          <p:grpSpPr>
            <a:xfrm rot="5400000" flipH="1">
              <a:off x="7465663" y="4624525"/>
              <a:ext cx="3063126" cy="1497633"/>
              <a:chOff x="2191675" y="4192425"/>
              <a:chExt cx="1929650" cy="943450"/>
            </a:xfrm>
          </p:grpSpPr>
          <p:sp>
            <p:nvSpPr>
              <p:cNvPr id="168" name="Google Shape;168;p5"/>
              <p:cNvSpPr/>
              <p:nvPr/>
            </p:nvSpPr>
            <p:spPr>
              <a:xfrm>
                <a:off x="3010325" y="4489875"/>
                <a:ext cx="870175" cy="445600"/>
              </a:xfrm>
              <a:custGeom>
                <a:avLst/>
                <a:gdLst/>
                <a:ahLst/>
                <a:cxnLst/>
                <a:rect l="l" t="t" r="r" b="b"/>
                <a:pathLst>
                  <a:path w="34807" h="17824" extrusionOk="0">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5"/>
              <p:cNvSpPr/>
              <p:nvPr/>
            </p:nvSpPr>
            <p:spPr>
              <a:xfrm>
                <a:off x="2475650" y="4495025"/>
                <a:ext cx="359650" cy="139025"/>
              </a:xfrm>
              <a:custGeom>
                <a:avLst/>
                <a:gdLst/>
                <a:ahLst/>
                <a:cxnLst/>
                <a:rect l="l" t="t" r="r" b="b"/>
                <a:pathLst>
                  <a:path w="14386" h="5561" extrusionOk="0">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5"/>
              <p:cNvSpPr/>
              <p:nvPr/>
            </p:nvSpPr>
            <p:spPr>
              <a:xfrm>
                <a:off x="2605950" y="4534625"/>
                <a:ext cx="1219125" cy="460250"/>
              </a:xfrm>
              <a:custGeom>
                <a:avLst/>
                <a:gdLst/>
                <a:ahLst/>
                <a:cxnLst/>
                <a:rect l="l" t="t" r="r" b="b"/>
                <a:pathLst>
                  <a:path w="48765" h="18410" extrusionOk="0">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5"/>
              <p:cNvSpPr/>
              <p:nvPr/>
            </p:nvSpPr>
            <p:spPr>
              <a:xfrm>
                <a:off x="2722000" y="4631650"/>
                <a:ext cx="1145050" cy="383025"/>
              </a:xfrm>
              <a:custGeom>
                <a:avLst/>
                <a:gdLst/>
                <a:ahLst/>
                <a:cxnLst/>
                <a:rect l="l" t="t" r="r" b="b"/>
                <a:pathLst>
                  <a:path w="45802" h="15321" extrusionOk="0">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2660600" y="4648300"/>
                <a:ext cx="1412000" cy="386175"/>
              </a:xfrm>
              <a:custGeom>
                <a:avLst/>
                <a:gdLst/>
                <a:ahLst/>
                <a:cxnLst/>
                <a:rect l="l" t="t" r="r" b="b"/>
                <a:pathLst>
                  <a:path w="56480" h="15447" extrusionOk="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2990525" y="4905725"/>
                <a:ext cx="533525" cy="192525"/>
              </a:xfrm>
              <a:custGeom>
                <a:avLst/>
                <a:gdLst/>
                <a:ahLst/>
                <a:cxnLst/>
                <a:rect l="l" t="t" r="r" b="b"/>
                <a:pathLst>
                  <a:path w="21341" h="7701" extrusionOk="0">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253125" y="4895825"/>
                <a:ext cx="692725" cy="168375"/>
              </a:xfrm>
              <a:custGeom>
                <a:avLst/>
                <a:gdLst/>
                <a:ahLst/>
                <a:cxnLst/>
                <a:rect l="l" t="t" r="r" b="b"/>
                <a:pathLst>
                  <a:path w="27709" h="6735" extrusionOk="0">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2990125" y="4451850"/>
                <a:ext cx="46375" cy="46350"/>
              </a:xfrm>
              <a:custGeom>
                <a:avLst/>
                <a:gdLst/>
                <a:ahLst/>
                <a:cxnLst/>
                <a:rect l="l" t="t" r="r" b="b"/>
                <a:pathLst>
                  <a:path w="1855" h="1854" extrusionOk="0">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2430900" y="4535825"/>
                <a:ext cx="46350" cy="46750"/>
              </a:xfrm>
              <a:custGeom>
                <a:avLst/>
                <a:gdLst/>
                <a:ahLst/>
                <a:cxnLst/>
                <a:rect l="l" t="t" r="r" b="b"/>
                <a:pathLst>
                  <a:path w="1854" h="1870" extrusionOk="0">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3846425" y="4937025"/>
                <a:ext cx="46750" cy="46375"/>
              </a:xfrm>
              <a:custGeom>
                <a:avLst/>
                <a:gdLst/>
                <a:ahLst/>
                <a:cxnLst/>
                <a:rect l="l" t="t" r="r" b="b"/>
                <a:pathLst>
                  <a:path w="1870" h="1855" extrusionOk="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3227775" y="4877625"/>
                <a:ext cx="46375" cy="46350"/>
              </a:xfrm>
              <a:custGeom>
                <a:avLst/>
                <a:gdLst/>
                <a:ahLst/>
                <a:cxnLst/>
                <a:rect l="l" t="t" r="r" b="b"/>
                <a:pathLst>
                  <a:path w="1855"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514925" y="5089500"/>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891125" y="4689475"/>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2816650" y="4610275"/>
                <a:ext cx="46775" cy="46350"/>
              </a:xfrm>
              <a:custGeom>
                <a:avLst/>
                <a:gdLst/>
                <a:ahLst/>
                <a:cxnLst/>
                <a:rect l="l" t="t" r="r" b="b"/>
                <a:pathLst>
                  <a:path w="1871" h="1854" extrusionOk="0">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2556850" y="4543350"/>
                <a:ext cx="51500" cy="51500"/>
              </a:xfrm>
              <a:custGeom>
                <a:avLst/>
                <a:gdLst/>
                <a:ahLst/>
                <a:cxnLst/>
                <a:rect l="l" t="t" r="r" b="b"/>
                <a:pathLst>
                  <a:path w="2060" h="2060" extrusionOk="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2611500" y="4627700"/>
                <a:ext cx="51500" cy="51525"/>
              </a:xfrm>
              <a:custGeom>
                <a:avLst/>
                <a:gdLst/>
                <a:ahLst/>
                <a:cxnLst/>
                <a:rect l="l" t="t" r="r" b="b"/>
                <a:pathLst>
                  <a:path w="2060" h="2061" extrusionOk="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2685550" y="4588100"/>
                <a:ext cx="51525" cy="51500"/>
              </a:xfrm>
              <a:custGeom>
                <a:avLst/>
                <a:gdLst/>
                <a:ahLst/>
                <a:cxnLst/>
                <a:rect l="l" t="t" r="r" b="b"/>
                <a:pathLst>
                  <a:path w="2061" h="2060" extrusionOk="0">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3150925" y="4949300"/>
                <a:ext cx="51525" cy="51525"/>
              </a:xfrm>
              <a:custGeom>
                <a:avLst/>
                <a:gdLst/>
                <a:ahLst/>
                <a:cxnLst/>
                <a:rect l="l" t="t" r="r" b="b"/>
                <a:pathLst>
                  <a:path w="2061" h="2061" extrusionOk="0">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069800" y="5006350"/>
                <a:ext cx="51525" cy="51500"/>
              </a:xfrm>
              <a:custGeom>
                <a:avLst/>
                <a:gdLst/>
                <a:ahLst/>
                <a:cxnLst/>
                <a:rect l="l" t="t" r="r" b="b"/>
                <a:pathLst>
                  <a:path w="2061" h="2060" extrusionOk="0">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3942675" y="5040800"/>
                <a:ext cx="51500" cy="51500"/>
              </a:xfrm>
              <a:custGeom>
                <a:avLst/>
                <a:gdLst/>
                <a:ahLst/>
                <a:cxnLst/>
                <a:rect l="l" t="t" r="r" b="b"/>
                <a:pathLst>
                  <a:path w="2060" h="2060" extrusionOk="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3877325" y="4843550"/>
                <a:ext cx="51500" cy="51525"/>
              </a:xfrm>
              <a:custGeom>
                <a:avLst/>
                <a:gdLst/>
                <a:ahLst/>
                <a:cxnLst/>
                <a:rect l="l" t="t" r="r" b="b"/>
                <a:pathLst>
                  <a:path w="2060" h="2061" extrusionOk="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2432875" y="4392825"/>
                <a:ext cx="869775" cy="445600"/>
              </a:xfrm>
              <a:custGeom>
                <a:avLst/>
                <a:gdLst/>
                <a:ahLst/>
                <a:cxnLst/>
                <a:rect l="l" t="t" r="r" b="b"/>
                <a:pathLst>
                  <a:path w="34791" h="17824" extrusionOk="0">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3477700" y="4694250"/>
                <a:ext cx="359650" cy="139425"/>
              </a:xfrm>
              <a:custGeom>
                <a:avLst/>
                <a:gdLst/>
                <a:ahLst/>
                <a:cxnLst/>
                <a:rect l="l" t="t" r="r" b="b"/>
                <a:pathLst>
                  <a:path w="14386" h="5577" extrusionOk="0">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2488325" y="4333425"/>
                <a:ext cx="1218700" cy="460650"/>
              </a:xfrm>
              <a:custGeom>
                <a:avLst/>
                <a:gdLst/>
                <a:ahLst/>
                <a:cxnLst/>
                <a:rect l="l" t="t" r="r" b="b"/>
                <a:pathLst>
                  <a:path w="48748" h="18426" extrusionOk="0">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2445950" y="4313625"/>
                <a:ext cx="1144650" cy="383400"/>
              </a:xfrm>
              <a:custGeom>
                <a:avLst/>
                <a:gdLst/>
                <a:ahLst/>
                <a:cxnLst/>
                <a:rect l="l" t="t" r="r" b="b"/>
                <a:pathLst>
                  <a:path w="45786" h="15336" extrusionOk="0">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2240775" y="4293825"/>
                <a:ext cx="1412000" cy="386175"/>
              </a:xfrm>
              <a:custGeom>
                <a:avLst/>
                <a:gdLst/>
                <a:ahLst/>
                <a:cxnLst/>
                <a:rect l="l" t="t" r="r" b="b"/>
                <a:pathLst>
                  <a:path w="56480" h="15447" extrusionOk="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2789325" y="4230050"/>
                <a:ext cx="532725" cy="192525"/>
              </a:xfrm>
              <a:custGeom>
                <a:avLst/>
                <a:gdLst/>
                <a:ahLst/>
                <a:cxnLst/>
                <a:rect l="l" t="t" r="r" b="b"/>
                <a:pathLst>
                  <a:path w="21309" h="7701" extrusionOk="0">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2367525" y="4264100"/>
                <a:ext cx="692350" cy="168375"/>
              </a:xfrm>
              <a:custGeom>
                <a:avLst/>
                <a:gdLst/>
                <a:ahLst/>
                <a:cxnLst/>
                <a:rect l="l" t="t" r="r" b="b"/>
                <a:pathLst>
                  <a:path w="27694" h="6735" extrusionOk="0">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3275700" y="4830100"/>
                <a:ext cx="46750" cy="46350"/>
              </a:xfrm>
              <a:custGeom>
                <a:avLst/>
                <a:gdLst/>
                <a:ahLst/>
                <a:cxnLst/>
                <a:rect l="l" t="t" r="r" b="b"/>
                <a:pathLst>
                  <a:path w="1870" h="1854" extrusionOk="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3835325" y="4745725"/>
                <a:ext cx="46375" cy="46750"/>
              </a:xfrm>
              <a:custGeom>
                <a:avLst/>
                <a:gdLst/>
                <a:ahLst/>
                <a:cxnLst/>
                <a:rect l="l" t="t" r="r" b="b"/>
                <a:pathLst>
                  <a:path w="1855" h="1870" extrusionOk="0">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2419400" y="4344900"/>
                <a:ext cx="46375" cy="46375"/>
              </a:xfrm>
              <a:custGeom>
                <a:avLst/>
                <a:gdLst/>
                <a:ahLst/>
                <a:cxnLst/>
                <a:rect l="l" t="t" r="r" b="b"/>
                <a:pathLst>
                  <a:path w="1855" h="1855" extrusionOk="0">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3038050" y="4404325"/>
                <a:ext cx="46775" cy="46350"/>
              </a:xfrm>
              <a:custGeom>
                <a:avLst/>
                <a:gdLst/>
                <a:ahLst/>
                <a:cxnLst/>
                <a:rect l="l" t="t" r="r" b="b"/>
                <a:pathLst>
                  <a:path w="1871" h="1854" extrusionOk="0">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2750925" y="4192425"/>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3374725" y="4592450"/>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3449175" y="4671675"/>
                <a:ext cx="46375" cy="46350"/>
              </a:xfrm>
              <a:custGeom>
                <a:avLst/>
                <a:gdLst/>
                <a:ahLst/>
                <a:cxnLst/>
                <a:rect l="l" t="t" r="r" b="b"/>
                <a:pathLst>
                  <a:path w="1855" h="1854" extrusionOk="0">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3704250" y="4733450"/>
                <a:ext cx="51500" cy="51500"/>
              </a:xfrm>
              <a:custGeom>
                <a:avLst/>
                <a:gdLst/>
                <a:ahLst/>
                <a:cxnLst/>
                <a:rect l="l" t="t" r="r" b="b"/>
                <a:pathLst>
                  <a:path w="2060" h="2060" extrusionOk="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3649575" y="4649075"/>
                <a:ext cx="51525" cy="51925"/>
              </a:xfrm>
              <a:custGeom>
                <a:avLst/>
                <a:gdLst/>
                <a:ahLst/>
                <a:cxnLst/>
                <a:rect l="l" t="t" r="r" b="b"/>
                <a:pathLst>
                  <a:path w="2061" h="2077" extrusionOk="0">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5"/>
              <p:cNvSpPr/>
              <p:nvPr/>
            </p:nvSpPr>
            <p:spPr>
              <a:xfrm>
                <a:off x="3575525" y="4688700"/>
                <a:ext cx="51500" cy="51900"/>
              </a:xfrm>
              <a:custGeom>
                <a:avLst/>
                <a:gdLst/>
                <a:ahLst/>
                <a:cxnLst/>
                <a:rect l="l" t="t" r="r" b="b"/>
                <a:pathLst>
                  <a:path w="2060" h="2076" extrusionOk="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5"/>
              <p:cNvSpPr/>
              <p:nvPr/>
            </p:nvSpPr>
            <p:spPr>
              <a:xfrm>
                <a:off x="3110150" y="4327475"/>
                <a:ext cx="51500" cy="51525"/>
              </a:xfrm>
              <a:custGeom>
                <a:avLst/>
                <a:gdLst/>
                <a:ahLst/>
                <a:cxnLst/>
                <a:rect l="l" t="t" r="r" b="b"/>
                <a:pathLst>
                  <a:path w="2060" h="2061" extrusionOk="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5"/>
              <p:cNvSpPr/>
              <p:nvPr/>
            </p:nvSpPr>
            <p:spPr>
              <a:xfrm>
                <a:off x="2191675" y="4270450"/>
                <a:ext cx="51500" cy="51500"/>
              </a:xfrm>
              <a:custGeom>
                <a:avLst/>
                <a:gdLst/>
                <a:ahLst/>
                <a:cxnLst/>
                <a:rect l="l" t="t" r="r" b="b"/>
                <a:pathLst>
                  <a:path w="2060" h="2060" extrusionOk="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a:off x="2318400" y="4236000"/>
                <a:ext cx="51525" cy="51500"/>
              </a:xfrm>
              <a:custGeom>
                <a:avLst/>
                <a:gdLst/>
                <a:ahLst/>
                <a:cxnLst/>
                <a:rect l="l" t="t" r="r" b="b"/>
                <a:pathLst>
                  <a:path w="2061" h="2060" extrusionOk="0">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a:off x="2383750" y="4433225"/>
                <a:ext cx="51525" cy="51925"/>
              </a:xfrm>
              <a:custGeom>
                <a:avLst/>
                <a:gdLst/>
                <a:ahLst/>
                <a:cxnLst/>
                <a:rect l="l" t="t" r="r" b="b"/>
                <a:pathLst>
                  <a:path w="2061" h="2077" extrusionOk="0">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10" name="Google Shape;210;p5"/>
            <p:cNvPicPr preferRelativeResize="0"/>
            <p:nvPr/>
          </p:nvPicPr>
          <p:blipFill>
            <a:blip r:embed="rId3">
              <a:alphaModFix amt="40000"/>
            </a:blip>
            <a:stretch>
              <a:fillRect/>
            </a:stretch>
          </p:blipFill>
          <p:spPr>
            <a:xfrm>
              <a:off x="7678750" y="4166550"/>
              <a:ext cx="1177350" cy="1177350"/>
            </a:xfrm>
            <a:prstGeom prst="rect">
              <a:avLst/>
            </a:prstGeom>
            <a:noFill/>
            <a:ln>
              <a:noFill/>
            </a:ln>
          </p:spPr>
        </p:pic>
        <p:pic>
          <p:nvPicPr>
            <p:cNvPr id="211" name="Google Shape;211;p5"/>
            <p:cNvPicPr preferRelativeResize="0"/>
            <p:nvPr/>
          </p:nvPicPr>
          <p:blipFill>
            <a:blip r:embed="rId3">
              <a:alphaModFix amt="40000"/>
            </a:blip>
            <a:stretch>
              <a:fillRect/>
            </a:stretch>
          </p:blipFill>
          <p:spPr>
            <a:xfrm>
              <a:off x="8194800" y="3705625"/>
              <a:ext cx="1177350" cy="117735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1"/>
        <p:cNvGrpSpPr/>
        <p:nvPr/>
      </p:nvGrpSpPr>
      <p:grpSpPr>
        <a:xfrm>
          <a:off x="0" y="0"/>
          <a:ext cx="0" cy="0"/>
          <a:chOff x="0" y="0"/>
          <a:chExt cx="0" cy="0"/>
        </a:xfrm>
      </p:grpSpPr>
      <p:pic>
        <p:nvPicPr>
          <p:cNvPr id="312" name="Google Shape;312;p8"/>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313" name="Google Shape;313;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grpSp>
        <p:nvGrpSpPr>
          <p:cNvPr id="314" name="Google Shape;314;p8"/>
          <p:cNvGrpSpPr/>
          <p:nvPr/>
        </p:nvGrpSpPr>
        <p:grpSpPr>
          <a:xfrm>
            <a:off x="126425" y="3058850"/>
            <a:ext cx="1694475" cy="3126028"/>
            <a:chOff x="126425" y="3058850"/>
            <a:chExt cx="1694475" cy="3126028"/>
          </a:xfrm>
        </p:grpSpPr>
        <p:grpSp>
          <p:nvGrpSpPr>
            <p:cNvPr id="315" name="Google Shape;315;p8"/>
            <p:cNvGrpSpPr/>
            <p:nvPr/>
          </p:nvGrpSpPr>
          <p:grpSpPr>
            <a:xfrm>
              <a:off x="256564" y="3613234"/>
              <a:ext cx="1041216" cy="2571644"/>
              <a:chOff x="4709050" y="974800"/>
              <a:chExt cx="684425" cy="1690425"/>
            </a:xfrm>
          </p:grpSpPr>
          <p:sp>
            <p:nvSpPr>
              <p:cNvPr id="316" name="Google Shape;316;p8"/>
              <p:cNvSpPr/>
              <p:nvPr/>
            </p:nvSpPr>
            <p:spPr>
              <a:xfrm>
                <a:off x="4909450" y="1554625"/>
                <a:ext cx="445600" cy="869400"/>
              </a:xfrm>
              <a:custGeom>
                <a:avLst/>
                <a:gdLst/>
                <a:ahLst/>
                <a:cxnLst/>
                <a:rect l="l" t="t" r="r" b="b"/>
                <a:pathLst>
                  <a:path w="17824" h="34776" extrusionOk="0">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210875" y="1019950"/>
                <a:ext cx="139425" cy="359250"/>
              </a:xfrm>
              <a:custGeom>
                <a:avLst/>
                <a:gdLst/>
                <a:ahLst/>
                <a:cxnLst/>
                <a:rect l="l" t="t" r="r" b="b"/>
                <a:pathLst>
                  <a:path w="5577" h="14370" extrusionOk="0">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850050" y="1150250"/>
                <a:ext cx="460650" cy="1218325"/>
              </a:xfrm>
              <a:custGeom>
                <a:avLst/>
                <a:gdLst/>
                <a:ahLst/>
                <a:cxnLst/>
                <a:rect l="l" t="t" r="r" b="b"/>
                <a:pathLst>
                  <a:path w="18426" h="48733" extrusionOk="0">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830250" y="1265900"/>
                <a:ext cx="383425" cy="1145050"/>
              </a:xfrm>
              <a:custGeom>
                <a:avLst/>
                <a:gdLst/>
                <a:ahLst/>
                <a:cxnLst/>
                <a:rect l="l" t="t" r="r" b="b"/>
                <a:pathLst>
                  <a:path w="15337" h="45802" extrusionOk="0">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4810450" y="1204500"/>
                <a:ext cx="386175" cy="1412000"/>
              </a:xfrm>
              <a:custGeom>
                <a:avLst/>
                <a:gdLst/>
                <a:ahLst/>
                <a:cxnLst/>
                <a:rect l="l" t="t" r="r" b="b"/>
                <a:pathLst>
                  <a:path w="15447" h="56480" extrusionOk="0">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4746675" y="1534825"/>
                <a:ext cx="192525" cy="533125"/>
              </a:xfrm>
              <a:custGeom>
                <a:avLst/>
                <a:gdLst/>
                <a:ahLst/>
                <a:cxnLst/>
                <a:rect l="l" t="t" r="r" b="b"/>
                <a:pathLst>
                  <a:path w="7701" h="21325" extrusionOk="0">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4780750" y="1797025"/>
                <a:ext cx="168350" cy="692350"/>
              </a:xfrm>
              <a:custGeom>
                <a:avLst/>
                <a:gdLst/>
                <a:ahLst/>
                <a:cxnLst/>
                <a:rect l="l" t="t" r="r" b="b"/>
                <a:pathLst>
                  <a:path w="6734" h="27694" extrusionOk="0">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5346725" y="1534425"/>
                <a:ext cx="46750" cy="46375"/>
              </a:xfrm>
              <a:custGeom>
                <a:avLst/>
                <a:gdLst/>
                <a:ahLst/>
                <a:cxnLst/>
                <a:rect l="l" t="t" r="r" b="b"/>
                <a:pathLst>
                  <a:path w="1870" h="1855" extrusionOk="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5262750" y="974800"/>
                <a:ext cx="46375" cy="46350"/>
              </a:xfrm>
              <a:custGeom>
                <a:avLst/>
                <a:gdLst/>
                <a:ahLst/>
                <a:cxnLst/>
                <a:rect l="l" t="t" r="r" b="b"/>
                <a:pathLst>
                  <a:path w="1855" h="1854" extrusionOk="0">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4861525" y="2390725"/>
                <a:ext cx="46775" cy="46375"/>
              </a:xfrm>
              <a:custGeom>
                <a:avLst/>
                <a:gdLst/>
                <a:ahLst/>
                <a:cxnLst/>
                <a:rect l="l" t="t" r="r" b="b"/>
                <a:pathLst>
                  <a:path w="1871" h="1855" extrusionOk="0">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4920950" y="1772075"/>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4709050" y="2059225"/>
                <a:ext cx="46375" cy="46350"/>
              </a:xfrm>
              <a:custGeom>
                <a:avLst/>
                <a:gdLst/>
                <a:ahLst/>
                <a:cxnLst/>
                <a:rect l="l" t="t" r="r" b="b"/>
                <a:pathLst>
                  <a:path w="1855" h="1854" extrusionOk="0">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5109075" y="1435425"/>
                <a:ext cx="46775" cy="46350"/>
              </a:xfrm>
              <a:custGeom>
                <a:avLst/>
                <a:gdLst/>
                <a:ahLst/>
                <a:cxnLst/>
                <a:rect l="l" t="t" r="r" b="b"/>
                <a:pathLst>
                  <a:path w="1871" h="1854" extrusionOk="0">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5188300" y="1360950"/>
                <a:ext cx="46750" cy="46375"/>
              </a:xfrm>
              <a:custGeom>
                <a:avLst/>
                <a:gdLst/>
                <a:ahLst/>
                <a:cxnLst/>
                <a:rect l="l" t="t" r="r" b="b"/>
                <a:pathLst>
                  <a:path w="1870" h="1855" extrusionOk="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5250075" y="1101150"/>
                <a:ext cx="51525" cy="51500"/>
              </a:xfrm>
              <a:custGeom>
                <a:avLst/>
                <a:gdLst/>
                <a:ahLst/>
                <a:cxnLst/>
                <a:rect l="l" t="t" r="r" b="b"/>
                <a:pathLst>
                  <a:path w="2061" h="2060" extrusionOk="0">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5166100" y="1155400"/>
                <a:ext cx="51525" cy="51500"/>
              </a:xfrm>
              <a:custGeom>
                <a:avLst/>
                <a:gdLst/>
                <a:ahLst/>
                <a:cxnLst/>
                <a:rect l="l" t="t" r="r" b="b"/>
                <a:pathLst>
                  <a:path w="2061" h="2060" extrusionOk="0">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a:off x="5205725" y="1229850"/>
                <a:ext cx="51500" cy="51525"/>
              </a:xfrm>
              <a:custGeom>
                <a:avLst/>
                <a:gdLst/>
                <a:ahLst/>
                <a:cxnLst/>
                <a:rect l="l" t="t" r="r" b="b"/>
                <a:pathLst>
                  <a:path w="2060" h="2061" extrusionOk="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p:nvPr/>
            </p:nvSpPr>
            <p:spPr>
              <a:xfrm>
                <a:off x="4844100" y="1695225"/>
                <a:ext cx="51525" cy="51525"/>
              </a:xfrm>
              <a:custGeom>
                <a:avLst/>
                <a:gdLst/>
                <a:ahLst/>
                <a:cxnLst/>
                <a:rect l="l" t="t" r="r" b="b"/>
                <a:pathLst>
                  <a:path w="2061" h="2061" extrusionOk="0">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8"/>
              <p:cNvSpPr/>
              <p:nvPr/>
            </p:nvSpPr>
            <p:spPr>
              <a:xfrm>
                <a:off x="4787075" y="2613700"/>
                <a:ext cx="51900" cy="51525"/>
              </a:xfrm>
              <a:custGeom>
                <a:avLst/>
                <a:gdLst/>
                <a:ahLst/>
                <a:cxnLst/>
                <a:rect l="l" t="t" r="r" b="b"/>
                <a:pathLst>
                  <a:path w="2076" h="2061" extrusionOk="0">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8"/>
              <p:cNvSpPr/>
              <p:nvPr/>
            </p:nvSpPr>
            <p:spPr>
              <a:xfrm>
                <a:off x="4752625" y="2486975"/>
                <a:ext cx="51500" cy="51500"/>
              </a:xfrm>
              <a:custGeom>
                <a:avLst/>
                <a:gdLst/>
                <a:ahLst/>
                <a:cxnLst/>
                <a:rect l="l" t="t" r="r" b="b"/>
                <a:pathLst>
                  <a:path w="2060" h="2060" extrusionOk="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8"/>
              <p:cNvSpPr/>
              <p:nvPr/>
            </p:nvSpPr>
            <p:spPr>
              <a:xfrm>
                <a:off x="4950250" y="2421625"/>
                <a:ext cx="51525" cy="51500"/>
              </a:xfrm>
              <a:custGeom>
                <a:avLst/>
                <a:gdLst/>
                <a:ahLst/>
                <a:cxnLst/>
                <a:rect l="l" t="t" r="r" b="b"/>
                <a:pathLst>
                  <a:path w="2061" h="2060" extrusionOk="0">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7" name="Google Shape;337;p8"/>
            <p:cNvPicPr preferRelativeResize="0"/>
            <p:nvPr/>
          </p:nvPicPr>
          <p:blipFill>
            <a:blip r:embed="rId3">
              <a:alphaModFix amt="40000"/>
            </a:blip>
            <a:stretch>
              <a:fillRect/>
            </a:stretch>
          </p:blipFill>
          <p:spPr>
            <a:xfrm>
              <a:off x="554350" y="3058850"/>
              <a:ext cx="1177350" cy="1177350"/>
            </a:xfrm>
            <a:prstGeom prst="rect">
              <a:avLst/>
            </a:prstGeom>
            <a:noFill/>
            <a:ln>
              <a:noFill/>
            </a:ln>
          </p:spPr>
        </p:pic>
        <p:pic>
          <p:nvPicPr>
            <p:cNvPr id="338" name="Google Shape;338;p8"/>
            <p:cNvPicPr preferRelativeResize="0"/>
            <p:nvPr/>
          </p:nvPicPr>
          <p:blipFill>
            <a:blip r:embed="rId3">
              <a:alphaModFix amt="40000"/>
            </a:blip>
            <a:stretch>
              <a:fillRect/>
            </a:stretch>
          </p:blipFill>
          <p:spPr>
            <a:xfrm>
              <a:off x="643550" y="3923175"/>
              <a:ext cx="1177350" cy="1177350"/>
            </a:xfrm>
            <a:prstGeom prst="rect">
              <a:avLst/>
            </a:prstGeom>
            <a:noFill/>
            <a:ln>
              <a:noFill/>
            </a:ln>
          </p:spPr>
        </p:pic>
        <p:pic>
          <p:nvPicPr>
            <p:cNvPr id="339" name="Google Shape;339;p8"/>
            <p:cNvPicPr preferRelativeResize="0"/>
            <p:nvPr/>
          </p:nvPicPr>
          <p:blipFill>
            <a:blip r:embed="rId3">
              <a:alphaModFix amt="40000"/>
            </a:blip>
            <a:stretch>
              <a:fillRect/>
            </a:stretch>
          </p:blipFill>
          <p:spPr>
            <a:xfrm>
              <a:off x="126425" y="4310375"/>
              <a:ext cx="1177350" cy="1177350"/>
            </a:xfrm>
            <a:prstGeom prst="rect">
              <a:avLst/>
            </a:prstGeom>
            <a:noFill/>
            <a:ln>
              <a:noFill/>
            </a:ln>
          </p:spPr>
        </p:pic>
      </p:grpSp>
      <p:grpSp>
        <p:nvGrpSpPr>
          <p:cNvPr id="340" name="Google Shape;340;p8"/>
          <p:cNvGrpSpPr/>
          <p:nvPr/>
        </p:nvGrpSpPr>
        <p:grpSpPr>
          <a:xfrm>
            <a:off x="7114525" y="-120600"/>
            <a:ext cx="3487326" cy="2515170"/>
            <a:chOff x="7114525" y="-120600"/>
            <a:chExt cx="3487326" cy="2515170"/>
          </a:xfrm>
        </p:grpSpPr>
        <p:grpSp>
          <p:nvGrpSpPr>
            <p:cNvPr id="341" name="Google Shape;341;p8"/>
            <p:cNvGrpSpPr/>
            <p:nvPr/>
          </p:nvGrpSpPr>
          <p:grpSpPr>
            <a:xfrm>
              <a:off x="7467304" y="268423"/>
              <a:ext cx="3134546" cy="2126147"/>
              <a:chOff x="2280775" y="570800"/>
              <a:chExt cx="1702725" cy="1154950"/>
            </a:xfrm>
          </p:grpSpPr>
          <p:sp>
            <p:nvSpPr>
              <p:cNvPr id="342" name="Google Shape;342;p8"/>
              <p:cNvSpPr/>
              <p:nvPr/>
            </p:nvSpPr>
            <p:spPr>
              <a:xfrm>
                <a:off x="2562775" y="1179175"/>
                <a:ext cx="1420725" cy="546575"/>
              </a:xfrm>
              <a:custGeom>
                <a:avLst/>
                <a:gdLst/>
                <a:ahLst/>
                <a:cxnLst/>
                <a:rect l="l" t="t" r="r" b="b"/>
                <a:pathLst>
                  <a:path w="56829" h="21863" extrusionOk="0">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8"/>
              <p:cNvSpPr/>
              <p:nvPr/>
            </p:nvSpPr>
            <p:spPr>
              <a:xfrm>
                <a:off x="2385350" y="1087275"/>
                <a:ext cx="1598150" cy="574325"/>
              </a:xfrm>
              <a:custGeom>
                <a:avLst/>
                <a:gdLst/>
                <a:ahLst/>
                <a:cxnLst/>
                <a:rect l="l" t="t" r="r" b="b"/>
                <a:pathLst>
                  <a:path w="63926" h="22973" extrusionOk="0">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8"/>
              <p:cNvSpPr/>
              <p:nvPr/>
            </p:nvSpPr>
            <p:spPr>
              <a:xfrm>
                <a:off x="2329900" y="1057575"/>
                <a:ext cx="1653600" cy="579075"/>
              </a:xfrm>
              <a:custGeom>
                <a:avLst/>
                <a:gdLst/>
                <a:ahLst/>
                <a:cxnLst/>
                <a:rect l="l" t="t" r="r" b="b"/>
                <a:pathLst>
                  <a:path w="66144" h="23163" extrusionOk="0">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8"/>
              <p:cNvSpPr/>
              <p:nvPr/>
            </p:nvSpPr>
            <p:spPr>
              <a:xfrm>
                <a:off x="2547725" y="1017975"/>
                <a:ext cx="1435775" cy="598875"/>
              </a:xfrm>
              <a:custGeom>
                <a:avLst/>
                <a:gdLst/>
                <a:ahLst/>
                <a:cxnLst/>
                <a:rect l="l" t="t" r="r" b="b"/>
                <a:pathLst>
                  <a:path w="57431" h="23955" extrusionOk="0">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8"/>
              <p:cNvSpPr/>
              <p:nvPr/>
            </p:nvSpPr>
            <p:spPr>
              <a:xfrm>
                <a:off x="2442775" y="978350"/>
                <a:ext cx="1540725" cy="613925"/>
              </a:xfrm>
              <a:custGeom>
                <a:avLst/>
                <a:gdLst/>
                <a:ahLst/>
                <a:cxnLst/>
                <a:rect l="l" t="t" r="r" b="b"/>
                <a:pathLst>
                  <a:path w="61629" h="24557" extrusionOk="0">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8"/>
              <p:cNvSpPr/>
              <p:nvPr/>
            </p:nvSpPr>
            <p:spPr>
              <a:xfrm>
                <a:off x="2676850" y="934800"/>
                <a:ext cx="1306650" cy="637675"/>
              </a:xfrm>
              <a:custGeom>
                <a:avLst/>
                <a:gdLst/>
                <a:ahLst/>
                <a:cxnLst/>
                <a:rect l="l" t="t" r="r" b="b"/>
                <a:pathLst>
                  <a:path w="52266" h="25507" extrusionOk="0">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8"/>
              <p:cNvSpPr/>
              <p:nvPr/>
            </p:nvSpPr>
            <p:spPr>
              <a:xfrm>
                <a:off x="2508525" y="824675"/>
                <a:ext cx="1474975" cy="722850"/>
              </a:xfrm>
              <a:custGeom>
                <a:avLst/>
                <a:gdLst/>
                <a:ahLst/>
                <a:cxnLst/>
                <a:rect l="l" t="t" r="r" b="b"/>
                <a:pathLst>
                  <a:path w="58999" h="28914" extrusionOk="0">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8"/>
              <p:cNvSpPr/>
              <p:nvPr/>
            </p:nvSpPr>
            <p:spPr>
              <a:xfrm>
                <a:off x="2413850" y="804875"/>
                <a:ext cx="1569650" cy="718100"/>
              </a:xfrm>
              <a:custGeom>
                <a:avLst/>
                <a:gdLst/>
                <a:ahLst/>
                <a:cxnLst/>
                <a:rect l="l" t="t" r="r" b="b"/>
                <a:pathLst>
                  <a:path w="62786" h="28724" extrusionOk="0">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8"/>
              <p:cNvSpPr/>
              <p:nvPr/>
            </p:nvSpPr>
            <p:spPr>
              <a:xfrm>
                <a:off x="2946975" y="1316600"/>
                <a:ext cx="1036525" cy="166775"/>
              </a:xfrm>
              <a:custGeom>
                <a:avLst/>
                <a:gdLst/>
                <a:ahLst/>
                <a:cxnLst/>
                <a:rect l="l" t="t" r="r" b="b"/>
                <a:pathLst>
                  <a:path w="41461" h="6671" extrusionOk="0">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8"/>
              <p:cNvSpPr/>
              <p:nvPr/>
            </p:nvSpPr>
            <p:spPr>
              <a:xfrm>
                <a:off x="2770325" y="666250"/>
                <a:ext cx="1213175" cy="752550"/>
              </a:xfrm>
              <a:custGeom>
                <a:avLst/>
                <a:gdLst/>
                <a:ahLst/>
                <a:cxnLst/>
                <a:rect l="l" t="t" r="r" b="b"/>
                <a:pathLst>
                  <a:path w="48527" h="30102" extrusionOk="0">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8"/>
              <p:cNvSpPr/>
              <p:nvPr/>
            </p:nvSpPr>
            <p:spPr>
              <a:xfrm>
                <a:off x="2864575" y="798150"/>
                <a:ext cx="1118925" cy="606000"/>
              </a:xfrm>
              <a:custGeom>
                <a:avLst/>
                <a:gdLst/>
                <a:ahLst/>
                <a:cxnLst/>
                <a:rect l="l" t="t" r="r" b="b"/>
                <a:pathLst>
                  <a:path w="44757" h="24240" extrusionOk="0">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2857050" y="695175"/>
                <a:ext cx="1126450" cy="684025"/>
              </a:xfrm>
              <a:custGeom>
                <a:avLst/>
                <a:gdLst/>
                <a:ahLst/>
                <a:cxnLst/>
                <a:rect l="l" t="t" r="r" b="b"/>
                <a:pathLst>
                  <a:path w="45058" h="27361" extrusionOk="0">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2567525" y="596950"/>
                <a:ext cx="1415975" cy="728000"/>
              </a:xfrm>
              <a:custGeom>
                <a:avLst/>
                <a:gdLst/>
                <a:ahLst/>
                <a:cxnLst/>
                <a:rect l="l" t="t" r="r" b="b"/>
                <a:pathLst>
                  <a:path w="56639" h="29120" extrusionOk="0">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2357225" y="1123325"/>
                <a:ext cx="46750" cy="46350"/>
              </a:xfrm>
              <a:custGeom>
                <a:avLst/>
                <a:gdLst/>
                <a:ahLst/>
                <a:cxnLst/>
                <a:rect l="l" t="t" r="r" b="b"/>
                <a:pathLst>
                  <a:path w="1870" h="1854" extrusionOk="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2748525" y="633375"/>
                <a:ext cx="46775" cy="46375"/>
              </a:xfrm>
              <a:custGeom>
                <a:avLst/>
                <a:gdLst/>
                <a:ahLst/>
                <a:cxnLst/>
                <a:rect l="l" t="t" r="r" b="b"/>
                <a:pathLst>
                  <a:path w="1871" h="1855" extrusionOk="0">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2842800" y="682900"/>
                <a:ext cx="46375" cy="46350"/>
              </a:xfrm>
              <a:custGeom>
                <a:avLst/>
                <a:gdLst/>
                <a:ahLst/>
                <a:cxnLst/>
                <a:rect l="l" t="t" r="r" b="b"/>
                <a:pathLst>
                  <a:path w="1855" h="1854" extrusionOk="0">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2530700" y="1148275"/>
                <a:ext cx="46375" cy="46350"/>
              </a:xfrm>
              <a:custGeom>
                <a:avLst/>
                <a:gdLst/>
                <a:ahLst/>
                <a:cxnLst/>
                <a:rect l="l" t="t" r="r" b="b"/>
                <a:pathLst>
                  <a:path w="1855" h="1854" extrusionOk="0">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2916875" y="1286900"/>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2280775" y="1031425"/>
                <a:ext cx="51525" cy="51525"/>
              </a:xfrm>
              <a:custGeom>
                <a:avLst/>
                <a:gdLst/>
                <a:ahLst/>
                <a:cxnLst/>
                <a:rect l="l" t="t" r="r" b="b"/>
                <a:pathLst>
                  <a:path w="2061" h="2061" extrusionOk="0">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2364750" y="842900"/>
                <a:ext cx="51525" cy="51925"/>
              </a:xfrm>
              <a:custGeom>
                <a:avLst/>
                <a:gdLst/>
                <a:ahLst/>
                <a:cxnLst/>
                <a:rect l="l" t="t" r="r" b="b"/>
                <a:pathLst>
                  <a:path w="2061" h="2077" extrusionOk="0">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2468925" y="9027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2637250" y="8928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2394450" y="952225"/>
                <a:ext cx="51525" cy="51500"/>
              </a:xfrm>
              <a:custGeom>
                <a:avLst/>
                <a:gdLst/>
                <a:ahLst/>
                <a:cxnLst/>
                <a:rect l="l" t="t" r="r" b="b"/>
                <a:pathLst>
                  <a:path w="2061" h="2060" extrusionOk="0">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2498625" y="991825"/>
                <a:ext cx="51500" cy="51500"/>
              </a:xfrm>
              <a:custGeom>
                <a:avLst/>
                <a:gdLst/>
                <a:ahLst/>
                <a:cxnLst/>
                <a:rect l="l" t="t" r="r" b="b"/>
                <a:pathLst>
                  <a:path w="2060" h="2060" extrusionOk="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2840025" y="749025"/>
                <a:ext cx="51525" cy="51525"/>
              </a:xfrm>
              <a:custGeom>
                <a:avLst/>
                <a:gdLst/>
                <a:ahLst/>
                <a:cxnLst/>
                <a:rect l="l" t="t" r="r" b="b"/>
                <a:pathLst>
                  <a:path w="2061" h="2061" extrusionOk="0">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2518425" y="570800"/>
                <a:ext cx="51500" cy="51525"/>
              </a:xfrm>
              <a:custGeom>
                <a:avLst/>
                <a:gdLst/>
                <a:ahLst/>
                <a:cxnLst/>
                <a:rect l="l" t="t" r="r" b="b"/>
                <a:pathLst>
                  <a:path w="2060" h="2061" extrusionOk="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68" name="Google Shape;368;p8"/>
            <p:cNvPicPr preferRelativeResize="0"/>
            <p:nvPr/>
          </p:nvPicPr>
          <p:blipFill>
            <a:blip r:embed="rId3">
              <a:alphaModFix amt="40000"/>
            </a:blip>
            <a:stretch>
              <a:fillRect/>
            </a:stretch>
          </p:blipFill>
          <p:spPr>
            <a:xfrm>
              <a:off x="7114525" y="742825"/>
              <a:ext cx="1177350" cy="1177350"/>
            </a:xfrm>
            <a:prstGeom prst="rect">
              <a:avLst/>
            </a:prstGeom>
            <a:noFill/>
            <a:ln>
              <a:noFill/>
            </a:ln>
          </p:spPr>
        </p:pic>
        <p:pic>
          <p:nvPicPr>
            <p:cNvPr id="369" name="Google Shape;369;p8"/>
            <p:cNvPicPr preferRelativeResize="0"/>
            <p:nvPr/>
          </p:nvPicPr>
          <p:blipFill>
            <a:blip r:embed="rId3">
              <a:alphaModFix amt="40000"/>
            </a:blip>
            <a:stretch>
              <a:fillRect/>
            </a:stretch>
          </p:blipFill>
          <p:spPr>
            <a:xfrm>
              <a:off x="7902550" y="-120600"/>
              <a:ext cx="1177350" cy="1177350"/>
            </a:xfrm>
            <a:prstGeom prst="rect">
              <a:avLst/>
            </a:prstGeom>
            <a:noFill/>
            <a:ln>
              <a:noFill/>
            </a:ln>
          </p:spPr>
        </p:pic>
        <p:pic>
          <p:nvPicPr>
            <p:cNvPr id="370" name="Google Shape;370;p8"/>
            <p:cNvPicPr preferRelativeResize="0"/>
            <p:nvPr/>
          </p:nvPicPr>
          <p:blipFill>
            <a:blip r:embed="rId3">
              <a:alphaModFix amt="40000"/>
            </a:blip>
            <a:stretch>
              <a:fillRect/>
            </a:stretch>
          </p:blipFill>
          <p:spPr>
            <a:xfrm>
              <a:off x="8073525" y="1016825"/>
              <a:ext cx="1177350" cy="117735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1"/>
        <p:cNvGrpSpPr/>
        <p:nvPr/>
      </p:nvGrpSpPr>
      <p:grpSpPr>
        <a:xfrm>
          <a:off x="0" y="0"/>
          <a:ext cx="0" cy="0"/>
          <a:chOff x="0" y="0"/>
          <a:chExt cx="0" cy="0"/>
        </a:xfrm>
      </p:grpSpPr>
      <p:pic>
        <p:nvPicPr>
          <p:cNvPr id="372" name="Google Shape;372;p9"/>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373" name="Google Shape;373;p9"/>
          <p:cNvSpPr txBox="1">
            <a:spLocks noGrp="1"/>
          </p:cNvSpPr>
          <p:nvPr>
            <p:ph type="title"/>
          </p:nvPr>
        </p:nvSpPr>
        <p:spPr>
          <a:xfrm>
            <a:off x="2241450" y="1583838"/>
            <a:ext cx="4661100" cy="98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74" name="Google Shape;374;p9"/>
          <p:cNvSpPr txBox="1">
            <a:spLocks noGrp="1"/>
          </p:cNvSpPr>
          <p:nvPr>
            <p:ph type="subTitle" idx="1"/>
          </p:nvPr>
        </p:nvSpPr>
        <p:spPr>
          <a:xfrm>
            <a:off x="2241450" y="2565163"/>
            <a:ext cx="4661100" cy="994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1600"/>
              </a:spcBef>
              <a:spcAft>
                <a:spcPts val="0"/>
              </a:spcAft>
              <a:buSzPts val="1200"/>
              <a:buNone/>
              <a:defRPr/>
            </a:lvl2pPr>
            <a:lvl3pPr lvl="2" algn="ctr" rtl="0">
              <a:lnSpc>
                <a:spcPct val="100000"/>
              </a:lnSpc>
              <a:spcBef>
                <a:spcPts val="1600"/>
              </a:spcBef>
              <a:spcAft>
                <a:spcPts val="0"/>
              </a:spcAft>
              <a:buSzPts val="1200"/>
              <a:buNone/>
              <a:defRPr/>
            </a:lvl3pPr>
            <a:lvl4pPr lvl="3" algn="ctr" rtl="0">
              <a:lnSpc>
                <a:spcPct val="100000"/>
              </a:lnSpc>
              <a:spcBef>
                <a:spcPts val="1600"/>
              </a:spcBef>
              <a:spcAft>
                <a:spcPts val="0"/>
              </a:spcAft>
              <a:buSzPts val="1200"/>
              <a:buNone/>
              <a:defRPr/>
            </a:lvl4pPr>
            <a:lvl5pPr lvl="4" algn="ctr" rtl="0">
              <a:lnSpc>
                <a:spcPct val="100000"/>
              </a:lnSpc>
              <a:spcBef>
                <a:spcPts val="1600"/>
              </a:spcBef>
              <a:spcAft>
                <a:spcPts val="0"/>
              </a:spcAft>
              <a:buSzPts val="1200"/>
              <a:buNone/>
              <a:defRPr/>
            </a:lvl5pPr>
            <a:lvl6pPr lvl="5" algn="ctr" rtl="0">
              <a:lnSpc>
                <a:spcPct val="100000"/>
              </a:lnSpc>
              <a:spcBef>
                <a:spcPts val="1600"/>
              </a:spcBef>
              <a:spcAft>
                <a:spcPts val="0"/>
              </a:spcAft>
              <a:buSzPts val="1200"/>
              <a:buNone/>
              <a:defRPr/>
            </a:lvl6pPr>
            <a:lvl7pPr lvl="6" algn="ctr" rtl="0">
              <a:lnSpc>
                <a:spcPct val="100000"/>
              </a:lnSpc>
              <a:spcBef>
                <a:spcPts val="1600"/>
              </a:spcBef>
              <a:spcAft>
                <a:spcPts val="0"/>
              </a:spcAft>
              <a:buSzPts val="1200"/>
              <a:buNone/>
              <a:defRPr/>
            </a:lvl7pPr>
            <a:lvl8pPr lvl="7" algn="ctr" rtl="0">
              <a:lnSpc>
                <a:spcPct val="100000"/>
              </a:lnSpc>
              <a:spcBef>
                <a:spcPts val="1600"/>
              </a:spcBef>
              <a:spcAft>
                <a:spcPts val="0"/>
              </a:spcAft>
              <a:buSzPts val="1200"/>
              <a:buNone/>
              <a:defRPr/>
            </a:lvl8pPr>
            <a:lvl9pPr lvl="8" algn="ctr" rtl="0">
              <a:lnSpc>
                <a:spcPct val="100000"/>
              </a:lnSpc>
              <a:spcBef>
                <a:spcPts val="1600"/>
              </a:spcBef>
              <a:spcAft>
                <a:spcPts val="1600"/>
              </a:spcAft>
              <a:buSzPts val="1200"/>
              <a:buNone/>
              <a:defRPr/>
            </a:lvl9pPr>
          </a:lstStyle>
          <a:p>
            <a:endParaRPr/>
          </a:p>
        </p:txBody>
      </p:sp>
      <p:grpSp>
        <p:nvGrpSpPr>
          <p:cNvPr id="375" name="Google Shape;375;p9"/>
          <p:cNvGrpSpPr/>
          <p:nvPr/>
        </p:nvGrpSpPr>
        <p:grpSpPr>
          <a:xfrm>
            <a:off x="-1684333" y="361707"/>
            <a:ext cx="3490358" cy="1733468"/>
            <a:chOff x="-1684333" y="361707"/>
            <a:chExt cx="3490358" cy="1733468"/>
          </a:xfrm>
        </p:grpSpPr>
        <p:grpSp>
          <p:nvGrpSpPr>
            <p:cNvPr id="376" name="Google Shape;376;p9"/>
            <p:cNvGrpSpPr/>
            <p:nvPr/>
          </p:nvGrpSpPr>
          <p:grpSpPr>
            <a:xfrm>
              <a:off x="-1684333" y="361707"/>
              <a:ext cx="2907181" cy="1177348"/>
              <a:chOff x="2442775" y="3274750"/>
              <a:chExt cx="1690025" cy="684425"/>
            </a:xfrm>
          </p:grpSpPr>
          <p:sp>
            <p:nvSpPr>
              <p:cNvPr id="377" name="Google Shape;377;p9"/>
              <p:cNvSpPr/>
              <p:nvPr/>
            </p:nvSpPr>
            <p:spPr>
              <a:xfrm>
                <a:off x="2683575" y="3475550"/>
                <a:ext cx="870175" cy="445600"/>
              </a:xfrm>
              <a:custGeom>
                <a:avLst/>
                <a:gdLst/>
                <a:ahLst/>
                <a:cxnLst/>
                <a:rect l="l" t="t" r="r" b="b"/>
                <a:pathLst>
                  <a:path w="34807" h="17824" extrusionOk="0">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3728800" y="3776950"/>
                <a:ext cx="359650" cy="139050"/>
              </a:xfrm>
              <a:custGeom>
                <a:avLst/>
                <a:gdLst/>
                <a:ahLst/>
                <a:cxnLst/>
                <a:rect l="l" t="t" r="r" b="b"/>
                <a:pathLst>
                  <a:path w="14386" h="5562" extrusionOk="0">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2739025" y="3416125"/>
                <a:ext cx="1218725" cy="460275"/>
              </a:xfrm>
              <a:custGeom>
                <a:avLst/>
                <a:gdLst/>
                <a:ahLst/>
                <a:cxnLst/>
                <a:rect l="l" t="t" r="r" b="b"/>
                <a:pathLst>
                  <a:path w="48749" h="18411" extrusionOk="0">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2696650" y="3396325"/>
                <a:ext cx="1145050" cy="383025"/>
              </a:xfrm>
              <a:custGeom>
                <a:avLst/>
                <a:gdLst/>
                <a:ahLst/>
                <a:cxnLst/>
                <a:rect l="l" t="t" r="r" b="b"/>
                <a:pathLst>
                  <a:path w="45802" h="15321" extrusionOk="0">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2491100" y="3376525"/>
                <a:ext cx="1412375" cy="386200"/>
              </a:xfrm>
              <a:custGeom>
                <a:avLst/>
                <a:gdLst/>
                <a:ahLst/>
                <a:cxnLst/>
                <a:rect l="l" t="t" r="r" b="b"/>
                <a:pathLst>
                  <a:path w="56495" h="15448" extrusionOk="0">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3040050" y="3312775"/>
                <a:ext cx="532725" cy="192500"/>
              </a:xfrm>
              <a:custGeom>
                <a:avLst/>
                <a:gdLst/>
                <a:ahLst/>
                <a:cxnLst/>
                <a:rect l="l" t="t" r="r" b="b"/>
                <a:pathLst>
                  <a:path w="21309" h="7700" extrusionOk="0">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2618225" y="3346825"/>
                <a:ext cx="692750" cy="168350"/>
              </a:xfrm>
              <a:custGeom>
                <a:avLst/>
                <a:gdLst/>
                <a:ahLst/>
                <a:cxnLst/>
                <a:rect l="l" t="t" r="r" b="b"/>
                <a:pathLst>
                  <a:path w="27710" h="6734" extrusionOk="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3526800" y="3912800"/>
                <a:ext cx="46375" cy="46375"/>
              </a:xfrm>
              <a:custGeom>
                <a:avLst/>
                <a:gdLst/>
                <a:ahLst/>
                <a:cxnLst/>
                <a:rect l="l" t="t" r="r" b="b"/>
                <a:pathLst>
                  <a:path w="1855" h="1855" extrusionOk="0">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4086050" y="3828450"/>
                <a:ext cx="46750" cy="46750"/>
              </a:xfrm>
              <a:custGeom>
                <a:avLst/>
                <a:gdLst/>
                <a:ahLst/>
                <a:cxnLst/>
                <a:rect l="l" t="t" r="r" b="b"/>
                <a:pathLst>
                  <a:path w="1870" h="1870" extrusionOk="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2670500" y="3427625"/>
                <a:ext cx="46375" cy="46350"/>
              </a:xfrm>
              <a:custGeom>
                <a:avLst/>
                <a:gdLst/>
                <a:ahLst/>
                <a:cxnLst/>
                <a:rect l="l" t="t" r="r" b="b"/>
                <a:pathLst>
                  <a:path w="1855" h="1854" extrusionOk="0">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3289175" y="3487025"/>
                <a:ext cx="46350" cy="46375"/>
              </a:xfrm>
              <a:custGeom>
                <a:avLst/>
                <a:gdLst/>
                <a:ahLst/>
                <a:cxnLst/>
                <a:rect l="l" t="t" r="r" b="b"/>
                <a:pathLst>
                  <a:path w="1854" h="1855" extrusionOk="0">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3002025" y="3274750"/>
                <a:ext cx="46750" cy="46750"/>
              </a:xfrm>
              <a:custGeom>
                <a:avLst/>
                <a:gdLst/>
                <a:ahLst/>
                <a:cxnLst/>
                <a:rect l="l" t="t" r="r" b="b"/>
                <a:pathLst>
                  <a:path w="1870" h="1870" extrusionOk="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3625825" y="3675175"/>
                <a:ext cx="46350" cy="46350"/>
              </a:xfrm>
              <a:custGeom>
                <a:avLst/>
                <a:gdLst/>
                <a:ahLst/>
                <a:cxnLst/>
                <a:rect l="l" t="t" r="r" b="b"/>
                <a:pathLst>
                  <a:path w="1854"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3699875" y="3754375"/>
                <a:ext cx="46775" cy="46375"/>
              </a:xfrm>
              <a:custGeom>
                <a:avLst/>
                <a:gdLst/>
                <a:ahLst/>
                <a:cxnLst/>
                <a:rect l="l" t="t" r="r" b="b"/>
                <a:pathLst>
                  <a:path w="1871" h="1855" extrusionOk="0">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3954950" y="3816175"/>
                <a:ext cx="51500" cy="51500"/>
              </a:xfrm>
              <a:custGeom>
                <a:avLst/>
                <a:gdLst/>
                <a:ahLst/>
                <a:cxnLst/>
                <a:rect l="l" t="t" r="r" b="b"/>
                <a:pathLst>
                  <a:path w="2060" h="2060" extrusionOk="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3900675" y="3731800"/>
                <a:ext cx="51525" cy="51525"/>
              </a:xfrm>
              <a:custGeom>
                <a:avLst/>
                <a:gdLst/>
                <a:ahLst/>
                <a:cxnLst/>
                <a:rect l="l" t="t" r="r" b="b"/>
                <a:pathLst>
                  <a:path w="2061" h="2061" extrusionOk="0">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3826225" y="3771400"/>
                <a:ext cx="51525" cy="51525"/>
              </a:xfrm>
              <a:custGeom>
                <a:avLst/>
                <a:gdLst/>
                <a:ahLst/>
                <a:cxnLst/>
                <a:rect l="l" t="t" r="r" b="b"/>
                <a:pathLst>
                  <a:path w="2061" h="2061" extrusionOk="0">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3360850" y="3410200"/>
                <a:ext cx="51525" cy="51500"/>
              </a:xfrm>
              <a:custGeom>
                <a:avLst/>
                <a:gdLst/>
                <a:ahLst/>
                <a:cxnLst/>
                <a:rect l="l" t="t" r="r" b="b"/>
                <a:pathLst>
                  <a:path w="2061" h="2060" extrusionOk="0">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2442775" y="3353175"/>
                <a:ext cx="51525" cy="51500"/>
              </a:xfrm>
              <a:custGeom>
                <a:avLst/>
                <a:gdLst/>
                <a:ahLst/>
                <a:cxnLst/>
                <a:rect l="l" t="t" r="r" b="b"/>
                <a:pathLst>
                  <a:path w="2061" h="2060" extrusionOk="0">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2569525" y="3318300"/>
                <a:ext cx="51500" cy="51925"/>
              </a:xfrm>
              <a:custGeom>
                <a:avLst/>
                <a:gdLst/>
                <a:ahLst/>
                <a:cxnLst/>
                <a:rect l="l" t="t" r="r" b="b"/>
                <a:pathLst>
                  <a:path w="2060" h="2077" extrusionOk="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2634875" y="3515950"/>
                <a:ext cx="51500" cy="51500"/>
              </a:xfrm>
              <a:custGeom>
                <a:avLst/>
                <a:gdLst/>
                <a:ahLst/>
                <a:cxnLst/>
                <a:rect l="l" t="t" r="r" b="b"/>
                <a:pathLst>
                  <a:path w="2060" h="2060" extrusionOk="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98" name="Google Shape;398;p9"/>
            <p:cNvPicPr preferRelativeResize="0"/>
            <p:nvPr/>
          </p:nvPicPr>
          <p:blipFill>
            <a:blip r:embed="rId3">
              <a:alphaModFix amt="40000"/>
            </a:blip>
            <a:stretch>
              <a:fillRect/>
            </a:stretch>
          </p:blipFill>
          <p:spPr>
            <a:xfrm>
              <a:off x="628675" y="761700"/>
              <a:ext cx="1177350" cy="1177350"/>
            </a:xfrm>
            <a:prstGeom prst="rect">
              <a:avLst/>
            </a:prstGeom>
            <a:noFill/>
            <a:ln>
              <a:noFill/>
            </a:ln>
          </p:spPr>
        </p:pic>
        <p:pic>
          <p:nvPicPr>
            <p:cNvPr id="399" name="Google Shape;399;p9"/>
            <p:cNvPicPr preferRelativeResize="0"/>
            <p:nvPr/>
          </p:nvPicPr>
          <p:blipFill>
            <a:blip r:embed="rId3">
              <a:alphaModFix amt="40000"/>
            </a:blip>
            <a:stretch>
              <a:fillRect/>
            </a:stretch>
          </p:blipFill>
          <p:spPr>
            <a:xfrm>
              <a:off x="-337750" y="917825"/>
              <a:ext cx="1177350" cy="1177350"/>
            </a:xfrm>
            <a:prstGeom prst="rect">
              <a:avLst/>
            </a:prstGeom>
            <a:noFill/>
            <a:ln>
              <a:noFill/>
            </a:ln>
          </p:spPr>
        </p:pic>
      </p:grpSp>
      <p:grpSp>
        <p:nvGrpSpPr>
          <p:cNvPr id="400" name="Google Shape;400;p9"/>
          <p:cNvGrpSpPr/>
          <p:nvPr/>
        </p:nvGrpSpPr>
        <p:grpSpPr>
          <a:xfrm>
            <a:off x="7323150" y="3559675"/>
            <a:ext cx="4020937" cy="1950500"/>
            <a:chOff x="7323150" y="3559675"/>
            <a:chExt cx="4020937" cy="1950500"/>
          </a:xfrm>
        </p:grpSpPr>
        <p:grpSp>
          <p:nvGrpSpPr>
            <p:cNvPr id="401" name="Google Shape;401;p9"/>
            <p:cNvGrpSpPr/>
            <p:nvPr/>
          </p:nvGrpSpPr>
          <p:grpSpPr>
            <a:xfrm>
              <a:off x="7802532" y="3702559"/>
              <a:ext cx="3541556" cy="1323917"/>
              <a:chOff x="2133050" y="2071900"/>
              <a:chExt cx="2132825" cy="797300"/>
            </a:xfrm>
          </p:grpSpPr>
          <p:sp>
            <p:nvSpPr>
              <p:cNvPr id="402" name="Google Shape;402;p9"/>
              <p:cNvSpPr/>
              <p:nvPr/>
            </p:nvSpPr>
            <p:spPr>
              <a:xfrm>
                <a:off x="2270875" y="2219625"/>
                <a:ext cx="747000" cy="267375"/>
              </a:xfrm>
              <a:custGeom>
                <a:avLst/>
                <a:gdLst/>
                <a:ahLst/>
                <a:cxnLst/>
                <a:rect l="l" t="t" r="r" b="b"/>
                <a:pathLst>
                  <a:path w="29880" h="10695" extrusionOk="0">
                    <a:moveTo>
                      <a:pt x="20359" y="1"/>
                    </a:moveTo>
                    <a:lnTo>
                      <a:pt x="17111" y="3359"/>
                    </a:lnTo>
                    <a:lnTo>
                      <a:pt x="5799" y="3359"/>
                    </a:lnTo>
                    <a:lnTo>
                      <a:pt x="1" y="9126"/>
                    </a:lnTo>
                    <a:lnTo>
                      <a:pt x="1" y="10694"/>
                    </a:lnTo>
                    <a:lnTo>
                      <a:pt x="191" y="10694"/>
                    </a:lnTo>
                    <a:lnTo>
                      <a:pt x="191" y="9205"/>
                    </a:lnTo>
                    <a:lnTo>
                      <a:pt x="5878" y="3565"/>
                    </a:lnTo>
                    <a:lnTo>
                      <a:pt x="17190" y="3565"/>
                    </a:lnTo>
                    <a:lnTo>
                      <a:pt x="20438" y="191"/>
                    </a:lnTo>
                    <a:lnTo>
                      <a:pt x="29405" y="191"/>
                    </a:lnTo>
                    <a:lnTo>
                      <a:pt x="29737" y="507"/>
                    </a:lnTo>
                    <a:lnTo>
                      <a:pt x="29880" y="365"/>
                    </a:lnTo>
                    <a:lnTo>
                      <a:pt x="294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2182175" y="2199825"/>
                <a:ext cx="1311375" cy="282025"/>
              </a:xfrm>
              <a:custGeom>
                <a:avLst/>
                <a:gdLst/>
                <a:ahLst/>
                <a:cxnLst/>
                <a:rect l="l" t="t" r="r" b="b"/>
                <a:pathLst>
                  <a:path w="52455" h="11281" extrusionOk="0">
                    <a:moveTo>
                      <a:pt x="23907" y="0"/>
                    </a:moveTo>
                    <a:lnTo>
                      <a:pt x="20659" y="3359"/>
                    </a:lnTo>
                    <a:lnTo>
                      <a:pt x="9347" y="3359"/>
                    </a:lnTo>
                    <a:lnTo>
                      <a:pt x="1505" y="11090"/>
                    </a:lnTo>
                    <a:lnTo>
                      <a:pt x="0" y="11090"/>
                    </a:lnTo>
                    <a:lnTo>
                      <a:pt x="0" y="11280"/>
                    </a:lnTo>
                    <a:lnTo>
                      <a:pt x="1584" y="11280"/>
                    </a:lnTo>
                    <a:lnTo>
                      <a:pt x="9426" y="3565"/>
                    </a:lnTo>
                    <a:lnTo>
                      <a:pt x="20738" y="3565"/>
                    </a:lnTo>
                    <a:lnTo>
                      <a:pt x="23986" y="190"/>
                    </a:lnTo>
                    <a:lnTo>
                      <a:pt x="52455" y="190"/>
                    </a:lnTo>
                    <a:lnTo>
                      <a:pt x="524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3182625" y="2105550"/>
                <a:ext cx="901850" cy="61825"/>
              </a:xfrm>
              <a:custGeom>
                <a:avLst/>
                <a:gdLst/>
                <a:ahLst/>
                <a:cxnLst/>
                <a:rect l="l" t="t" r="r" b="b"/>
                <a:pathLst>
                  <a:path w="36074" h="2473" extrusionOk="0">
                    <a:moveTo>
                      <a:pt x="33254" y="1"/>
                    </a:moveTo>
                    <a:lnTo>
                      <a:pt x="33254" y="207"/>
                    </a:lnTo>
                    <a:lnTo>
                      <a:pt x="34094" y="207"/>
                    </a:lnTo>
                    <a:lnTo>
                      <a:pt x="35646" y="2187"/>
                    </a:lnTo>
                    <a:lnTo>
                      <a:pt x="31559" y="2187"/>
                    </a:lnTo>
                    <a:lnTo>
                      <a:pt x="29658" y="207"/>
                    </a:lnTo>
                    <a:lnTo>
                      <a:pt x="27709" y="207"/>
                    </a:lnTo>
                    <a:lnTo>
                      <a:pt x="26014" y="1981"/>
                    </a:lnTo>
                    <a:lnTo>
                      <a:pt x="15986" y="1981"/>
                    </a:lnTo>
                    <a:lnTo>
                      <a:pt x="14417" y="207"/>
                    </a:lnTo>
                    <a:lnTo>
                      <a:pt x="1901" y="207"/>
                    </a:lnTo>
                    <a:lnTo>
                      <a:pt x="0" y="2361"/>
                    </a:lnTo>
                    <a:lnTo>
                      <a:pt x="159" y="2472"/>
                    </a:lnTo>
                    <a:lnTo>
                      <a:pt x="2012" y="397"/>
                    </a:lnTo>
                    <a:lnTo>
                      <a:pt x="14338" y="397"/>
                    </a:lnTo>
                    <a:lnTo>
                      <a:pt x="15906" y="2187"/>
                    </a:lnTo>
                    <a:lnTo>
                      <a:pt x="26093" y="2187"/>
                    </a:lnTo>
                    <a:lnTo>
                      <a:pt x="27788" y="397"/>
                    </a:lnTo>
                    <a:lnTo>
                      <a:pt x="29578" y="397"/>
                    </a:lnTo>
                    <a:lnTo>
                      <a:pt x="31480" y="2377"/>
                    </a:lnTo>
                    <a:lnTo>
                      <a:pt x="36074" y="2377"/>
                    </a:lnTo>
                    <a:lnTo>
                      <a:pt x="341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3306975" y="2135275"/>
                <a:ext cx="934350" cy="79225"/>
              </a:xfrm>
              <a:custGeom>
                <a:avLst/>
                <a:gdLst/>
                <a:ahLst/>
                <a:cxnLst/>
                <a:rect l="l" t="t" r="r" b="b"/>
                <a:pathLst>
                  <a:path w="37374" h="3169" extrusionOk="0">
                    <a:moveTo>
                      <a:pt x="96" y="0"/>
                    </a:moveTo>
                    <a:lnTo>
                      <a:pt x="96" y="206"/>
                    </a:lnTo>
                    <a:lnTo>
                      <a:pt x="8730" y="206"/>
                    </a:lnTo>
                    <a:lnTo>
                      <a:pt x="10932" y="2376"/>
                    </a:lnTo>
                    <a:lnTo>
                      <a:pt x="37168" y="2376"/>
                    </a:lnTo>
                    <a:lnTo>
                      <a:pt x="37168" y="2978"/>
                    </a:lnTo>
                    <a:lnTo>
                      <a:pt x="11012" y="2978"/>
                    </a:lnTo>
                    <a:lnTo>
                      <a:pt x="8809" y="792"/>
                    </a:lnTo>
                    <a:lnTo>
                      <a:pt x="1" y="792"/>
                    </a:lnTo>
                    <a:lnTo>
                      <a:pt x="1" y="998"/>
                    </a:lnTo>
                    <a:lnTo>
                      <a:pt x="8730" y="998"/>
                    </a:lnTo>
                    <a:lnTo>
                      <a:pt x="10932" y="3169"/>
                    </a:lnTo>
                    <a:lnTo>
                      <a:pt x="37374" y="3169"/>
                    </a:lnTo>
                    <a:lnTo>
                      <a:pt x="37374" y="2186"/>
                    </a:lnTo>
                    <a:lnTo>
                      <a:pt x="11012" y="2186"/>
                    </a:lnTo>
                    <a:lnTo>
                      <a:pt x="880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2627350" y="2303600"/>
                <a:ext cx="1638525" cy="516475"/>
              </a:xfrm>
              <a:custGeom>
                <a:avLst/>
                <a:gdLst/>
                <a:ahLst/>
                <a:cxnLst/>
                <a:rect l="l" t="t" r="r" b="b"/>
                <a:pathLst>
                  <a:path w="65541" h="20659" extrusionOk="0">
                    <a:moveTo>
                      <a:pt x="40747" y="0"/>
                    </a:moveTo>
                    <a:lnTo>
                      <a:pt x="34743" y="5941"/>
                    </a:lnTo>
                    <a:lnTo>
                      <a:pt x="31923" y="5941"/>
                    </a:lnTo>
                    <a:lnTo>
                      <a:pt x="29420" y="3375"/>
                    </a:lnTo>
                    <a:lnTo>
                      <a:pt x="21293" y="3375"/>
                    </a:lnTo>
                    <a:lnTo>
                      <a:pt x="13926" y="10694"/>
                    </a:lnTo>
                    <a:lnTo>
                      <a:pt x="8016" y="10694"/>
                    </a:lnTo>
                    <a:lnTo>
                      <a:pt x="6844" y="11882"/>
                    </a:lnTo>
                    <a:lnTo>
                      <a:pt x="3660" y="11882"/>
                    </a:lnTo>
                    <a:lnTo>
                      <a:pt x="2377" y="13245"/>
                    </a:lnTo>
                    <a:lnTo>
                      <a:pt x="2377" y="17189"/>
                    </a:lnTo>
                    <a:lnTo>
                      <a:pt x="0" y="19645"/>
                    </a:lnTo>
                    <a:lnTo>
                      <a:pt x="0" y="20659"/>
                    </a:lnTo>
                    <a:lnTo>
                      <a:pt x="190" y="20659"/>
                    </a:lnTo>
                    <a:lnTo>
                      <a:pt x="190" y="19724"/>
                    </a:lnTo>
                    <a:lnTo>
                      <a:pt x="2567" y="17269"/>
                    </a:lnTo>
                    <a:lnTo>
                      <a:pt x="2567" y="13324"/>
                    </a:lnTo>
                    <a:lnTo>
                      <a:pt x="3739" y="12088"/>
                    </a:lnTo>
                    <a:lnTo>
                      <a:pt x="6923" y="12088"/>
                    </a:lnTo>
                    <a:lnTo>
                      <a:pt x="8096" y="10900"/>
                    </a:lnTo>
                    <a:lnTo>
                      <a:pt x="14005" y="10900"/>
                    </a:lnTo>
                    <a:lnTo>
                      <a:pt x="21372" y="3565"/>
                    </a:lnTo>
                    <a:lnTo>
                      <a:pt x="29341" y="3565"/>
                    </a:lnTo>
                    <a:lnTo>
                      <a:pt x="31844" y="6147"/>
                    </a:lnTo>
                    <a:lnTo>
                      <a:pt x="34838" y="6147"/>
                    </a:lnTo>
                    <a:lnTo>
                      <a:pt x="40826" y="206"/>
                    </a:lnTo>
                    <a:lnTo>
                      <a:pt x="55354" y="206"/>
                    </a:lnTo>
                    <a:lnTo>
                      <a:pt x="57144" y="1980"/>
                    </a:lnTo>
                    <a:lnTo>
                      <a:pt x="65541" y="1980"/>
                    </a:lnTo>
                    <a:lnTo>
                      <a:pt x="65541" y="1790"/>
                    </a:lnTo>
                    <a:lnTo>
                      <a:pt x="57223" y="1790"/>
                    </a:lnTo>
                    <a:lnTo>
                      <a:pt x="554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2216225" y="2328550"/>
                <a:ext cx="1225450" cy="460250"/>
              </a:xfrm>
              <a:custGeom>
                <a:avLst/>
                <a:gdLst/>
                <a:ahLst/>
                <a:cxnLst/>
                <a:rect l="l" t="t" r="r" b="b"/>
                <a:pathLst>
                  <a:path w="49018" h="18410" extrusionOk="0">
                    <a:moveTo>
                      <a:pt x="37928" y="0"/>
                    </a:moveTo>
                    <a:lnTo>
                      <a:pt x="31242" y="6923"/>
                    </a:lnTo>
                    <a:lnTo>
                      <a:pt x="13039" y="6923"/>
                    </a:lnTo>
                    <a:lnTo>
                      <a:pt x="9950" y="10076"/>
                    </a:lnTo>
                    <a:lnTo>
                      <a:pt x="9902" y="10092"/>
                    </a:lnTo>
                    <a:lnTo>
                      <a:pt x="9902" y="12357"/>
                    </a:lnTo>
                    <a:lnTo>
                      <a:pt x="7130" y="15162"/>
                    </a:lnTo>
                    <a:lnTo>
                      <a:pt x="7130" y="17110"/>
                    </a:lnTo>
                    <a:lnTo>
                      <a:pt x="5878" y="18219"/>
                    </a:lnTo>
                    <a:lnTo>
                      <a:pt x="2488" y="18219"/>
                    </a:lnTo>
                    <a:lnTo>
                      <a:pt x="1189" y="17031"/>
                    </a:lnTo>
                    <a:lnTo>
                      <a:pt x="1" y="17031"/>
                    </a:lnTo>
                    <a:lnTo>
                      <a:pt x="1" y="17221"/>
                    </a:lnTo>
                    <a:lnTo>
                      <a:pt x="1141" y="17221"/>
                    </a:lnTo>
                    <a:lnTo>
                      <a:pt x="2409" y="18409"/>
                    </a:lnTo>
                    <a:lnTo>
                      <a:pt x="5942" y="18409"/>
                    </a:lnTo>
                    <a:lnTo>
                      <a:pt x="7336" y="17189"/>
                    </a:lnTo>
                    <a:lnTo>
                      <a:pt x="7336" y="15241"/>
                    </a:lnTo>
                    <a:lnTo>
                      <a:pt x="10108" y="12437"/>
                    </a:lnTo>
                    <a:lnTo>
                      <a:pt x="10108" y="10171"/>
                    </a:lnTo>
                    <a:lnTo>
                      <a:pt x="13118" y="7129"/>
                    </a:lnTo>
                    <a:lnTo>
                      <a:pt x="31321" y="7129"/>
                    </a:lnTo>
                    <a:lnTo>
                      <a:pt x="38007" y="190"/>
                    </a:lnTo>
                    <a:lnTo>
                      <a:pt x="45912" y="190"/>
                    </a:lnTo>
                    <a:lnTo>
                      <a:pt x="48780" y="2963"/>
                    </a:lnTo>
                    <a:lnTo>
                      <a:pt x="48796" y="3834"/>
                    </a:lnTo>
                    <a:lnTo>
                      <a:pt x="45992" y="982"/>
                    </a:lnTo>
                    <a:lnTo>
                      <a:pt x="37928" y="982"/>
                    </a:lnTo>
                    <a:lnTo>
                      <a:pt x="31242" y="7716"/>
                    </a:lnTo>
                    <a:lnTo>
                      <a:pt x="13372" y="7716"/>
                    </a:lnTo>
                    <a:lnTo>
                      <a:pt x="12279" y="8872"/>
                    </a:lnTo>
                    <a:lnTo>
                      <a:pt x="12279" y="10884"/>
                    </a:lnTo>
                    <a:lnTo>
                      <a:pt x="12484" y="10884"/>
                    </a:lnTo>
                    <a:lnTo>
                      <a:pt x="12484" y="8951"/>
                    </a:lnTo>
                    <a:lnTo>
                      <a:pt x="13451" y="7922"/>
                    </a:lnTo>
                    <a:lnTo>
                      <a:pt x="31321" y="7922"/>
                    </a:lnTo>
                    <a:lnTo>
                      <a:pt x="38007" y="1188"/>
                    </a:lnTo>
                    <a:lnTo>
                      <a:pt x="45912" y="1188"/>
                    </a:lnTo>
                    <a:lnTo>
                      <a:pt x="49017" y="4357"/>
                    </a:lnTo>
                    <a:lnTo>
                      <a:pt x="48986" y="2884"/>
                    </a:lnTo>
                    <a:lnTo>
                      <a:pt x="459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338600" y="2308750"/>
                <a:ext cx="1145850" cy="383400"/>
              </a:xfrm>
              <a:custGeom>
                <a:avLst/>
                <a:gdLst/>
                <a:ahLst/>
                <a:cxnLst/>
                <a:rect l="l" t="t" r="r" b="b"/>
                <a:pathLst>
                  <a:path w="45834" h="15336" extrusionOk="0">
                    <a:moveTo>
                      <a:pt x="32763" y="0"/>
                    </a:moveTo>
                    <a:lnTo>
                      <a:pt x="25919" y="6923"/>
                    </a:lnTo>
                    <a:lnTo>
                      <a:pt x="10457" y="6923"/>
                    </a:lnTo>
                    <a:lnTo>
                      <a:pt x="8096" y="4547"/>
                    </a:lnTo>
                    <a:lnTo>
                      <a:pt x="4215" y="4547"/>
                    </a:lnTo>
                    <a:lnTo>
                      <a:pt x="3233" y="5513"/>
                    </a:lnTo>
                    <a:lnTo>
                      <a:pt x="3233" y="12009"/>
                    </a:lnTo>
                    <a:lnTo>
                      <a:pt x="1" y="15209"/>
                    </a:lnTo>
                    <a:lnTo>
                      <a:pt x="143" y="15336"/>
                    </a:lnTo>
                    <a:lnTo>
                      <a:pt x="3423" y="12088"/>
                    </a:lnTo>
                    <a:lnTo>
                      <a:pt x="3423" y="5593"/>
                    </a:lnTo>
                    <a:lnTo>
                      <a:pt x="4294" y="4753"/>
                    </a:lnTo>
                    <a:lnTo>
                      <a:pt x="8017" y="4753"/>
                    </a:lnTo>
                    <a:lnTo>
                      <a:pt x="10378" y="7129"/>
                    </a:lnTo>
                    <a:lnTo>
                      <a:pt x="25999" y="7129"/>
                    </a:lnTo>
                    <a:lnTo>
                      <a:pt x="32843" y="190"/>
                    </a:lnTo>
                    <a:lnTo>
                      <a:pt x="43916" y="190"/>
                    </a:lnTo>
                    <a:lnTo>
                      <a:pt x="45691" y="1933"/>
                    </a:lnTo>
                    <a:lnTo>
                      <a:pt x="45833" y="1774"/>
                    </a:lnTo>
                    <a:lnTo>
                      <a:pt x="440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2270875" y="2288925"/>
                <a:ext cx="1995000" cy="386200"/>
              </a:xfrm>
              <a:custGeom>
                <a:avLst/>
                <a:gdLst/>
                <a:ahLst/>
                <a:cxnLst/>
                <a:rect l="l" t="t" r="r" b="b"/>
                <a:pathLst>
                  <a:path w="79800" h="15448" extrusionOk="0">
                    <a:moveTo>
                      <a:pt x="34886" y="1"/>
                    </a:moveTo>
                    <a:lnTo>
                      <a:pt x="28074" y="6734"/>
                    </a:lnTo>
                    <a:lnTo>
                      <a:pt x="13720" y="6734"/>
                    </a:lnTo>
                    <a:lnTo>
                      <a:pt x="11360" y="4358"/>
                    </a:lnTo>
                    <a:lnTo>
                      <a:pt x="6084" y="4358"/>
                    </a:lnTo>
                    <a:lnTo>
                      <a:pt x="5150" y="5482"/>
                    </a:lnTo>
                    <a:lnTo>
                      <a:pt x="5150" y="11978"/>
                    </a:lnTo>
                    <a:lnTo>
                      <a:pt x="1918" y="15242"/>
                    </a:lnTo>
                    <a:lnTo>
                      <a:pt x="1" y="15242"/>
                    </a:lnTo>
                    <a:lnTo>
                      <a:pt x="1" y="15447"/>
                    </a:lnTo>
                    <a:lnTo>
                      <a:pt x="1997" y="15447"/>
                    </a:lnTo>
                    <a:lnTo>
                      <a:pt x="5340" y="12057"/>
                    </a:lnTo>
                    <a:lnTo>
                      <a:pt x="5340" y="5546"/>
                    </a:lnTo>
                    <a:lnTo>
                      <a:pt x="6179" y="4548"/>
                    </a:lnTo>
                    <a:lnTo>
                      <a:pt x="11281" y="4548"/>
                    </a:lnTo>
                    <a:lnTo>
                      <a:pt x="13641" y="6924"/>
                    </a:lnTo>
                    <a:lnTo>
                      <a:pt x="28153" y="6924"/>
                    </a:lnTo>
                    <a:lnTo>
                      <a:pt x="34997" y="191"/>
                    </a:lnTo>
                    <a:lnTo>
                      <a:pt x="79800" y="191"/>
                    </a:lnTo>
                    <a:lnTo>
                      <a:pt x="7980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607925" y="2239425"/>
                <a:ext cx="850775" cy="188150"/>
              </a:xfrm>
              <a:custGeom>
                <a:avLst/>
                <a:gdLst/>
                <a:ahLst/>
                <a:cxnLst/>
                <a:rect l="l" t="t" r="r" b="b"/>
                <a:pathLst>
                  <a:path w="34031" h="7526" extrusionOk="0">
                    <a:moveTo>
                      <a:pt x="20580" y="1"/>
                    </a:moveTo>
                    <a:lnTo>
                      <a:pt x="14592" y="5736"/>
                    </a:lnTo>
                    <a:lnTo>
                      <a:pt x="11978" y="5736"/>
                    </a:lnTo>
                    <a:lnTo>
                      <a:pt x="11075" y="4944"/>
                    </a:lnTo>
                    <a:lnTo>
                      <a:pt x="9665" y="4944"/>
                    </a:lnTo>
                    <a:lnTo>
                      <a:pt x="7653" y="6924"/>
                    </a:lnTo>
                    <a:lnTo>
                      <a:pt x="1363" y="6924"/>
                    </a:lnTo>
                    <a:lnTo>
                      <a:pt x="460" y="5942"/>
                    </a:lnTo>
                    <a:lnTo>
                      <a:pt x="5562" y="5942"/>
                    </a:lnTo>
                    <a:lnTo>
                      <a:pt x="7193" y="4310"/>
                    </a:lnTo>
                    <a:lnTo>
                      <a:pt x="7051" y="4167"/>
                    </a:lnTo>
                    <a:lnTo>
                      <a:pt x="5467" y="5736"/>
                    </a:lnTo>
                    <a:lnTo>
                      <a:pt x="1" y="5736"/>
                    </a:lnTo>
                    <a:lnTo>
                      <a:pt x="1268" y="7130"/>
                    </a:lnTo>
                    <a:lnTo>
                      <a:pt x="7732" y="7130"/>
                    </a:lnTo>
                    <a:lnTo>
                      <a:pt x="9744" y="5149"/>
                    </a:lnTo>
                    <a:lnTo>
                      <a:pt x="11011" y="5149"/>
                    </a:lnTo>
                    <a:lnTo>
                      <a:pt x="11899" y="5942"/>
                    </a:lnTo>
                    <a:lnTo>
                      <a:pt x="14671" y="5942"/>
                    </a:lnTo>
                    <a:lnTo>
                      <a:pt x="20660" y="191"/>
                    </a:lnTo>
                    <a:lnTo>
                      <a:pt x="25476" y="191"/>
                    </a:lnTo>
                    <a:lnTo>
                      <a:pt x="32969" y="207"/>
                    </a:lnTo>
                    <a:lnTo>
                      <a:pt x="33540" y="793"/>
                    </a:lnTo>
                    <a:lnTo>
                      <a:pt x="21135" y="793"/>
                    </a:lnTo>
                    <a:lnTo>
                      <a:pt x="14544" y="7320"/>
                    </a:lnTo>
                    <a:lnTo>
                      <a:pt x="10473" y="7320"/>
                    </a:lnTo>
                    <a:lnTo>
                      <a:pt x="10473" y="7526"/>
                    </a:lnTo>
                    <a:lnTo>
                      <a:pt x="14624" y="7526"/>
                    </a:lnTo>
                    <a:lnTo>
                      <a:pt x="21214" y="983"/>
                    </a:lnTo>
                    <a:lnTo>
                      <a:pt x="34031" y="983"/>
                    </a:lnTo>
                    <a:lnTo>
                      <a:pt x="33048" y="16"/>
                    </a:lnTo>
                    <a:lnTo>
                      <a:pt x="254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686750" y="2749175"/>
                <a:ext cx="134675" cy="49125"/>
              </a:xfrm>
              <a:custGeom>
                <a:avLst/>
                <a:gdLst/>
                <a:ahLst/>
                <a:cxnLst/>
                <a:rect l="l" t="t" r="r" b="b"/>
                <a:pathLst>
                  <a:path w="5387" h="1965" extrusionOk="0">
                    <a:moveTo>
                      <a:pt x="1601" y="0"/>
                    </a:moveTo>
                    <a:lnTo>
                      <a:pt x="1" y="1648"/>
                    </a:lnTo>
                    <a:lnTo>
                      <a:pt x="143" y="1790"/>
                    </a:lnTo>
                    <a:lnTo>
                      <a:pt x="1680" y="206"/>
                    </a:lnTo>
                    <a:lnTo>
                      <a:pt x="3470" y="206"/>
                    </a:lnTo>
                    <a:lnTo>
                      <a:pt x="5229" y="1965"/>
                    </a:lnTo>
                    <a:lnTo>
                      <a:pt x="5387" y="1822"/>
                    </a:lnTo>
                    <a:lnTo>
                      <a:pt x="354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3467400" y="217645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234450" y="2646575"/>
                <a:ext cx="46750" cy="46775"/>
              </a:xfrm>
              <a:custGeom>
                <a:avLst/>
                <a:gdLst/>
                <a:ahLst/>
                <a:cxnLst/>
                <a:rect l="l" t="t" r="r" b="b"/>
                <a:pathLst>
                  <a:path w="1870" h="1871" extrusionOk="0">
                    <a:moveTo>
                      <a:pt x="935" y="1"/>
                    </a:moveTo>
                    <a:cubicBezTo>
                      <a:pt x="428" y="1"/>
                      <a:pt x="0" y="429"/>
                      <a:pt x="0" y="936"/>
                    </a:cubicBezTo>
                    <a:cubicBezTo>
                      <a:pt x="0" y="1442"/>
                      <a:pt x="428" y="1870"/>
                      <a:pt x="935" y="1870"/>
                    </a:cubicBezTo>
                    <a:cubicBezTo>
                      <a:pt x="1458" y="1870"/>
                      <a:pt x="1870" y="1442"/>
                      <a:pt x="1870" y="936"/>
                    </a:cubicBezTo>
                    <a:cubicBezTo>
                      <a:pt x="1870" y="429"/>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2175025" y="2735700"/>
                <a:ext cx="46775" cy="46750"/>
              </a:xfrm>
              <a:custGeom>
                <a:avLst/>
                <a:gdLst/>
                <a:ahLst/>
                <a:cxnLst/>
                <a:rect l="l" t="t" r="r" b="b"/>
                <a:pathLst>
                  <a:path w="1871" h="1870" extrusionOk="0">
                    <a:moveTo>
                      <a:pt x="936" y="0"/>
                    </a:moveTo>
                    <a:cubicBezTo>
                      <a:pt x="429" y="0"/>
                      <a:pt x="1" y="428"/>
                      <a:pt x="1" y="935"/>
                    </a:cubicBezTo>
                    <a:cubicBezTo>
                      <a:pt x="1" y="1442"/>
                      <a:pt x="429" y="1870"/>
                      <a:pt x="936" y="1870"/>
                    </a:cubicBezTo>
                    <a:cubicBezTo>
                      <a:pt x="1458" y="1870"/>
                      <a:pt x="1870" y="1442"/>
                      <a:pt x="1870" y="935"/>
                    </a:cubicBezTo>
                    <a:cubicBezTo>
                      <a:pt x="1870" y="428"/>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2502175" y="2587175"/>
                <a:ext cx="46375" cy="46750"/>
              </a:xfrm>
              <a:custGeom>
                <a:avLst/>
                <a:gdLst/>
                <a:ahLst/>
                <a:cxnLst/>
                <a:rect l="l" t="t" r="r" b="b"/>
                <a:pathLst>
                  <a:path w="1855" h="1870" extrusionOk="0">
                    <a:moveTo>
                      <a:pt x="920" y="0"/>
                    </a:moveTo>
                    <a:cubicBezTo>
                      <a:pt x="413" y="0"/>
                      <a:pt x="1" y="428"/>
                      <a:pt x="1" y="935"/>
                    </a:cubicBezTo>
                    <a:cubicBezTo>
                      <a:pt x="1" y="1442"/>
                      <a:pt x="413" y="1870"/>
                      <a:pt x="920" y="1870"/>
                    </a:cubicBezTo>
                    <a:cubicBezTo>
                      <a:pt x="1443" y="1870"/>
                      <a:pt x="1854" y="1442"/>
                      <a:pt x="1854" y="935"/>
                    </a:cubicBezTo>
                    <a:cubicBezTo>
                      <a:pt x="1854" y="428"/>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2774275" y="2309925"/>
                <a:ext cx="46775" cy="46775"/>
              </a:xfrm>
              <a:custGeom>
                <a:avLst/>
                <a:gdLst/>
                <a:ahLst/>
                <a:cxnLst/>
                <a:rect l="l" t="t" r="r" b="b"/>
                <a:pathLst>
                  <a:path w="1871" h="1871" extrusionOk="0">
                    <a:moveTo>
                      <a:pt x="935" y="1"/>
                    </a:moveTo>
                    <a:cubicBezTo>
                      <a:pt x="413" y="1"/>
                      <a:pt x="1" y="428"/>
                      <a:pt x="1" y="935"/>
                    </a:cubicBezTo>
                    <a:cubicBezTo>
                      <a:pt x="1" y="1442"/>
                      <a:pt x="413" y="1870"/>
                      <a:pt x="935" y="1870"/>
                    </a:cubicBezTo>
                    <a:cubicBezTo>
                      <a:pt x="1442" y="1870"/>
                      <a:pt x="1870" y="1442"/>
                      <a:pt x="1870" y="935"/>
                    </a:cubicBezTo>
                    <a:cubicBezTo>
                      <a:pt x="1870" y="428"/>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2803975" y="2780450"/>
                <a:ext cx="46775" cy="46375"/>
              </a:xfrm>
              <a:custGeom>
                <a:avLst/>
                <a:gdLst/>
                <a:ahLst/>
                <a:cxnLst/>
                <a:rect l="l" t="t" r="r" b="b"/>
                <a:pathLst>
                  <a:path w="1871" h="1855" extrusionOk="0">
                    <a:moveTo>
                      <a:pt x="936" y="1"/>
                    </a:moveTo>
                    <a:cubicBezTo>
                      <a:pt x="413" y="1"/>
                      <a:pt x="1" y="413"/>
                      <a:pt x="1" y="935"/>
                    </a:cubicBezTo>
                    <a:cubicBezTo>
                      <a:pt x="1" y="1442"/>
                      <a:pt x="413" y="1854"/>
                      <a:pt x="936" y="1854"/>
                    </a:cubicBezTo>
                    <a:cubicBezTo>
                      <a:pt x="1443" y="1854"/>
                      <a:pt x="1870" y="1442"/>
                      <a:pt x="1870" y="935"/>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462250" y="2334875"/>
                <a:ext cx="46750" cy="46375"/>
              </a:xfrm>
              <a:custGeom>
                <a:avLst/>
                <a:gdLst/>
                <a:ahLst/>
                <a:cxnLst/>
                <a:rect l="l" t="t" r="r" b="b"/>
                <a:pathLst>
                  <a:path w="1870" h="1855" extrusionOk="0">
                    <a:moveTo>
                      <a:pt x="935" y="1"/>
                    </a:moveTo>
                    <a:cubicBezTo>
                      <a:pt x="428" y="1"/>
                      <a:pt x="0" y="413"/>
                      <a:pt x="0" y="935"/>
                    </a:cubicBezTo>
                    <a:cubicBezTo>
                      <a:pt x="0" y="1442"/>
                      <a:pt x="428" y="1854"/>
                      <a:pt x="935" y="1854"/>
                    </a:cubicBezTo>
                    <a:cubicBezTo>
                      <a:pt x="1458" y="1854"/>
                      <a:pt x="1870" y="1442"/>
                      <a:pt x="1870" y="935"/>
                    </a:cubicBezTo>
                    <a:cubicBezTo>
                      <a:pt x="1870" y="413"/>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3165600" y="2141600"/>
                <a:ext cx="46350" cy="46750"/>
              </a:xfrm>
              <a:custGeom>
                <a:avLst/>
                <a:gdLst/>
                <a:ahLst/>
                <a:cxnLst/>
                <a:rect l="l" t="t" r="r" b="b"/>
                <a:pathLst>
                  <a:path w="1854" h="1870" extrusionOk="0">
                    <a:moveTo>
                      <a:pt x="919" y="1"/>
                    </a:moveTo>
                    <a:cubicBezTo>
                      <a:pt x="412" y="1"/>
                      <a:pt x="0" y="428"/>
                      <a:pt x="0" y="935"/>
                    </a:cubicBezTo>
                    <a:cubicBezTo>
                      <a:pt x="0" y="1442"/>
                      <a:pt x="412" y="1870"/>
                      <a:pt x="919" y="1870"/>
                    </a:cubicBezTo>
                    <a:cubicBezTo>
                      <a:pt x="1442" y="1870"/>
                      <a:pt x="1854" y="1442"/>
                      <a:pt x="1854" y="935"/>
                    </a:cubicBezTo>
                    <a:cubicBezTo>
                      <a:pt x="1854" y="428"/>
                      <a:pt x="1442" y="1"/>
                      <a:pt x="9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2843600" y="2404200"/>
                <a:ext cx="46750" cy="46350"/>
              </a:xfrm>
              <a:custGeom>
                <a:avLst/>
                <a:gdLst/>
                <a:ahLst/>
                <a:cxnLst/>
                <a:rect l="l" t="t" r="r" b="b"/>
                <a:pathLst>
                  <a:path w="1870" h="1854" extrusionOk="0">
                    <a:moveTo>
                      <a:pt x="935" y="0"/>
                    </a:moveTo>
                    <a:cubicBezTo>
                      <a:pt x="412" y="0"/>
                      <a:pt x="0" y="412"/>
                      <a:pt x="0" y="935"/>
                    </a:cubicBezTo>
                    <a:cubicBezTo>
                      <a:pt x="0" y="1442"/>
                      <a:pt x="412"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2249500" y="2483400"/>
                <a:ext cx="46350" cy="46375"/>
              </a:xfrm>
              <a:custGeom>
                <a:avLst/>
                <a:gdLst/>
                <a:ahLst/>
                <a:cxnLst/>
                <a:rect l="l" t="t" r="r" b="b"/>
                <a:pathLst>
                  <a:path w="1854" h="1855" extrusionOk="0">
                    <a:moveTo>
                      <a:pt x="935" y="1"/>
                    </a:moveTo>
                    <a:cubicBezTo>
                      <a:pt x="412" y="1"/>
                      <a:pt x="0" y="413"/>
                      <a:pt x="0" y="935"/>
                    </a:cubicBezTo>
                    <a:cubicBezTo>
                      <a:pt x="0" y="1442"/>
                      <a:pt x="412" y="1854"/>
                      <a:pt x="935" y="1854"/>
                    </a:cubicBezTo>
                    <a:cubicBezTo>
                      <a:pt x="1442" y="1854"/>
                      <a:pt x="1854" y="1442"/>
                      <a:pt x="1854" y="935"/>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864575" y="2111500"/>
                <a:ext cx="217075" cy="25375"/>
              </a:xfrm>
              <a:custGeom>
                <a:avLst/>
                <a:gdLst/>
                <a:ahLst/>
                <a:cxnLst/>
                <a:rect l="l" t="t" r="r" b="b"/>
                <a:pathLst>
                  <a:path w="8683" h="1015" extrusionOk="0">
                    <a:moveTo>
                      <a:pt x="8556" y="0"/>
                    </a:moveTo>
                    <a:lnTo>
                      <a:pt x="7700" y="808"/>
                    </a:lnTo>
                    <a:lnTo>
                      <a:pt x="730" y="808"/>
                    </a:lnTo>
                    <a:lnTo>
                      <a:pt x="128" y="238"/>
                    </a:lnTo>
                    <a:lnTo>
                      <a:pt x="1" y="381"/>
                    </a:lnTo>
                    <a:lnTo>
                      <a:pt x="650" y="1014"/>
                    </a:lnTo>
                    <a:lnTo>
                      <a:pt x="7780" y="1014"/>
                    </a:lnTo>
                    <a:lnTo>
                      <a:pt x="8683" y="143"/>
                    </a:lnTo>
                    <a:lnTo>
                      <a:pt x="855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3067775" y="2079025"/>
                <a:ext cx="46750" cy="46350"/>
              </a:xfrm>
              <a:custGeom>
                <a:avLst/>
                <a:gdLst/>
                <a:ahLst/>
                <a:cxnLst/>
                <a:rect l="l" t="t" r="r" b="b"/>
                <a:pathLst>
                  <a:path w="1870" h="1854" extrusionOk="0">
                    <a:moveTo>
                      <a:pt x="935" y="0"/>
                    </a:moveTo>
                    <a:cubicBezTo>
                      <a:pt x="428" y="0"/>
                      <a:pt x="0" y="412"/>
                      <a:pt x="0" y="919"/>
                    </a:cubicBezTo>
                    <a:cubicBezTo>
                      <a:pt x="0" y="1442"/>
                      <a:pt x="428"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827750" y="2071900"/>
                <a:ext cx="51500" cy="51500"/>
              </a:xfrm>
              <a:custGeom>
                <a:avLst/>
                <a:gdLst/>
                <a:ahLst/>
                <a:cxnLst/>
                <a:rect l="l" t="t" r="r" b="b"/>
                <a:pathLst>
                  <a:path w="2060" h="2060" extrusionOk="0">
                    <a:moveTo>
                      <a:pt x="1030" y="174"/>
                    </a:moveTo>
                    <a:cubicBezTo>
                      <a:pt x="1490" y="174"/>
                      <a:pt x="1870" y="555"/>
                      <a:pt x="1870" y="1014"/>
                    </a:cubicBezTo>
                    <a:cubicBezTo>
                      <a:pt x="1870" y="1474"/>
                      <a:pt x="1490" y="1838"/>
                      <a:pt x="1030" y="1838"/>
                    </a:cubicBezTo>
                    <a:cubicBezTo>
                      <a:pt x="571" y="1838"/>
                      <a:pt x="206" y="1474"/>
                      <a:pt x="206" y="1014"/>
                    </a:cubicBezTo>
                    <a:cubicBezTo>
                      <a:pt x="206" y="555"/>
                      <a:pt x="571" y="174"/>
                      <a:pt x="1030" y="174"/>
                    </a:cubicBezTo>
                    <a:close/>
                    <a:moveTo>
                      <a:pt x="1030" y="0"/>
                    </a:moveTo>
                    <a:cubicBezTo>
                      <a:pt x="476" y="0"/>
                      <a:pt x="0" y="460"/>
                      <a:pt x="0" y="1030"/>
                    </a:cubicBezTo>
                    <a:cubicBezTo>
                      <a:pt x="0" y="1600"/>
                      <a:pt x="476" y="2060"/>
                      <a:pt x="1030" y="2060"/>
                    </a:cubicBezTo>
                    <a:cubicBezTo>
                      <a:pt x="1601" y="2060"/>
                      <a:pt x="2060" y="1584"/>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3261825" y="2119425"/>
                <a:ext cx="51525" cy="51500"/>
              </a:xfrm>
              <a:custGeom>
                <a:avLst/>
                <a:gdLst/>
                <a:ahLst/>
                <a:cxnLst/>
                <a:rect l="l" t="t" r="r" b="b"/>
                <a:pathLst>
                  <a:path w="2061" h="2060" extrusionOk="0">
                    <a:moveTo>
                      <a:pt x="1031" y="206"/>
                    </a:moveTo>
                    <a:cubicBezTo>
                      <a:pt x="1490" y="206"/>
                      <a:pt x="1870" y="571"/>
                      <a:pt x="1870" y="1030"/>
                    </a:cubicBezTo>
                    <a:cubicBezTo>
                      <a:pt x="1870" y="1490"/>
                      <a:pt x="1490" y="1870"/>
                      <a:pt x="1031" y="1870"/>
                    </a:cubicBezTo>
                    <a:cubicBezTo>
                      <a:pt x="587" y="1870"/>
                      <a:pt x="207" y="1490"/>
                      <a:pt x="207" y="1030"/>
                    </a:cubicBezTo>
                    <a:cubicBezTo>
                      <a:pt x="207" y="571"/>
                      <a:pt x="587" y="206"/>
                      <a:pt x="1031" y="206"/>
                    </a:cubicBezTo>
                    <a:close/>
                    <a:moveTo>
                      <a:pt x="1031" y="0"/>
                    </a:moveTo>
                    <a:cubicBezTo>
                      <a:pt x="460" y="0"/>
                      <a:pt x="1" y="460"/>
                      <a:pt x="1" y="1030"/>
                    </a:cubicBezTo>
                    <a:cubicBezTo>
                      <a:pt x="1" y="1600"/>
                      <a:pt x="476" y="2060"/>
                      <a:pt x="1031" y="2060"/>
                    </a:cubicBezTo>
                    <a:cubicBezTo>
                      <a:pt x="1585" y="2060"/>
                      <a:pt x="2060" y="1600"/>
                      <a:pt x="2060" y="1030"/>
                    </a:cubicBezTo>
                    <a:cubicBezTo>
                      <a:pt x="2060" y="460"/>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3004400" y="2223575"/>
                <a:ext cx="51500" cy="51525"/>
              </a:xfrm>
              <a:custGeom>
                <a:avLst/>
                <a:gdLst/>
                <a:ahLst/>
                <a:cxnLst/>
                <a:rect l="l" t="t" r="r" b="b"/>
                <a:pathLst>
                  <a:path w="2060" h="2061" extrusionOk="0">
                    <a:moveTo>
                      <a:pt x="1030" y="191"/>
                    </a:moveTo>
                    <a:cubicBezTo>
                      <a:pt x="1489" y="191"/>
                      <a:pt x="1870" y="571"/>
                      <a:pt x="1870" y="1031"/>
                    </a:cubicBezTo>
                    <a:cubicBezTo>
                      <a:pt x="1870" y="1474"/>
                      <a:pt x="1489" y="1855"/>
                      <a:pt x="1030" y="1855"/>
                    </a:cubicBezTo>
                    <a:cubicBezTo>
                      <a:pt x="586" y="1855"/>
                      <a:pt x="206" y="1474"/>
                      <a:pt x="206" y="1031"/>
                    </a:cubicBezTo>
                    <a:cubicBezTo>
                      <a:pt x="206" y="571"/>
                      <a:pt x="586" y="191"/>
                      <a:pt x="1030" y="191"/>
                    </a:cubicBezTo>
                    <a:close/>
                    <a:moveTo>
                      <a:pt x="1030" y="1"/>
                    </a:moveTo>
                    <a:cubicBezTo>
                      <a:pt x="460" y="1"/>
                      <a:pt x="0" y="445"/>
                      <a:pt x="0" y="1031"/>
                    </a:cubicBezTo>
                    <a:cubicBezTo>
                      <a:pt x="0" y="1601"/>
                      <a:pt x="476" y="2060"/>
                      <a:pt x="1030" y="2060"/>
                    </a:cubicBezTo>
                    <a:cubicBezTo>
                      <a:pt x="1584" y="2060"/>
                      <a:pt x="2060" y="1601"/>
                      <a:pt x="2060" y="1031"/>
                    </a:cubicBezTo>
                    <a:cubicBezTo>
                      <a:pt x="2060" y="445"/>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2301375" y="2683825"/>
                <a:ext cx="51525" cy="51500"/>
              </a:xfrm>
              <a:custGeom>
                <a:avLst/>
                <a:gdLst/>
                <a:ahLst/>
                <a:cxnLst/>
                <a:rect l="l" t="t" r="r" b="b"/>
                <a:pathLst>
                  <a:path w="2061" h="2060" extrusionOk="0">
                    <a:moveTo>
                      <a:pt x="1030" y="206"/>
                    </a:moveTo>
                    <a:cubicBezTo>
                      <a:pt x="1490" y="206"/>
                      <a:pt x="1870" y="570"/>
                      <a:pt x="1870" y="1030"/>
                    </a:cubicBezTo>
                    <a:cubicBezTo>
                      <a:pt x="1870" y="1489"/>
                      <a:pt x="1490" y="1869"/>
                      <a:pt x="1030" y="1869"/>
                    </a:cubicBezTo>
                    <a:cubicBezTo>
                      <a:pt x="571" y="1869"/>
                      <a:pt x="207" y="1489"/>
                      <a:pt x="207" y="1030"/>
                    </a:cubicBezTo>
                    <a:cubicBezTo>
                      <a:pt x="207" y="570"/>
                      <a:pt x="587" y="206"/>
                      <a:pt x="1030" y="206"/>
                    </a:cubicBezTo>
                    <a:close/>
                    <a:moveTo>
                      <a:pt x="1030" y="0"/>
                    </a:moveTo>
                    <a:cubicBezTo>
                      <a:pt x="460" y="0"/>
                      <a:pt x="1" y="459"/>
                      <a:pt x="1" y="1030"/>
                    </a:cubicBezTo>
                    <a:cubicBezTo>
                      <a:pt x="1" y="1600"/>
                      <a:pt x="476" y="2060"/>
                      <a:pt x="1030" y="2060"/>
                    </a:cubicBezTo>
                    <a:cubicBezTo>
                      <a:pt x="1585" y="2060"/>
                      <a:pt x="2060" y="1600"/>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2133050" y="2456075"/>
                <a:ext cx="51525" cy="51525"/>
              </a:xfrm>
              <a:custGeom>
                <a:avLst/>
                <a:gdLst/>
                <a:ahLst/>
                <a:cxnLst/>
                <a:rect l="l" t="t" r="r" b="b"/>
                <a:pathLst>
                  <a:path w="2061" h="2061" extrusionOk="0">
                    <a:moveTo>
                      <a:pt x="1030" y="206"/>
                    </a:moveTo>
                    <a:cubicBezTo>
                      <a:pt x="1490" y="206"/>
                      <a:pt x="1870" y="571"/>
                      <a:pt x="1870" y="1030"/>
                    </a:cubicBezTo>
                    <a:cubicBezTo>
                      <a:pt x="1870" y="1490"/>
                      <a:pt x="1490" y="1870"/>
                      <a:pt x="1030" y="1870"/>
                    </a:cubicBezTo>
                    <a:cubicBezTo>
                      <a:pt x="587" y="1870"/>
                      <a:pt x="207" y="1490"/>
                      <a:pt x="207" y="1030"/>
                    </a:cubicBezTo>
                    <a:cubicBezTo>
                      <a:pt x="207" y="571"/>
                      <a:pt x="587" y="206"/>
                      <a:pt x="1030" y="206"/>
                    </a:cubicBezTo>
                    <a:close/>
                    <a:moveTo>
                      <a:pt x="1030" y="1"/>
                    </a:moveTo>
                    <a:cubicBezTo>
                      <a:pt x="460" y="1"/>
                      <a:pt x="1" y="460"/>
                      <a:pt x="1" y="1030"/>
                    </a:cubicBezTo>
                    <a:cubicBezTo>
                      <a:pt x="1" y="1601"/>
                      <a:pt x="476" y="2060"/>
                      <a:pt x="1030" y="2060"/>
                    </a:cubicBezTo>
                    <a:cubicBezTo>
                      <a:pt x="1585" y="2060"/>
                      <a:pt x="2060" y="1601"/>
                      <a:pt x="2060" y="1030"/>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9"/>
              <p:cNvSpPr/>
              <p:nvPr/>
            </p:nvSpPr>
            <p:spPr>
              <a:xfrm>
                <a:off x="2603575" y="2817275"/>
                <a:ext cx="51525" cy="51925"/>
              </a:xfrm>
              <a:custGeom>
                <a:avLst/>
                <a:gdLst/>
                <a:ahLst/>
                <a:cxnLst/>
                <a:rect l="l" t="t" r="r" b="b"/>
                <a:pathLst>
                  <a:path w="2061" h="2077" extrusionOk="0">
                    <a:moveTo>
                      <a:pt x="1030" y="207"/>
                    </a:moveTo>
                    <a:cubicBezTo>
                      <a:pt x="1490" y="207"/>
                      <a:pt x="1854" y="587"/>
                      <a:pt x="1854" y="1047"/>
                    </a:cubicBezTo>
                    <a:cubicBezTo>
                      <a:pt x="1854" y="1490"/>
                      <a:pt x="1490" y="1870"/>
                      <a:pt x="1030" y="1870"/>
                    </a:cubicBezTo>
                    <a:cubicBezTo>
                      <a:pt x="571" y="1870"/>
                      <a:pt x="191" y="1490"/>
                      <a:pt x="191" y="1047"/>
                    </a:cubicBezTo>
                    <a:cubicBezTo>
                      <a:pt x="191" y="587"/>
                      <a:pt x="571" y="207"/>
                      <a:pt x="1030" y="207"/>
                    </a:cubicBezTo>
                    <a:close/>
                    <a:moveTo>
                      <a:pt x="1030" y="1"/>
                    </a:moveTo>
                    <a:cubicBezTo>
                      <a:pt x="460" y="1"/>
                      <a:pt x="1" y="492"/>
                      <a:pt x="1" y="1031"/>
                    </a:cubicBezTo>
                    <a:cubicBezTo>
                      <a:pt x="1" y="1617"/>
                      <a:pt x="476" y="2076"/>
                      <a:pt x="1030" y="2076"/>
                    </a:cubicBezTo>
                    <a:cubicBezTo>
                      <a:pt x="1585" y="2076"/>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9"/>
              <p:cNvSpPr/>
              <p:nvPr/>
            </p:nvSpPr>
            <p:spPr>
              <a:xfrm>
                <a:off x="2647925" y="2782825"/>
                <a:ext cx="51525" cy="51525"/>
              </a:xfrm>
              <a:custGeom>
                <a:avLst/>
                <a:gdLst/>
                <a:ahLst/>
                <a:cxnLst/>
                <a:rect l="l" t="t" r="r" b="b"/>
                <a:pathLst>
                  <a:path w="2061" h="2061" extrusionOk="0">
                    <a:moveTo>
                      <a:pt x="1031" y="207"/>
                    </a:moveTo>
                    <a:cubicBezTo>
                      <a:pt x="1490" y="207"/>
                      <a:pt x="1870" y="571"/>
                      <a:pt x="1870" y="1030"/>
                    </a:cubicBezTo>
                    <a:cubicBezTo>
                      <a:pt x="1870" y="1490"/>
                      <a:pt x="1490" y="1870"/>
                      <a:pt x="1031" y="1870"/>
                    </a:cubicBezTo>
                    <a:cubicBezTo>
                      <a:pt x="587" y="1870"/>
                      <a:pt x="207" y="1490"/>
                      <a:pt x="207" y="1030"/>
                    </a:cubicBezTo>
                    <a:cubicBezTo>
                      <a:pt x="207" y="571"/>
                      <a:pt x="587" y="207"/>
                      <a:pt x="1031" y="207"/>
                    </a:cubicBezTo>
                    <a:close/>
                    <a:moveTo>
                      <a:pt x="1031" y="1"/>
                    </a:moveTo>
                    <a:cubicBezTo>
                      <a:pt x="460" y="1"/>
                      <a:pt x="1" y="476"/>
                      <a:pt x="1" y="1030"/>
                    </a:cubicBezTo>
                    <a:cubicBezTo>
                      <a:pt x="1" y="1601"/>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3964850" y="2084975"/>
                <a:ext cx="51500" cy="51500"/>
              </a:xfrm>
              <a:custGeom>
                <a:avLst/>
                <a:gdLst/>
                <a:ahLst/>
                <a:cxnLst/>
                <a:rect l="l" t="t" r="r" b="b"/>
                <a:pathLst>
                  <a:path w="2060" h="2060" extrusionOk="0">
                    <a:moveTo>
                      <a:pt x="1030" y="190"/>
                    </a:moveTo>
                    <a:cubicBezTo>
                      <a:pt x="1490" y="190"/>
                      <a:pt x="1870" y="570"/>
                      <a:pt x="1870" y="1030"/>
                    </a:cubicBezTo>
                    <a:cubicBezTo>
                      <a:pt x="1870" y="1473"/>
                      <a:pt x="1490" y="1854"/>
                      <a:pt x="1030" y="1854"/>
                    </a:cubicBezTo>
                    <a:cubicBezTo>
                      <a:pt x="587" y="1854"/>
                      <a:pt x="206" y="1473"/>
                      <a:pt x="206" y="1030"/>
                    </a:cubicBezTo>
                    <a:cubicBezTo>
                      <a:pt x="206" y="570"/>
                      <a:pt x="587" y="190"/>
                      <a:pt x="1030" y="190"/>
                    </a:cubicBezTo>
                    <a:close/>
                    <a:moveTo>
                      <a:pt x="1030" y="0"/>
                    </a:moveTo>
                    <a:cubicBezTo>
                      <a:pt x="460" y="0"/>
                      <a:pt x="0" y="444"/>
                      <a:pt x="0" y="1030"/>
                    </a:cubicBezTo>
                    <a:cubicBezTo>
                      <a:pt x="0"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32" name="Google Shape;432;p9"/>
            <p:cNvPicPr preferRelativeResize="0"/>
            <p:nvPr/>
          </p:nvPicPr>
          <p:blipFill>
            <a:blip r:embed="rId3">
              <a:alphaModFix amt="40000"/>
            </a:blip>
            <a:stretch>
              <a:fillRect/>
            </a:stretch>
          </p:blipFill>
          <p:spPr>
            <a:xfrm>
              <a:off x="7323150" y="4207425"/>
              <a:ext cx="1177350" cy="1177350"/>
            </a:xfrm>
            <a:prstGeom prst="rect">
              <a:avLst/>
            </a:prstGeom>
            <a:noFill/>
            <a:ln>
              <a:noFill/>
            </a:ln>
          </p:spPr>
        </p:pic>
        <p:pic>
          <p:nvPicPr>
            <p:cNvPr id="433" name="Google Shape;433;p9"/>
            <p:cNvPicPr preferRelativeResize="0"/>
            <p:nvPr/>
          </p:nvPicPr>
          <p:blipFill>
            <a:blip r:embed="rId3">
              <a:alphaModFix amt="40000"/>
            </a:blip>
            <a:stretch>
              <a:fillRect/>
            </a:stretch>
          </p:blipFill>
          <p:spPr>
            <a:xfrm>
              <a:off x="8282150" y="3559675"/>
              <a:ext cx="1177350" cy="1177350"/>
            </a:xfrm>
            <a:prstGeom prst="rect">
              <a:avLst/>
            </a:prstGeom>
            <a:noFill/>
            <a:ln>
              <a:noFill/>
            </a:ln>
          </p:spPr>
        </p:pic>
        <p:pic>
          <p:nvPicPr>
            <p:cNvPr id="434" name="Google Shape;434;p9"/>
            <p:cNvPicPr preferRelativeResize="0"/>
            <p:nvPr/>
          </p:nvPicPr>
          <p:blipFill>
            <a:blip r:embed="rId3">
              <a:alphaModFix amt="40000"/>
            </a:blip>
            <a:stretch>
              <a:fillRect/>
            </a:stretch>
          </p:blipFill>
          <p:spPr>
            <a:xfrm>
              <a:off x="8363950" y="4332825"/>
              <a:ext cx="1177350" cy="1177350"/>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5"/>
        <p:cNvGrpSpPr/>
        <p:nvPr/>
      </p:nvGrpSpPr>
      <p:grpSpPr>
        <a:xfrm>
          <a:off x="0" y="0"/>
          <a:ext cx="0" cy="0"/>
          <a:chOff x="0" y="0"/>
          <a:chExt cx="0" cy="0"/>
        </a:xfrm>
      </p:grpSpPr>
      <p:pic>
        <p:nvPicPr>
          <p:cNvPr id="436" name="Google Shape;436;p10"/>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437" name="Google Shape;437;p10"/>
          <p:cNvSpPr txBox="1">
            <a:spLocks noGrp="1"/>
          </p:cNvSpPr>
          <p:nvPr>
            <p:ph type="title"/>
          </p:nvPr>
        </p:nvSpPr>
        <p:spPr>
          <a:xfrm>
            <a:off x="720000" y="2285400"/>
            <a:ext cx="7704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438" name="Google Shape;438;p10"/>
          <p:cNvGrpSpPr/>
          <p:nvPr/>
        </p:nvGrpSpPr>
        <p:grpSpPr>
          <a:xfrm>
            <a:off x="-1642006" y="-243575"/>
            <a:ext cx="3539356" cy="2528970"/>
            <a:chOff x="-1642006" y="-243575"/>
            <a:chExt cx="3539356" cy="2528970"/>
          </a:xfrm>
        </p:grpSpPr>
        <p:grpSp>
          <p:nvGrpSpPr>
            <p:cNvPr id="439" name="Google Shape;439;p10"/>
            <p:cNvGrpSpPr/>
            <p:nvPr/>
          </p:nvGrpSpPr>
          <p:grpSpPr>
            <a:xfrm flipH="1">
              <a:off x="-1642006" y="159248"/>
              <a:ext cx="3134546" cy="2126147"/>
              <a:chOff x="2280775" y="570800"/>
              <a:chExt cx="1702725" cy="1154950"/>
            </a:xfrm>
          </p:grpSpPr>
          <p:sp>
            <p:nvSpPr>
              <p:cNvPr id="440" name="Google Shape;440;p10"/>
              <p:cNvSpPr/>
              <p:nvPr/>
            </p:nvSpPr>
            <p:spPr>
              <a:xfrm>
                <a:off x="2562775" y="1179175"/>
                <a:ext cx="1420725" cy="546575"/>
              </a:xfrm>
              <a:custGeom>
                <a:avLst/>
                <a:gdLst/>
                <a:ahLst/>
                <a:cxnLst/>
                <a:rect l="l" t="t" r="r" b="b"/>
                <a:pathLst>
                  <a:path w="56829" h="21863" extrusionOk="0">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2385350" y="1087275"/>
                <a:ext cx="1598150" cy="574325"/>
              </a:xfrm>
              <a:custGeom>
                <a:avLst/>
                <a:gdLst/>
                <a:ahLst/>
                <a:cxnLst/>
                <a:rect l="l" t="t" r="r" b="b"/>
                <a:pathLst>
                  <a:path w="63926" h="22973" extrusionOk="0">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2329900" y="1057575"/>
                <a:ext cx="1653600" cy="579075"/>
              </a:xfrm>
              <a:custGeom>
                <a:avLst/>
                <a:gdLst/>
                <a:ahLst/>
                <a:cxnLst/>
                <a:rect l="l" t="t" r="r" b="b"/>
                <a:pathLst>
                  <a:path w="66144" h="23163" extrusionOk="0">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2547725" y="1017975"/>
                <a:ext cx="1435775" cy="598875"/>
              </a:xfrm>
              <a:custGeom>
                <a:avLst/>
                <a:gdLst/>
                <a:ahLst/>
                <a:cxnLst/>
                <a:rect l="l" t="t" r="r" b="b"/>
                <a:pathLst>
                  <a:path w="57431" h="23955" extrusionOk="0">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2442775" y="978350"/>
                <a:ext cx="1540725" cy="613925"/>
              </a:xfrm>
              <a:custGeom>
                <a:avLst/>
                <a:gdLst/>
                <a:ahLst/>
                <a:cxnLst/>
                <a:rect l="l" t="t" r="r" b="b"/>
                <a:pathLst>
                  <a:path w="61629" h="24557" extrusionOk="0">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2676850" y="934800"/>
                <a:ext cx="1306650" cy="637675"/>
              </a:xfrm>
              <a:custGeom>
                <a:avLst/>
                <a:gdLst/>
                <a:ahLst/>
                <a:cxnLst/>
                <a:rect l="l" t="t" r="r" b="b"/>
                <a:pathLst>
                  <a:path w="52266" h="25507" extrusionOk="0">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2508525" y="824675"/>
                <a:ext cx="1474975" cy="722850"/>
              </a:xfrm>
              <a:custGeom>
                <a:avLst/>
                <a:gdLst/>
                <a:ahLst/>
                <a:cxnLst/>
                <a:rect l="l" t="t" r="r" b="b"/>
                <a:pathLst>
                  <a:path w="58999" h="28914" extrusionOk="0">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2413850" y="804875"/>
                <a:ext cx="1569650" cy="718100"/>
              </a:xfrm>
              <a:custGeom>
                <a:avLst/>
                <a:gdLst/>
                <a:ahLst/>
                <a:cxnLst/>
                <a:rect l="l" t="t" r="r" b="b"/>
                <a:pathLst>
                  <a:path w="62786" h="28724" extrusionOk="0">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2946975" y="1316600"/>
                <a:ext cx="1036525" cy="166775"/>
              </a:xfrm>
              <a:custGeom>
                <a:avLst/>
                <a:gdLst/>
                <a:ahLst/>
                <a:cxnLst/>
                <a:rect l="l" t="t" r="r" b="b"/>
                <a:pathLst>
                  <a:path w="41461" h="6671" extrusionOk="0">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2770325" y="666250"/>
                <a:ext cx="1213175" cy="752550"/>
              </a:xfrm>
              <a:custGeom>
                <a:avLst/>
                <a:gdLst/>
                <a:ahLst/>
                <a:cxnLst/>
                <a:rect l="l" t="t" r="r" b="b"/>
                <a:pathLst>
                  <a:path w="48527" h="30102" extrusionOk="0">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2864575" y="798150"/>
                <a:ext cx="1118925" cy="606000"/>
              </a:xfrm>
              <a:custGeom>
                <a:avLst/>
                <a:gdLst/>
                <a:ahLst/>
                <a:cxnLst/>
                <a:rect l="l" t="t" r="r" b="b"/>
                <a:pathLst>
                  <a:path w="44757" h="24240" extrusionOk="0">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2857050" y="695175"/>
                <a:ext cx="1126450" cy="684025"/>
              </a:xfrm>
              <a:custGeom>
                <a:avLst/>
                <a:gdLst/>
                <a:ahLst/>
                <a:cxnLst/>
                <a:rect l="l" t="t" r="r" b="b"/>
                <a:pathLst>
                  <a:path w="45058" h="27361" extrusionOk="0">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2567525" y="596950"/>
                <a:ext cx="1415975" cy="728000"/>
              </a:xfrm>
              <a:custGeom>
                <a:avLst/>
                <a:gdLst/>
                <a:ahLst/>
                <a:cxnLst/>
                <a:rect l="l" t="t" r="r" b="b"/>
                <a:pathLst>
                  <a:path w="56639" h="29120" extrusionOk="0">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2357225" y="1123325"/>
                <a:ext cx="46750" cy="46350"/>
              </a:xfrm>
              <a:custGeom>
                <a:avLst/>
                <a:gdLst/>
                <a:ahLst/>
                <a:cxnLst/>
                <a:rect l="l" t="t" r="r" b="b"/>
                <a:pathLst>
                  <a:path w="1870" h="1854" extrusionOk="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0"/>
              <p:cNvSpPr/>
              <p:nvPr/>
            </p:nvSpPr>
            <p:spPr>
              <a:xfrm>
                <a:off x="2748525" y="633375"/>
                <a:ext cx="46775" cy="46375"/>
              </a:xfrm>
              <a:custGeom>
                <a:avLst/>
                <a:gdLst/>
                <a:ahLst/>
                <a:cxnLst/>
                <a:rect l="l" t="t" r="r" b="b"/>
                <a:pathLst>
                  <a:path w="1871" h="1855" extrusionOk="0">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0"/>
              <p:cNvSpPr/>
              <p:nvPr/>
            </p:nvSpPr>
            <p:spPr>
              <a:xfrm>
                <a:off x="2842800" y="682900"/>
                <a:ext cx="46375" cy="46350"/>
              </a:xfrm>
              <a:custGeom>
                <a:avLst/>
                <a:gdLst/>
                <a:ahLst/>
                <a:cxnLst/>
                <a:rect l="l" t="t" r="r" b="b"/>
                <a:pathLst>
                  <a:path w="1855" h="1854" extrusionOk="0">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0"/>
              <p:cNvSpPr/>
              <p:nvPr/>
            </p:nvSpPr>
            <p:spPr>
              <a:xfrm>
                <a:off x="2530700" y="1148275"/>
                <a:ext cx="46375" cy="46350"/>
              </a:xfrm>
              <a:custGeom>
                <a:avLst/>
                <a:gdLst/>
                <a:ahLst/>
                <a:cxnLst/>
                <a:rect l="l" t="t" r="r" b="b"/>
                <a:pathLst>
                  <a:path w="1855" h="1854" extrusionOk="0">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0"/>
              <p:cNvSpPr/>
              <p:nvPr/>
            </p:nvSpPr>
            <p:spPr>
              <a:xfrm>
                <a:off x="2916875" y="1286900"/>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0"/>
              <p:cNvSpPr/>
              <p:nvPr/>
            </p:nvSpPr>
            <p:spPr>
              <a:xfrm>
                <a:off x="2280775" y="1031425"/>
                <a:ext cx="51525" cy="51525"/>
              </a:xfrm>
              <a:custGeom>
                <a:avLst/>
                <a:gdLst/>
                <a:ahLst/>
                <a:cxnLst/>
                <a:rect l="l" t="t" r="r" b="b"/>
                <a:pathLst>
                  <a:path w="2061" h="2061" extrusionOk="0">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0"/>
              <p:cNvSpPr/>
              <p:nvPr/>
            </p:nvSpPr>
            <p:spPr>
              <a:xfrm>
                <a:off x="2364750" y="842900"/>
                <a:ext cx="51525" cy="51925"/>
              </a:xfrm>
              <a:custGeom>
                <a:avLst/>
                <a:gdLst/>
                <a:ahLst/>
                <a:cxnLst/>
                <a:rect l="l" t="t" r="r" b="b"/>
                <a:pathLst>
                  <a:path w="2061" h="2077" extrusionOk="0">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0"/>
              <p:cNvSpPr/>
              <p:nvPr/>
            </p:nvSpPr>
            <p:spPr>
              <a:xfrm>
                <a:off x="2468925" y="9027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0"/>
              <p:cNvSpPr/>
              <p:nvPr/>
            </p:nvSpPr>
            <p:spPr>
              <a:xfrm>
                <a:off x="2637250" y="8928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0"/>
              <p:cNvSpPr/>
              <p:nvPr/>
            </p:nvSpPr>
            <p:spPr>
              <a:xfrm>
                <a:off x="2394450" y="952225"/>
                <a:ext cx="51525" cy="51500"/>
              </a:xfrm>
              <a:custGeom>
                <a:avLst/>
                <a:gdLst/>
                <a:ahLst/>
                <a:cxnLst/>
                <a:rect l="l" t="t" r="r" b="b"/>
                <a:pathLst>
                  <a:path w="2061" h="2060" extrusionOk="0">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0"/>
              <p:cNvSpPr/>
              <p:nvPr/>
            </p:nvSpPr>
            <p:spPr>
              <a:xfrm>
                <a:off x="2498625" y="991825"/>
                <a:ext cx="51500" cy="51500"/>
              </a:xfrm>
              <a:custGeom>
                <a:avLst/>
                <a:gdLst/>
                <a:ahLst/>
                <a:cxnLst/>
                <a:rect l="l" t="t" r="r" b="b"/>
                <a:pathLst>
                  <a:path w="2060" h="2060" extrusionOk="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0"/>
              <p:cNvSpPr/>
              <p:nvPr/>
            </p:nvSpPr>
            <p:spPr>
              <a:xfrm>
                <a:off x="2840025" y="749025"/>
                <a:ext cx="51525" cy="51525"/>
              </a:xfrm>
              <a:custGeom>
                <a:avLst/>
                <a:gdLst/>
                <a:ahLst/>
                <a:cxnLst/>
                <a:rect l="l" t="t" r="r" b="b"/>
                <a:pathLst>
                  <a:path w="2061" h="2061" extrusionOk="0">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0"/>
              <p:cNvSpPr/>
              <p:nvPr/>
            </p:nvSpPr>
            <p:spPr>
              <a:xfrm>
                <a:off x="2518425" y="570800"/>
                <a:ext cx="51500" cy="51525"/>
              </a:xfrm>
              <a:custGeom>
                <a:avLst/>
                <a:gdLst/>
                <a:ahLst/>
                <a:cxnLst/>
                <a:rect l="l" t="t" r="r" b="b"/>
                <a:pathLst>
                  <a:path w="2060" h="2061" extrusionOk="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66" name="Google Shape;466;p10"/>
            <p:cNvPicPr preferRelativeResize="0"/>
            <p:nvPr/>
          </p:nvPicPr>
          <p:blipFill>
            <a:blip r:embed="rId3">
              <a:alphaModFix amt="40000"/>
            </a:blip>
            <a:stretch>
              <a:fillRect/>
            </a:stretch>
          </p:blipFill>
          <p:spPr>
            <a:xfrm>
              <a:off x="-293125" y="888100"/>
              <a:ext cx="1177350" cy="1177350"/>
            </a:xfrm>
            <a:prstGeom prst="rect">
              <a:avLst/>
            </a:prstGeom>
            <a:noFill/>
            <a:ln>
              <a:noFill/>
            </a:ln>
          </p:spPr>
        </p:pic>
        <p:pic>
          <p:nvPicPr>
            <p:cNvPr id="467" name="Google Shape;467;p10"/>
            <p:cNvPicPr preferRelativeResize="0"/>
            <p:nvPr/>
          </p:nvPicPr>
          <p:blipFill>
            <a:blip r:embed="rId3">
              <a:alphaModFix amt="40000"/>
            </a:blip>
            <a:stretch>
              <a:fillRect/>
            </a:stretch>
          </p:blipFill>
          <p:spPr>
            <a:xfrm>
              <a:off x="720000" y="633650"/>
              <a:ext cx="1177350" cy="1177350"/>
            </a:xfrm>
            <a:prstGeom prst="rect">
              <a:avLst/>
            </a:prstGeom>
            <a:noFill/>
            <a:ln>
              <a:noFill/>
            </a:ln>
          </p:spPr>
        </p:pic>
        <p:pic>
          <p:nvPicPr>
            <p:cNvPr id="468" name="Google Shape;468;p10"/>
            <p:cNvPicPr preferRelativeResize="0"/>
            <p:nvPr/>
          </p:nvPicPr>
          <p:blipFill>
            <a:blip r:embed="rId3">
              <a:alphaModFix amt="40000"/>
            </a:blip>
            <a:stretch>
              <a:fillRect/>
            </a:stretch>
          </p:blipFill>
          <p:spPr>
            <a:xfrm>
              <a:off x="0" y="-243575"/>
              <a:ext cx="1177350" cy="1177350"/>
            </a:xfrm>
            <a:prstGeom prst="rect">
              <a:avLst/>
            </a:prstGeom>
            <a:noFill/>
            <a:ln>
              <a:noFill/>
            </a:ln>
          </p:spPr>
        </p:pic>
      </p:grpSp>
      <p:grpSp>
        <p:nvGrpSpPr>
          <p:cNvPr id="469" name="Google Shape;469;p10"/>
          <p:cNvGrpSpPr/>
          <p:nvPr/>
        </p:nvGrpSpPr>
        <p:grpSpPr>
          <a:xfrm>
            <a:off x="7370500" y="2551650"/>
            <a:ext cx="1600406" cy="3176028"/>
            <a:chOff x="7370500" y="2551650"/>
            <a:chExt cx="1600406" cy="3176028"/>
          </a:xfrm>
        </p:grpSpPr>
        <p:grpSp>
          <p:nvGrpSpPr>
            <p:cNvPr id="470" name="Google Shape;470;p10"/>
            <p:cNvGrpSpPr/>
            <p:nvPr/>
          </p:nvGrpSpPr>
          <p:grpSpPr>
            <a:xfrm flipH="1">
              <a:off x="7929690" y="3156034"/>
              <a:ext cx="1041216" cy="2571644"/>
              <a:chOff x="4709050" y="974800"/>
              <a:chExt cx="684425" cy="1690425"/>
            </a:xfrm>
          </p:grpSpPr>
          <p:sp>
            <p:nvSpPr>
              <p:cNvPr id="471" name="Google Shape;471;p10"/>
              <p:cNvSpPr/>
              <p:nvPr/>
            </p:nvSpPr>
            <p:spPr>
              <a:xfrm>
                <a:off x="4909450" y="1554625"/>
                <a:ext cx="445600" cy="869400"/>
              </a:xfrm>
              <a:custGeom>
                <a:avLst/>
                <a:gdLst/>
                <a:ahLst/>
                <a:cxnLst/>
                <a:rect l="l" t="t" r="r" b="b"/>
                <a:pathLst>
                  <a:path w="17824" h="34776" extrusionOk="0">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0"/>
              <p:cNvSpPr/>
              <p:nvPr/>
            </p:nvSpPr>
            <p:spPr>
              <a:xfrm>
                <a:off x="5210875" y="1019950"/>
                <a:ext cx="139425" cy="359250"/>
              </a:xfrm>
              <a:custGeom>
                <a:avLst/>
                <a:gdLst/>
                <a:ahLst/>
                <a:cxnLst/>
                <a:rect l="l" t="t" r="r" b="b"/>
                <a:pathLst>
                  <a:path w="5577" h="14370" extrusionOk="0">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0"/>
              <p:cNvSpPr/>
              <p:nvPr/>
            </p:nvSpPr>
            <p:spPr>
              <a:xfrm>
                <a:off x="4850050" y="1150250"/>
                <a:ext cx="460650" cy="1218325"/>
              </a:xfrm>
              <a:custGeom>
                <a:avLst/>
                <a:gdLst/>
                <a:ahLst/>
                <a:cxnLst/>
                <a:rect l="l" t="t" r="r" b="b"/>
                <a:pathLst>
                  <a:path w="18426" h="48733" extrusionOk="0">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0"/>
              <p:cNvSpPr/>
              <p:nvPr/>
            </p:nvSpPr>
            <p:spPr>
              <a:xfrm>
                <a:off x="4830250" y="1265900"/>
                <a:ext cx="383425" cy="1145050"/>
              </a:xfrm>
              <a:custGeom>
                <a:avLst/>
                <a:gdLst/>
                <a:ahLst/>
                <a:cxnLst/>
                <a:rect l="l" t="t" r="r" b="b"/>
                <a:pathLst>
                  <a:path w="15337" h="45802" extrusionOk="0">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0"/>
              <p:cNvSpPr/>
              <p:nvPr/>
            </p:nvSpPr>
            <p:spPr>
              <a:xfrm>
                <a:off x="4810450" y="1204500"/>
                <a:ext cx="386175" cy="1412000"/>
              </a:xfrm>
              <a:custGeom>
                <a:avLst/>
                <a:gdLst/>
                <a:ahLst/>
                <a:cxnLst/>
                <a:rect l="l" t="t" r="r" b="b"/>
                <a:pathLst>
                  <a:path w="15447" h="56480" extrusionOk="0">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0"/>
              <p:cNvSpPr/>
              <p:nvPr/>
            </p:nvSpPr>
            <p:spPr>
              <a:xfrm>
                <a:off x="4746675" y="1534825"/>
                <a:ext cx="192525" cy="533125"/>
              </a:xfrm>
              <a:custGeom>
                <a:avLst/>
                <a:gdLst/>
                <a:ahLst/>
                <a:cxnLst/>
                <a:rect l="l" t="t" r="r" b="b"/>
                <a:pathLst>
                  <a:path w="7701" h="21325" extrusionOk="0">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0"/>
              <p:cNvSpPr/>
              <p:nvPr/>
            </p:nvSpPr>
            <p:spPr>
              <a:xfrm>
                <a:off x="4780750" y="1797025"/>
                <a:ext cx="168350" cy="692350"/>
              </a:xfrm>
              <a:custGeom>
                <a:avLst/>
                <a:gdLst/>
                <a:ahLst/>
                <a:cxnLst/>
                <a:rect l="l" t="t" r="r" b="b"/>
                <a:pathLst>
                  <a:path w="6734" h="27694" extrusionOk="0">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0"/>
              <p:cNvSpPr/>
              <p:nvPr/>
            </p:nvSpPr>
            <p:spPr>
              <a:xfrm>
                <a:off x="5346725" y="1534425"/>
                <a:ext cx="46750" cy="46375"/>
              </a:xfrm>
              <a:custGeom>
                <a:avLst/>
                <a:gdLst/>
                <a:ahLst/>
                <a:cxnLst/>
                <a:rect l="l" t="t" r="r" b="b"/>
                <a:pathLst>
                  <a:path w="1870" h="1855" extrusionOk="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0"/>
              <p:cNvSpPr/>
              <p:nvPr/>
            </p:nvSpPr>
            <p:spPr>
              <a:xfrm>
                <a:off x="5262750" y="974800"/>
                <a:ext cx="46375" cy="46350"/>
              </a:xfrm>
              <a:custGeom>
                <a:avLst/>
                <a:gdLst/>
                <a:ahLst/>
                <a:cxnLst/>
                <a:rect l="l" t="t" r="r" b="b"/>
                <a:pathLst>
                  <a:path w="1855" h="1854" extrusionOk="0">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0"/>
              <p:cNvSpPr/>
              <p:nvPr/>
            </p:nvSpPr>
            <p:spPr>
              <a:xfrm>
                <a:off x="4861525" y="2390725"/>
                <a:ext cx="46775" cy="46375"/>
              </a:xfrm>
              <a:custGeom>
                <a:avLst/>
                <a:gdLst/>
                <a:ahLst/>
                <a:cxnLst/>
                <a:rect l="l" t="t" r="r" b="b"/>
                <a:pathLst>
                  <a:path w="1871" h="1855" extrusionOk="0">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0"/>
              <p:cNvSpPr/>
              <p:nvPr/>
            </p:nvSpPr>
            <p:spPr>
              <a:xfrm>
                <a:off x="4920950" y="1772075"/>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0"/>
              <p:cNvSpPr/>
              <p:nvPr/>
            </p:nvSpPr>
            <p:spPr>
              <a:xfrm>
                <a:off x="4709050" y="2059225"/>
                <a:ext cx="46375" cy="46350"/>
              </a:xfrm>
              <a:custGeom>
                <a:avLst/>
                <a:gdLst/>
                <a:ahLst/>
                <a:cxnLst/>
                <a:rect l="l" t="t" r="r" b="b"/>
                <a:pathLst>
                  <a:path w="1855" h="1854" extrusionOk="0">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0"/>
              <p:cNvSpPr/>
              <p:nvPr/>
            </p:nvSpPr>
            <p:spPr>
              <a:xfrm>
                <a:off x="5109075" y="1435425"/>
                <a:ext cx="46775" cy="46350"/>
              </a:xfrm>
              <a:custGeom>
                <a:avLst/>
                <a:gdLst/>
                <a:ahLst/>
                <a:cxnLst/>
                <a:rect l="l" t="t" r="r" b="b"/>
                <a:pathLst>
                  <a:path w="1871" h="1854" extrusionOk="0">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0"/>
              <p:cNvSpPr/>
              <p:nvPr/>
            </p:nvSpPr>
            <p:spPr>
              <a:xfrm>
                <a:off x="5188300" y="1360950"/>
                <a:ext cx="46750" cy="46375"/>
              </a:xfrm>
              <a:custGeom>
                <a:avLst/>
                <a:gdLst/>
                <a:ahLst/>
                <a:cxnLst/>
                <a:rect l="l" t="t" r="r" b="b"/>
                <a:pathLst>
                  <a:path w="1870" h="1855" extrusionOk="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0"/>
              <p:cNvSpPr/>
              <p:nvPr/>
            </p:nvSpPr>
            <p:spPr>
              <a:xfrm>
                <a:off x="5250075" y="1101150"/>
                <a:ext cx="51525" cy="51500"/>
              </a:xfrm>
              <a:custGeom>
                <a:avLst/>
                <a:gdLst/>
                <a:ahLst/>
                <a:cxnLst/>
                <a:rect l="l" t="t" r="r" b="b"/>
                <a:pathLst>
                  <a:path w="2061" h="2060" extrusionOk="0">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0"/>
              <p:cNvSpPr/>
              <p:nvPr/>
            </p:nvSpPr>
            <p:spPr>
              <a:xfrm>
                <a:off x="5166100" y="1155400"/>
                <a:ext cx="51525" cy="51500"/>
              </a:xfrm>
              <a:custGeom>
                <a:avLst/>
                <a:gdLst/>
                <a:ahLst/>
                <a:cxnLst/>
                <a:rect l="l" t="t" r="r" b="b"/>
                <a:pathLst>
                  <a:path w="2061" h="2060" extrusionOk="0">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0"/>
              <p:cNvSpPr/>
              <p:nvPr/>
            </p:nvSpPr>
            <p:spPr>
              <a:xfrm>
                <a:off x="5205725" y="1229850"/>
                <a:ext cx="51500" cy="51525"/>
              </a:xfrm>
              <a:custGeom>
                <a:avLst/>
                <a:gdLst/>
                <a:ahLst/>
                <a:cxnLst/>
                <a:rect l="l" t="t" r="r" b="b"/>
                <a:pathLst>
                  <a:path w="2060" h="2061" extrusionOk="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0"/>
              <p:cNvSpPr/>
              <p:nvPr/>
            </p:nvSpPr>
            <p:spPr>
              <a:xfrm>
                <a:off x="4844100" y="1695225"/>
                <a:ext cx="51525" cy="51525"/>
              </a:xfrm>
              <a:custGeom>
                <a:avLst/>
                <a:gdLst/>
                <a:ahLst/>
                <a:cxnLst/>
                <a:rect l="l" t="t" r="r" b="b"/>
                <a:pathLst>
                  <a:path w="2061" h="2061" extrusionOk="0">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0"/>
              <p:cNvSpPr/>
              <p:nvPr/>
            </p:nvSpPr>
            <p:spPr>
              <a:xfrm>
                <a:off x="4787075" y="2613700"/>
                <a:ext cx="51900" cy="51525"/>
              </a:xfrm>
              <a:custGeom>
                <a:avLst/>
                <a:gdLst/>
                <a:ahLst/>
                <a:cxnLst/>
                <a:rect l="l" t="t" r="r" b="b"/>
                <a:pathLst>
                  <a:path w="2076" h="2061" extrusionOk="0">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0"/>
              <p:cNvSpPr/>
              <p:nvPr/>
            </p:nvSpPr>
            <p:spPr>
              <a:xfrm>
                <a:off x="4752625" y="2486975"/>
                <a:ext cx="51500" cy="51500"/>
              </a:xfrm>
              <a:custGeom>
                <a:avLst/>
                <a:gdLst/>
                <a:ahLst/>
                <a:cxnLst/>
                <a:rect l="l" t="t" r="r" b="b"/>
                <a:pathLst>
                  <a:path w="2060" h="2060" extrusionOk="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0"/>
              <p:cNvSpPr/>
              <p:nvPr/>
            </p:nvSpPr>
            <p:spPr>
              <a:xfrm>
                <a:off x="4950250" y="2421625"/>
                <a:ext cx="51525" cy="51500"/>
              </a:xfrm>
              <a:custGeom>
                <a:avLst/>
                <a:gdLst/>
                <a:ahLst/>
                <a:cxnLst/>
                <a:rect l="l" t="t" r="r" b="b"/>
                <a:pathLst>
                  <a:path w="2061" h="2060" extrusionOk="0">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92" name="Google Shape;492;p10"/>
            <p:cNvPicPr preferRelativeResize="0"/>
            <p:nvPr/>
          </p:nvPicPr>
          <p:blipFill>
            <a:blip r:embed="rId3">
              <a:alphaModFix amt="40000"/>
            </a:blip>
            <a:stretch>
              <a:fillRect/>
            </a:stretch>
          </p:blipFill>
          <p:spPr>
            <a:xfrm>
              <a:off x="7508525" y="2551650"/>
              <a:ext cx="1177350" cy="1177350"/>
            </a:xfrm>
            <a:prstGeom prst="rect">
              <a:avLst/>
            </a:prstGeom>
            <a:noFill/>
            <a:ln>
              <a:noFill/>
            </a:ln>
          </p:spPr>
        </p:pic>
        <p:pic>
          <p:nvPicPr>
            <p:cNvPr id="493" name="Google Shape;493;p10"/>
            <p:cNvPicPr preferRelativeResize="0"/>
            <p:nvPr/>
          </p:nvPicPr>
          <p:blipFill>
            <a:blip r:embed="rId3">
              <a:alphaModFix amt="40000"/>
            </a:blip>
            <a:stretch>
              <a:fillRect/>
            </a:stretch>
          </p:blipFill>
          <p:spPr>
            <a:xfrm>
              <a:off x="7370500" y="3503225"/>
              <a:ext cx="1177350" cy="1177350"/>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55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60"/>
        <p:cNvGrpSpPr/>
        <p:nvPr/>
      </p:nvGrpSpPr>
      <p:grpSpPr>
        <a:xfrm>
          <a:off x="0" y="0"/>
          <a:ext cx="0" cy="0"/>
          <a:chOff x="0" y="0"/>
          <a:chExt cx="0" cy="0"/>
        </a:xfrm>
      </p:grpSpPr>
      <p:pic>
        <p:nvPicPr>
          <p:cNvPr id="561" name="Google Shape;561;p13"/>
          <p:cNvPicPr preferRelativeResize="0"/>
          <p:nvPr/>
        </p:nvPicPr>
        <p:blipFill>
          <a:blip r:embed="rId2">
            <a:alphaModFix amt="20000"/>
          </a:blip>
          <a:stretch>
            <a:fillRect/>
          </a:stretch>
        </p:blipFill>
        <p:spPr>
          <a:xfrm>
            <a:off x="0" y="0"/>
            <a:ext cx="9144002" cy="5143500"/>
          </a:xfrm>
          <a:prstGeom prst="rect">
            <a:avLst/>
          </a:prstGeom>
          <a:noFill/>
          <a:ln>
            <a:noFill/>
          </a:ln>
        </p:spPr>
      </p:pic>
      <p:sp>
        <p:nvSpPr>
          <p:cNvPr id="562" name="Google Shape;562;p13"/>
          <p:cNvSpPr txBox="1">
            <a:spLocks noGrp="1"/>
          </p:cNvSpPr>
          <p:nvPr>
            <p:ph type="title" hasCustomPrompt="1"/>
          </p:nvPr>
        </p:nvSpPr>
        <p:spPr>
          <a:xfrm>
            <a:off x="1293604" y="16086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3" name="Google Shape;563;p13"/>
          <p:cNvSpPr txBox="1">
            <a:spLocks noGrp="1"/>
          </p:cNvSpPr>
          <p:nvPr>
            <p:ph type="title" idx="2" hasCustomPrompt="1"/>
          </p:nvPr>
        </p:nvSpPr>
        <p:spPr>
          <a:xfrm>
            <a:off x="3883926" y="16086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4" name="Google Shape;564;p13"/>
          <p:cNvSpPr txBox="1">
            <a:spLocks noGrp="1"/>
          </p:cNvSpPr>
          <p:nvPr>
            <p:ph type="title" idx="3" hasCustomPrompt="1"/>
          </p:nvPr>
        </p:nvSpPr>
        <p:spPr>
          <a:xfrm>
            <a:off x="6471600" y="16086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5" name="Google Shape;565;p13"/>
          <p:cNvSpPr txBox="1">
            <a:spLocks noGrp="1"/>
          </p:cNvSpPr>
          <p:nvPr>
            <p:ph type="title" idx="4" hasCustomPrompt="1"/>
          </p:nvPr>
        </p:nvSpPr>
        <p:spPr>
          <a:xfrm>
            <a:off x="1293604" y="31694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6" name="Google Shape;566;p13"/>
          <p:cNvSpPr txBox="1">
            <a:spLocks noGrp="1"/>
          </p:cNvSpPr>
          <p:nvPr>
            <p:ph type="title" idx="5" hasCustomPrompt="1"/>
          </p:nvPr>
        </p:nvSpPr>
        <p:spPr>
          <a:xfrm>
            <a:off x="3883926" y="31694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7" name="Google Shape;567;p13"/>
          <p:cNvSpPr txBox="1">
            <a:spLocks noGrp="1"/>
          </p:cNvSpPr>
          <p:nvPr>
            <p:ph type="title" idx="6" hasCustomPrompt="1"/>
          </p:nvPr>
        </p:nvSpPr>
        <p:spPr>
          <a:xfrm>
            <a:off x="6471600" y="3169475"/>
            <a:ext cx="1378500" cy="5934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8" name="Google Shape;568;p13"/>
          <p:cNvSpPr txBox="1">
            <a:spLocks noGrp="1"/>
          </p:cNvSpPr>
          <p:nvPr>
            <p:ph type="title" idx="7"/>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69" name="Google Shape;569;p13"/>
          <p:cNvSpPr txBox="1">
            <a:spLocks noGrp="1"/>
          </p:cNvSpPr>
          <p:nvPr>
            <p:ph type="subTitle" idx="1"/>
          </p:nvPr>
        </p:nvSpPr>
        <p:spPr>
          <a:xfrm>
            <a:off x="720002" y="2130425"/>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570" name="Google Shape;570;p13"/>
          <p:cNvSpPr txBox="1">
            <a:spLocks noGrp="1"/>
          </p:cNvSpPr>
          <p:nvPr>
            <p:ph type="subTitle" idx="8"/>
          </p:nvPr>
        </p:nvSpPr>
        <p:spPr>
          <a:xfrm>
            <a:off x="3310324" y="2130425"/>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571" name="Google Shape;571;p13"/>
          <p:cNvSpPr txBox="1">
            <a:spLocks noGrp="1"/>
          </p:cNvSpPr>
          <p:nvPr>
            <p:ph type="subTitle" idx="9"/>
          </p:nvPr>
        </p:nvSpPr>
        <p:spPr>
          <a:xfrm>
            <a:off x="5897998" y="2130425"/>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572" name="Google Shape;572;p13"/>
          <p:cNvSpPr txBox="1">
            <a:spLocks noGrp="1"/>
          </p:cNvSpPr>
          <p:nvPr>
            <p:ph type="subTitle" idx="13"/>
          </p:nvPr>
        </p:nvSpPr>
        <p:spPr>
          <a:xfrm>
            <a:off x="720002" y="3708000"/>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573" name="Google Shape;573;p13"/>
          <p:cNvSpPr txBox="1">
            <a:spLocks noGrp="1"/>
          </p:cNvSpPr>
          <p:nvPr>
            <p:ph type="subTitle" idx="14"/>
          </p:nvPr>
        </p:nvSpPr>
        <p:spPr>
          <a:xfrm>
            <a:off x="3310324" y="3708000"/>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sp>
        <p:nvSpPr>
          <p:cNvPr id="574" name="Google Shape;574;p13"/>
          <p:cNvSpPr txBox="1">
            <a:spLocks noGrp="1"/>
          </p:cNvSpPr>
          <p:nvPr>
            <p:ph type="subTitle" idx="15"/>
          </p:nvPr>
        </p:nvSpPr>
        <p:spPr>
          <a:xfrm>
            <a:off x="5897998" y="3708000"/>
            <a:ext cx="2526000" cy="4848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1pPr>
            <a:lvl2pPr lvl="1"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2pPr>
            <a:lvl3pPr lvl="2"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3pPr>
            <a:lvl4pPr lvl="3"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4pPr>
            <a:lvl5pPr lvl="4"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5pPr>
            <a:lvl6pPr lvl="5"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6pPr>
            <a:lvl7pPr lvl="6"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7pPr>
            <a:lvl8pPr lvl="7"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8pPr>
            <a:lvl9pPr lvl="8" rtl="0">
              <a:lnSpc>
                <a:spcPct val="100000"/>
              </a:lnSpc>
              <a:spcBef>
                <a:spcPts val="0"/>
              </a:spcBef>
              <a:spcAft>
                <a:spcPts val="0"/>
              </a:spcAft>
              <a:buClr>
                <a:schemeClr val="dk1"/>
              </a:buClr>
              <a:buSzPts val="1800"/>
              <a:buFont typeface="Aldrich"/>
              <a:buNone/>
              <a:defRPr sz="1800">
                <a:solidFill>
                  <a:schemeClr val="dk1"/>
                </a:solidFill>
                <a:latin typeface="Aldrich"/>
                <a:ea typeface="Aldrich"/>
                <a:cs typeface="Aldrich"/>
                <a:sym typeface="Aldrich"/>
              </a:defRPr>
            </a:lvl9pPr>
          </a:lstStyle>
          <a:p>
            <a:endParaRPr/>
          </a:p>
        </p:txBody>
      </p:sp>
      <p:grpSp>
        <p:nvGrpSpPr>
          <p:cNvPr id="575" name="Google Shape;575;p13"/>
          <p:cNvGrpSpPr/>
          <p:nvPr/>
        </p:nvGrpSpPr>
        <p:grpSpPr>
          <a:xfrm>
            <a:off x="7594475" y="-1910625"/>
            <a:ext cx="2151567" cy="3381325"/>
            <a:chOff x="7594475" y="-1910625"/>
            <a:chExt cx="2151567" cy="3381325"/>
          </a:xfrm>
        </p:grpSpPr>
        <p:grpSp>
          <p:nvGrpSpPr>
            <p:cNvPr id="576" name="Google Shape;576;p13"/>
            <p:cNvGrpSpPr/>
            <p:nvPr/>
          </p:nvGrpSpPr>
          <p:grpSpPr>
            <a:xfrm rot="-5400000">
              <a:off x="7339390" y="-1084534"/>
              <a:ext cx="3232743" cy="1580562"/>
              <a:chOff x="2191675" y="4192425"/>
              <a:chExt cx="1929650" cy="943450"/>
            </a:xfrm>
          </p:grpSpPr>
          <p:sp>
            <p:nvSpPr>
              <p:cNvPr id="577" name="Google Shape;577;p13"/>
              <p:cNvSpPr/>
              <p:nvPr/>
            </p:nvSpPr>
            <p:spPr>
              <a:xfrm>
                <a:off x="3010325" y="4489875"/>
                <a:ext cx="870175" cy="445600"/>
              </a:xfrm>
              <a:custGeom>
                <a:avLst/>
                <a:gdLst/>
                <a:ahLst/>
                <a:cxnLst/>
                <a:rect l="l" t="t" r="r" b="b"/>
                <a:pathLst>
                  <a:path w="34807" h="17824" extrusionOk="0">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13"/>
              <p:cNvSpPr/>
              <p:nvPr/>
            </p:nvSpPr>
            <p:spPr>
              <a:xfrm>
                <a:off x="2475650" y="4495025"/>
                <a:ext cx="359650" cy="139025"/>
              </a:xfrm>
              <a:custGeom>
                <a:avLst/>
                <a:gdLst/>
                <a:ahLst/>
                <a:cxnLst/>
                <a:rect l="l" t="t" r="r" b="b"/>
                <a:pathLst>
                  <a:path w="14386" h="5561" extrusionOk="0">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3"/>
              <p:cNvSpPr/>
              <p:nvPr/>
            </p:nvSpPr>
            <p:spPr>
              <a:xfrm>
                <a:off x="2605950" y="4534625"/>
                <a:ext cx="1219125" cy="460250"/>
              </a:xfrm>
              <a:custGeom>
                <a:avLst/>
                <a:gdLst/>
                <a:ahLst/>
                <a:cxnLst/>
                <a:rect l="l" t="t" r="r" b="b"/>
                <a:pathLst>
                  <a:path w="48765" h="18410" extrusionOk="0">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3"/>
              <p:cNvSpPr/>
              <p:nvPr/>
            </p:nvSpPr>
            <p:spPr>
              <a:xfrm>
                <a:off x="2722000" y="4631650"/>
                <a:ext cx="1145050" cy="383025"/>
              </a:xfrm>
              <a:custGeom>
                <a:avLst/>
                <a:gdLst/>
                <a:ahLst/>
                <a:cxnLst/>
                <a:rect l="l" t="t" r="r" b="b"/>
                <a:pathLst>
                  <a:path w="45802" h="15321" extrusionOk="0">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3"/>
              <p:cNvSpPr/>
              <p:nvPr/>
            </p:nvSpPr>
            <p:spPr>
              <a:xfrm>
                <a:off x="2660600" y="4648300"/>
                <a:ext cx="1412000" cy="386175"/>
              </a:xfrm>
              <a:custGeom>
                <a:avLst/>
                <a:gdLst/>
                <a:ahLst/>
                <a:cxnLst/>
                <a:rect l="l" t="t" r="r" b="b"/>
                <a:pathLst>
                  <a:path w="56480" h="15447" extrusionOk="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3"/>
              <p:cNvSpPr/>
              <p:nvPr/>
            </p:nvSpPr>
            <p:spPr>
              <a:xfrm>
                <a:off x="2990525" y="4905725"/>
                <a:ext cx="533525" cy="192525"/>
              </a:xfrm>
              <a:custGeom>
                <a:avLst/>
                <a:gdLst/>
                <a:ahLst/>
                <a:cxnLst/>
                <a:rect l="l" t="t" r="r" b="b"/>
                <a:pathLst>
                  <a:path w="21341" h="7701" extrusionOk="0">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13"/>
              <p:cNvSpPr/>
              <p:nvPr/>
            </p:nvSpPr>
            <p:spPr>
              <a:xfrm>
                <a:off x="3253125" y="4895825"/>
                <a:ext cx="692725" cy="168375"/>
              </a:xfrm>
              <a:custGeom>
                <a:avLst/>
                <a:gdLst/>
                <a:ahLst/>
                <a:cxnLst/>
                <a:rect l="l" t="t" r="r" b="b"/>
                <a:pathLst>
                  <a:path w="27709" h="6735" extrusionOk="0">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13"/>
              <p:cNvSpPr/>
              <p:nvPr/>
            </p:nvSpPr>
            <p:spPr>
              <a:xfrm>
                <a:off x="2990125" y="4451850"/>
                <a:ext cx="46375" cy="46350"/>
              </a:xfrm>
              <a:custGeom>
                <a:avLst/>
                <a:gdLst/>
                <a:ahLst/>
                <a:cxnLst/>
                <a:rect l="l" t="t" r="r" b="b"/>
                <a:pathLst>
                  <a:path w="1855" h="1854" extrusionOk="0">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13"/>
              <p:cNvSpPr/>
              <p:nvPr/>
            </p:nvSpPr>
            <p:spPr>
              <a:xfrm>
                <a:off x="2430900" y="4535825"/>
                <a:ext cx="46350" cy="46750"/>
              </a:xfrm>
              <a:custGeom>
                <a:avLst/>
                <a:gdLst/>
                <a:ahLst/>
                <a:cxnLst/>
                <a:rect l="l" t="t" r="r" b="b"/>
                <a:pathLst>
                  <a:path w="1854" h="1870" extrusionOk="0">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13"/>
              <p:cNvSpPr/>
              <p:nvPr/>
            </p:nvSpPr>
            <p:spPr>
              <a:xfrm>
                <a:off x="3846425" y="4937025"/>
                <a:ext cx="46750" cy="46375"/>
              </a:xfrm>
              <a:custGeom>
                <a:avLst/>
                <a:gdLst/>
                <a:ahLst/>
                <a:cxnLst/>
                <a:rect l="l" t="t" r="r" b="b"/>
                <a:pathLst>
                  <a:path w="1870" h="1855" extrusionOk="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3"/>
              <p:cNvSpPr/>
              <p:nvPr/>
            </p:nvSpPr>
            <p:spPr>
              <a:xfrm>
                <a:off x="3227775" y="4877625"/>
                <a:ext cx="46375" cy="46350"/>
              </a:xfrm>
              <a:custGeom>
                <a:avLst/>
                <a:gdLst/>
                <a:ahLst/>
                <a:cxnLst/>
                <a:rect l="l" t="t" r="r" b="b"/>
                <a:pathLst>
                  <a:path w="1855"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3"/>
              <p:cNvSpPr/>
              <p:nvPr/>
            </p:nvSpPr>
            <p:spPr>
              <a:xfrm>
                <a:off x="3514925" y="5089500"/>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3"/>
              <p:cNvSpPr/>
              <p:nvPr/>
            </p:nvSpPr>
            <p:spPr>
              <a:xfrm>
                <a:off x="2891125" y="4689475"/>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3"/>
              <p:cNvSpPr/>
              <p:nvPr/>
            </p:nvSpPr>
            <p:spPr>
              <a:xfrm>
                <a:off x="2816650" y="4610275"/>
                <a:ext cx="46775" cy="46350"/>
              </a:xfrm>
              <a:custGeom>
                <a:avLst/>
                <a:gdLst/>
                <a:ahLst/>
                <a:cxnLst/>
                <a:rect l="l" t="t" r="r" b="b"/>
                <a:pathLst>
                  <a:path w="1871" h="1854" extrusionOk="0">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3"/>
              <p:cNvSpPr/>
              <p:nvPr/>
            </p:nvSpPr>
            <p:spPr>
              <a:xfrm>
                <a:off x="2556850" y="4543350"/>
                <a:ext cx="51500" cy="51500"/>
              </a:xfrm>
              <a:custGeom>
                <a:avLst/>
                <a:gdLst/>
                <a:ahLst/>
                <a:cxnLst/>
                <a:rect l="l" t="t" r="r" b="b"/>
                <a:pathLst>
                  <a:path w="2060" h="2060" extrusionOk="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3"/>
              <p:cNvSpPr/>
              <p:nvPr/>
            </p:nvSpPr>
            <p:spPr>
              <a:xfrm>
                <a:off x="2611500" y="4627700"/>
                <a:ext cx="51500" cy="51525"/>
              </a:xfrm>
              <a:custGeom>
                <a:avLst/>
                <a:gdLst/>
                <a:ahLst/>
                <a:cxnLst/>
                <a:rect l="l" t="t" r="r" b="b"/>
                <a:pathLst>
                  <a:path w="2060" h="2061" extrusionOk="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2685550" y="4588100"/>
                <a:ext cx="51525" cy="51500"/>
              </a:xfrm>
              <a:custGeom>
                <a:avLst/>
                <a:gdLst/>
                <a:ahLst/>
                <a:cxnLst/>
                <a:rect l="l" t="t" r="r" b="b"/>
                <a:pathLst>
                  <a:path w="2061" h="2060" extrusionOk="0">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3150925" y="4949300"/>
                <a:ext cx="51525" cy="51525"/>
              </a:xfrm>
              <a:custGeom>
                <a:avLst/>
                <a:gdLst/>
                <a:ahLst/>
                <a:cxnLst/>
                <a:rect l="l" t="t" r="r" b="b"/>
                <a:pathLst>
                  <a:path w="2061" h="2061" extrusionOk="0">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4069800" y="5006350"/>
                <a:ext cx="51525" cy="51500"/>
              </a:xfrm>
              <a:custGeom>
                <a:avLst/>
                <a:gdLst/>
                <a:ahLst/>
                <a:cxnLst/>
                <a:rect l="l" t="t" r="r" b="b"/>
                <a:pathLst>
                  <a:path w="2061" h="2060" extrusionOk="0">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3942675" y="5040800"/>
                <a:ext cx="51500" cy="51500"/>
              </a:xfrm>
              <a:custGeom>
                <a:avLst/>
                <a:gdLst/>
                <a:ahLst/>
                <a:cxnLst/>
                <a:rect l="l" t="t" r="r" b="b"/>
                <a:pathLst>
                  <a:path w="2060" h="2060" extrusionOk="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3877325" y="4843550"/>
                <a:ext cx="51500" cy="51525"/>
              </a:xfrm>
              <a:custGeom>
                <a:avLst/>
                <a:gdLst/>
                <a:ahLst/>
                <a:cxnLst/>
                <a:rect l="l" t="t" r="r" b="b"/>
                <a:pathLst>
                  <a:path w="2060" h="2061" extrusionOk="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3"/>
              <p:cNvSpPr/>
              <p:nvPr/>
            </p:nvSpPr>
            <p:spPr>
              <a:xfrm>
                <a:off x="2432875" y="4392825"/>
                <a:ext cx="869775" cy="445600"/>
              </a:xfrm>
              <a:custGeom>
                <a:avLst/>
                <a:gdLst/>
                <a:ahLst/>
                <a:cxnLst/>
                <a:rect l="l" t="t" r="r" b="b"/>
                <a:pathLst>
                  <a:path w="34791" h="17824" extrusionOk="0">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3"/>
              <p:cNvSpPr/>
              <p:nvPr/>
            </p:nvSpPr>
            <p:spPr>
              <a:xfrm>
                <a:off x="3477700" y="4694250"/>
                <a:ext cx="359650" cy="139425"/>
              </a:xfrm>
              <a:custGeom>
                <a:avLst/>
                <a:gdLst/>
                <a:ahLst/>
                <a:cxnLst/>
                <a:rect l="l" t="t" r="r" b="b"/>
                <a:pathLst>
                  <a:path w="14386" h="5577" extrusionOk="0">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3"/>
              <p:cNvSpPr/>
              <p:nvPr/>
            </p:nvSpPr>
            <p:spPr>
              <a:xfrm>
                <a:off x="2488325" y="4333425"/>
                <a:ext cx="1218700" cy="460650"/>
              </a:xfrm>
              <a:custGeom>
                <a:avLst/>
                <a:gdLst/>
                <a:ahLst/>
                <a:cxnLst/>
                <a:rect l="l" t="t" r="r" b="b"/>
                <a:pathLst>
                  <a:path w="48748" h="18426" extrusionOk="0">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3"/>
              <p:cNvSpPr/>
              <p:nvPr/>
            </p:nvSpPr>
            <p:spPr>
              <a:xfrm>
                <a:off x="2445950" y="4313625"/>
                <a:ext cx="1144650" cy="383400"/>
              </a:xfrm>
              <a:custGeom>
                <a:avLst/>
                <a:gdLst/>
                <a:ahLst/>
                <a:cxnLst/>
                <a:rect l="l" t="t" r="r" b="b"/>
                <a:pathLst>
                  <a:path w="45786" h="15336" extrusionOk="0">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3"/>
              <p:cNvSpPr/>
              <p:nvPr/>
            </p:nvSpPr>
            <p:spPr>
              <a:xfrm>
                <a:off x="2240775" y="4293825"/>
                <a:ext cx="1412000" cy="386175"/>
              </a:xfrm>
              <a:custGeom>
                <a:avLst/>
                <a:gdLst/>
                <a:ahLst/>
                <a:cxnLst/>
                <a:rect l="l" t="t" r="r" b="b"/>
                <a:pathLst>
                  <a:path w="56480" h="15447" extrusionOk="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3"/>
              <p:cNvSpPr/>
              <p:nvPr/>
            </p:nvSpPr>
            <p:spPr>
              <a:xfrm>
                <a:off x="2789325" y="4230050"/>
                <a:ext cx="532725" cy="192525"/>
              </a:xfrm>
              <a:custGeom>
                <a:avLst/>
                <a:gdLst/>
                <a:ahLst/>
                <a:cxnLst/>
                <a:rect l="l" t="t" r="r" b="b"/>
                <a:pathLst>
                  <a:path w="21309" h="7701" extrusionOk="0">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3"/>
              <p:cNvSpPr/>
              <p:nvPr/>
            </p:nvSpPr>
            <p:spPr>
              <a:xfrm>
                <a:off x="2367525" y="4264100"/>
                <a:ext cx="692350" cy="168375"/>
              </a:xfrm>
              <a:custGeom>
                <a:avLst/>
                <a:gdLst/>
                <a:ahLst/>
                <a:cxnLst/>
                <a:rect l="l" t="t" r="r" b="b"/>
                <a:pathLst>
                  <a:path w="27694" h="6735" extrusionOk="0">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3"/>
              <p:cNvSpPr/>
              <p:nvPr/>
            </p:nvSpPr>
            <p:spPr>
              <a:xfrm>
                <a:off x="3275700" y="4830100"/>
                <a:ext cx="46750" cy="46350"/>
              </a:xfrm>
              <a:custGeom>
                <a:avLst/>
                <a:gdLst/>
                <a:ahLst/>
                <a:cxnLst/>
                <a:rect l="l" t="t" r="r" b="b"/>
                <a:pathLst>
                  <a:path w="1870" h="1854" extrusionOk="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3"/>
              <p:cNvSpPr/>
              <p:nvPr/>
            </p:nvSpPr>
            <p:spPr>
              <a:xfrm>
                <a:off x="3835325" y="4745725"/>
                <a:ext cx="46375" cy="46750"/>
              </a:xfrm>
              <a:custGeom>
                <a:avLst/>
                <a:gdLst/>
                <a:ahLst/>
                <a:cxnLst/>
                <a:rect l="l" t="t" r="r" b="b"/>
                <a:pathLst>
                  <a:path w="1855" h="1870" extrusionOk="0">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3"/>
              <p:cNvSpPr/>
              <p:nvPr/>
            </p:nvSpPr>
            <p:spPr>
              <a:xfrm>
                <a:off x="2419400" y="4344900"/>
                <a:ext cx="46375" cy="46375"/>
              </a:xfrm>
              <a:custGeom>
                <a:avLst/>
                <a:gdLst/>
                <a:ahLst/>
                <a:cxnLst/>
                <a:rect l="l" t="t" r="r" b="b"/>
                <a:pathLst>
                  <a:path w="1855" h="1855" extrusionOk="0">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3"/>
              <p:cNvSpPr/>
              <p:nvPr/>
            </p:nvSpPr>
            <p:spPr>
              <a:xfrm>
                <a:off x="3038050" y="4404325"/>
                <a:ext cx="46775" cy="46350"/>
              </a:xfrm>
              <a:custGeom>
                <a:avLst/>
                <a:gdLst/>
                <a:ahLst/>
                <a:cxnLst/>
                <a:rect l="l" t="t" r="r" b="b"/>
                <a:pathLst>
                  <a:path w="1871" h="1854" extrusionOk="0">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3"/>
              <p:cNvSpPr/>
              <p:nvPr/>
            </p:nvSpPr>
            <p:spPr>
              <a:xfrm>
                <a:off x="2750925" y="4192425"/>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3"/>
              <p:cNvSpPr/>
              <p:nvPr/>
            </p:nvSpPr>
            <p:spPr>
              <a:xfrm>
                <a:off x="3374725" y="4592450"/>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3"/>
              <p:cNvSpPr/>
              <p:nvPr/>
            </p:nvSpPr>
            <p:spPr>
              <a:xfrm>
                <a:off x="3449175" y="4671675"/>
                <a:ext cx="46375" cy="46350"/>
              </a:xfrm>
              <a:custGeom>
                <a:avLst/>
                <a:gdLst/>
                <a:ahLst/>
                <a:cxnLst/>
                <a:rect l="l" t="t" r="r" b="b"/>
                <a:pathLst>
                  <a:path w="1855" h="1854" extrusionOk="0">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3"/>
              <p:cNvSpPr/>
              <p:nvPr/>
            </p:nvSpPr>
            <p:spPr>
              <a:xfrm>
                <a:off x="3704250" y="4733450"/>
                <a:ext cx="51500" cy="51500"/>
              </a:xfrm>
              <a:custGeom>
                <a:avLst/>
                <a:gdLst/>
                <a:ahLst/>
                <a:cxnLst/>
                <a:rect l="l" t="t" r="r" b="b"/>
                <a:pathLst>
                  <a:path w="2060" h="2060" extrusionOk="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3"/>
              <p:cNvSpPr/>
              <p:nvPr/>
            </p:nvSpPr>
            <p:spPr>
              <a:xfrm>
                <a:off x="3649575" y="4649075"/>
                <a:ext cx="51525" cy="51925"/>
              </a:xfrm>
              <a:custGeom>
                <a:avLst/>
                <a:gdLst/>
                <a:ahLst/>
                <a:cxnLst/>
                <a:rect l="l" t="t" r="r" b="b"/>
                <a:pathLst>
                  <a:path w="2061" h="2077" extrusionOk="0">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3"/>
              <p:cNvSpPr/>
              <p:nvPr/>
            </p:nvSpPr>
            <p:spPr>
              <a:xfrm>
                <a:off x="3575525" y="4688700"/>
                <a:ext cx="51500" cy="51900"/>
              </a:xfrm>
              <a:custGeom>
                <a:avLst/>
                <a:gdLst/>
                <a:ahLst/>
                <a:cxnLst/>
                <a:rect l="l" t="t" r="r" b="b"/>
                <a:pathLst>
                  <a:path w="2060" h="2076" extrusionOk="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3"/>
              <p:cNvSpPr/>
              <p:nvPr/>
            </p:nvSpPr>
            <p:spPr>
              <a:xfrm>
                <a:off x="3110150" y="4327475"/>
                <a:ext cx="51500" cy="51525"/>
              </a:xfrm>
              <a:custGeom>
                <a:avLst/>
                <a:gdLst/>
                <a:ahLst/>
                <a:cxnLst/>
                <a:rect l="l" t="t" r="r" b="b"/>
                <a:pathLst>
                  <a:path w="2060" h="2061" extrusionOk="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3"/>
              <p:cNvSpPr/>
              <p:nvPr/>
            </p:nvSpPr>
            <p:spPr>
              <a:xfrm>
                <a:off x="2191675" y="4270450"/>
                <a:ext cx="51500" cy="51500"/>
              </a:xfrm>
              <a:custGeom>
                <a:avLst/>
                <a:gdLst/>
                <a:ahLst/>
                <a:cxnLst/>
                <a:rect l="l" t="t" r="r" b="b"/>
                <a:pathLst>
                  <a:path w="2060" h="2060" extrusionOk="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3"/>
              <p:cNvSpPr/>
              <p:nvPr/>
            </p:nvSpPr>
            <p:spPr>
              <a:xfrm>
                <a:off x="2318400" y="4236000"/>
                <a:ext cx="51525" cy="51500"/>
              </a:xfrm>
              <a:custGeom>
                <a:avLst/>
                <a:gdLst/>
                <a:ahLst/>
                <a:cxnLst/>
                <a:rect l="l" t="t" r="r" b="b"/>
                <a:pathLst>
                  <a:path w="2061" h="2060" extrusionOk="0">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3"/>
              <p:cNvSpPr/>
              <p:nvPr/>
            </p:nvSpPr>
            <p:spPr>
              <a:xfrm>
                <a:off x="2383750" y="4433225"/>
                <a:ext cx="51525" cy="51925"/>
              </a:xfrm>
              <a:custGeom>
                <a:avLst/>
                <a:gdLst/>
                <a:ahLst/>
                <a:cxnLst/>
                <a:rect l="l" t="t" r="r" b="b"/>
                <a:pathLst>
                  <a:path w="2061" h="2077" extrusionOk="0">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19" name="Google Shape;619;p13"/>
            <p:cNvPicPr preferRelativeResize="0"/>
            <p:nvPr/>
          </p:nvPicPr>
          <p:blipFill>
            <a:blip r:embed="rId3">
              <a:alphaModFix amt="40000"/>
            </a:blip>
            <a:stretch>
              <a:fillRect/>
            </a:stretch>
          </p:blipFill>
          <p:spPr>
            <a:xfrm>
              <a:off x="7594475" y="-271650"/>
              <a:ext cx="1177350" cy="1177350"/>
            </a:xfrm>
            <a:prstGeom prst="rect">
              <a:avLst/>
            </a:prstGeom>
            <a:noFill/>
            <a:ln>
              <a:noFill/>
            </a:ln>
          </p:spPr>
        </p:pic>
        <p:pic>
          <p:nvPicPr>
            <p:cNvPr id="620" name="Google Shape;620;p13"/>
            <p:cNvPicPr preferRelativeResize="0"/>
            <p:nvPr/>
          </p:nvPicPr>
          <p:blipFill>
            <a:blip r:embed="rId3">
              <a:alphaModFix amt="40000"/>
            </a:blip>
            <a:stretch>
              <a:fillRect/>
            </a:stretch>
          </p:blipFill>
          <p:spPr>
            <a:xfrm>
              <a:off x="8218950" y="293350"/>
              <a:ext cx="1177350" cy="1177350"/>
            </a:xfrm>
            <a:prstGeom prst="rect">
              <a:avLst/>
            </a:prstGeom>
            <a:noFill/>
            <a:ln>
              <a:noFill/>
            </a:ln>
          </p:spPr>
        </p:pic>
      </p:grpSp>
      <p:grpSp>
        <p:nvGrpSpPr>
          <p:cNvPr id="621" name="Google Shape;621;p13"/>
          <p:cNvGrpSpPr/>
          <p:nvPr/>
        </p:nvGrpSpPr>
        <p:grpSpPr>
          <a:xfrm>
            <a:off x="-500554" y="3650100"/>
            <a:ext cx="2057554" cy="3254804"/>
            <a:chOff x="-500554" y="3650100"/>
            <a:chExt cx="2057554" cy="3254804"/>
          </a:xfrm>
        </p:grpSpPr>
        <p:grpSp>
          <p:nvGrpSpPr>
            <p:cNvPr id="622" name="Google Shape;622;p13"/>
            <p:cNvGrpSpPr/>
            <p:nvPr/>
          </p:nvGrpSpPr>
          <p:grpSpPr>
            <a:xfrm rot="-5400000">
              <a:off x="-1283301" y="4624525"/>
              <a:ext cx="3063126" cy="1497633"/>
              <a:chOff x="2191675" y="4192425"/>
              <a:chExt cx="1929650" cy="943450"/>
            </a:xfrm>
          </p:grpSpPr>
          <p:sp>
            <p:nvSpPr>
              <p:cNvPr id="623" name="Google Shape;623;p13"/>
              <p:cNvSpPr/>
              <p:nvPr/>
            </p:nvSpPr>
            <p:spPr>
              <a:xfrm>
                <a:off x="3010325" y="4489875"/>
                <a:ext cx="870175" cy="445600"/>
              </a:xfrm>
              <a:custGeom>
                <a:avLst/>
                <a:gdLst/>
                <a:ahLst/>
                <a:cxnLst/>
                <a:rect l="l" t="t" r="r" b="b"/>
                <a:pathLst>
                  <a:path w="34807" h="17824" extrusionOk="0">
                    <a:moveTo>
                      <a:pt x="1" y="0"/>
                    </a:moveTo>
                    <a:lnTo>
                      <a:pt x="1" y="1553"/>
                    </a:lnTo>
                    <a:lnTo>
                      <a:pt x="2377" y="4008"/>
                    </a:lnTo>
                    <a:lnTo>
                      <a:pt x="2377" y="7937"/>
                    </a:lnTo>
                    <a:lnTo>
                      <a:pt x="3645" y="9316"/>
                    </a:lnTo>
                    <a:lnTo>
                      <a:pt x="6845" y="9316"/>
                    </a:lnTo>
                    <a:lnTo>
                      <a:pt x="8033" y="10504"/>
                    </a:lnTo>
                    <a:lnTo>
                      <a:pt x="13911" y="10504"/>
                    </a:lnTo>
                    <a:lnTo>
                      <a:pt x="21262" y="17791"/>
                    </a:lnTo>
                    <a:lnTo>
                      <a:pt x="21293" y="17823"/>
                    </a:lnTo>
                    <a:lnTo>
                      <a:pt x="29421" y="17823"/>
                    </a:lnTo>
                    <a:lnTo>
                      <a:pt x="31908" y="15257"/>
                    </a:lnTo>
                    <a:lnTo>
                      <a:pt x="34807" y="15257"/>
                    </a:lnTo>
                    <a:lnTo>
                      <a:pt x="34807" y="15051"/>
                    </a:lnTo>
                    <a:lnTo>
                      <a:pt x="31829" y="15051"/>
                    </a:lnTo>
                    <a:lnTo>
                      <a:pt x="29341" y="17633"/>
                    </a:lnTo>
                    <a:lnTo>
                      <a:pt x="21372" y="17633"/>
                    </a:lnTo>
                    <a:lnTo>
                      <a:pt x="13990" y="10298"/>
                    </a:lnTo>
                    <a:lnTo>
                      <a:pt x="8112" y="10298"/>
                    </a:lnTo>
                    <a:lnTo>
                      <a:pt x="6940" y="9110"/>
                    </a:lnTo>
                    <a:lnTo>
                      <a:pt x="3756" y="9110"/>
                    </a:lnTo>
                    <a:lnTo>
                      <a:pt x="2583" y="7858"/>
                    </a:lnTo>
                    <a:lnTo>
                      <a:pt x="2583" y="3929"/>
                    </a:lnTo>
                    <a:lnTo>
                      <a:pt x="207" y="1474"/>
                    </a:lnTo>
                    <a:lnTo>
                      <a:pt x="2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3"/>
              <p:cNvSpPr/>
              <p:nvPr/>
            </p:nvSpPr>
            <p:spPr>
              <a:xfrm>
                <a:off x="2475650" y="4495025"/>
                <a:ext cx="359650" cy="139025"/>
              </a:xfrm>
              <a:custGeom>
                <a:avLst/>
                <a:gdLst/>
                <a:ahLst/>
                <a:cxnLst/>
                <a:rect l="l" t="t" r="r" b="b"/>
                <a:pathLst>
                  <a:path w="14386" h="5561" extrusionOk="0">
                    <a:moveTo>
                      <a:pt x="3914" y="0"/>
                    </a:moveTo>
                    <a:lnTo>
                      <a:pt x="1379" y="2377"/>
                    </a:lnTo>
                    <a:lnTo>
                      <a:pt x="0" y="2377"/>
                    </a:lnTo>
                    <a:lnTo>
                      <a:pt x="0" y="2567"/>
                    </a:lnTo>
                    <a:lnTo>
                      <a:pt x="1458" y="2567"/>
                    </a:lnTo>
                    <a:lnTo>
                      <a:pt x="3993" y="190"/>
                    </a:lnTo>
                    <a:lnTo>
                      <a:pt x="6306" y="190"/>
                    </a:lnTo>
                    <a:lnTo>
                      <a:pt x="7272" y="982"/>
                    </a:lnTo>
                    <a:lnTo>
                      <a:pt x="11296" y="982"/>
                    </a:lnTo>
                    <a:lnTo>
                      <a:pt x="12880" y="2408"/>
                    </a:lnTo>
                    <a:lnTo>
                      <a:pt x="12880" y="4199"/>
                    </a:lnTo>
                    <a:lnTo>
                      <a:pt x="14243" y="5561"/>
                    </a:lnTo>
                    <a:lnTo>
                      <a:pt x="14385" y="5418"/>
                    </a:lnTo>
                    <a:lnTo>
                      <a:pt x="13071" y="4119"/>
                    </a:lnTo>
                    <a:lnTo>
                      <a:pt x="13071" y="2329"/>
                    </a:lnTo>
                    <a:lnTo>
                      <a:pt x="11375" y="792"/>
                    </a:lnTo>
                    <a:lnTo>
                      <a:pt x="7336" y="792"/>
                    </a:lnTo>
                    <a:lnTo>
                      <a:pt x="6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3"/>
              <p:cNvSpPr/>
              <p:nvPr/>
            </p:nvSpPr>
            <p:spPr>
              <a:xfrm>
                <a:off x="2605950" y="4534625"/>
                <a:ext cx="1219125" cy="460250"/>
              </a:xfrm>
              <a:custGeom>
                <a:avLst/>
                <a:gdLst/>
                <a:ahLst/>
                <a:cxnLst/>
                <a:rect l="l" t="t" r="r" b="b"/>
                <a:pathLst>
                  <a:path w="48765" h="18410" extrusionOk="0">
                    <a:moveTo>
                      <a:pt x="2139" y="0"/>
                    </a:moveTo>
                    <a:lnTo>
                      <a:pt x="856" y="1189"/>
                    </a:lnTo>
                    <a:lnTo>
                      <a:pt x="1" y="1189"/>
                    </a:lnTo>
                    <a:lnTo>
                      <a:pt x="1" y="1379"/>
                    </a:lnTo>
                    <a:lnTo>
                      <a:pt x="935" y="1379"/>
                    </a:lnTo>
                    <a:lnTo>
                      <a:pt x="2203" y="191"/>
                    </a:lnTo>
                    <a:lnTo>
                      <a:pt x="5609" y="191"/>
                    </a:lnTo>
                    <a:lnTo>
                      <a:pt x="6876" y="1300"/>
                    </a:lnTo>
                    <a:lnTo>
                      <a:pt x="6876" y="3248"/>
                    </a:lnTo>
                    <a:lnTo>
                      <a:pt x="9649" y="6052"/>
                    </a:lnTo>
                    <a:lnTo>
                      <a:pt x="9649" y="8318"/>
                    </a:lnTo>
                    <a:lnTo>
                      <a:pt x="12754" y="11486"/>
                    </a:lnTo>
                    <a:lnTo>
                      <a:pt x="30957" y="11486"/>
                    </a:lnTo>
                    <a:lnTo>
                      <a:pt x="37643" y="18410"/>
                    </a:lnTo>
                    <a:lnTo>
                      <a:pt x="45706" y="18410"/>
                    </a:lnTo>
                    <a:lnTo>
                      <a:pt x="48701" y="15526"/>
                    </a:lnTo>
                    <a:lnTo>
                      <a:pt x="48764" y="14053"/>
                    </a:lnTo>
                    <a:lnTo>
                      <a:pt x="48764" y="14053"/>
                    </a:lnTo>
                    <a:lnTo>
                      <a:pt x="45627" y="17221"/>
                    </a:lnTo>
                    <a:lnTo>
                      <a:pt x="37722" y="17221"/>
                    </a:lnTo>
                    <a:lnTo>
                      <a:pt x="31052" y="10488"/>
                    </a:lnTo>
                    <a:lnTo>
                      <a:pt x="13197" y="10488"/>
                    </a:lnTo>
                    <a:lnTo>
                      <a:pt x="12215" y="9459"/>
                    </a:lnTo>
                    <a:lnTo>
                      <a:pt x="12215" y="7526"/>
                    </a:lnTo>
                    <a:lnTo>
                      <a:pt x="12025" y="7526"/>
                    </a:lnTo>
                    <a:lnTo>
                      <a:pt x="12025" y="9538"/>
                    </a:lnTo>
                    <a:lnTo>
                      <a:pt x="13087" y="10694"/>
                    </a:lnTo>
                    <a:lnTo>
                      <a:pt x="30957" y="10694"/>
                    </a:lnTo>
                    <a:lnTo>
                      <a:pt x="37643" y="17427"/>
                    </a:lnTo>
                    <a:lnTo>
                      <a:pt x="45706" y="17427"/>
                    </a:lnTo>
                    <a:lnTo>
                      <a:pt x="48542" y="14544"/>
                    </a:lnTo>
                    <a:lnTo>
                      <a:pt x="48495" y="15415"/>
                    </a:lnTo>
                    <a:lnTo>
                      <a:pt x="45627" y="18219"/>
                    </a:lnTo>
                    <a:lnTo>
                      <a:pt x="37722" y="18219"/>
                    </a:lnTo>
                    <a:lnTo>
                      <a:pt x="31052" y="11280"/>
                    </a:lnTo>
                    <a:lnTo>
                      <a:pt x="12833" y="11280"/>
                    </a:lnTo>
                    <a:lnTo>
                      <a:pt x="9839" y="8239"/>
                    </a:lnTo>
                    <a:lnTo>
                      <a:pt x="9839" y="5973"/>
                    </a:lnTo>
                    <a:lnTo>
                      <a:pt x="7066" y="3169"/>
                    </a:lnTo>
                    <a:lnTo>
                      <a:pt x="7066" y="1220"/>
                    </a:lnTo>
                    <a:lnTo>
                      <a:pt x="568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3"/>
              <p:cNvSpPr/>
              <p:nvPr/>
            </p:nvSpPr>
            <p:spPr>
              <a:xfrm>
                <a:off x="2722000" y="4631650"/>
                <a:ext cx="1145050" cy="383025"/>
              </a:xfrm>
              <a:custGeom>
                <a:avLst/>
                <a:gdLst/>
                <a:ahLst/>
                <a:cxnLst/>
                <a:rect l="l" t="t" r="r" b="b"/>
                <a:pathLst>
                  <a:path w="45802" h="15321" extrusionOk="0">
                    <a:moveTo>
                      <a:pt x="127" y="1"/>
                    </a:moveTo>
                    <a:lnTo>
                      <a:pt x="0" y="128"/>
                    </a:lnTo>
                    <a:lnTo>
                      <a:pt x="3217" y="3296"/>
                    </a:lnTo>
                    <a:lnTo>
                      <a:pt x="3217" y="9792"/>
                    </a:lnTo>
                    <a:lnTo>
                      <a:pt x="4199" y="10774"/>
                    </a:lnTo>
                    <a:lnTo>
                      <a:pt x="8096" y="10774"/>
                    </a:lnTo>
                    <a:lnTo>
                      <a:pt x="10425" y="8397"/>
                    </a:lnTo>
                    <a:lnTo>
                      <a:pt x="25903" y="8397"/>
                    </a:lnTo>
                    <a:lnTo>
                      <a:pt x="32731" y="15321"/>
                    </a:lnTo>
                    <a:lnTo>
                      <a:pt x="43995" y="15321"/>
                    </a:lnTo>
                    <a:lnTo>
                      <a:pt x="45801" y="13515"/>
                    </a:lnTo>
                    <a:lnTo>
                      <a:pt x="45659" y="13388"/>
                    </a:lnTo>
                    <a:lnTo>
                      <a:pt x="43916" y="15131"/>
                    </a:lnTo>
                    <a:lnTo>
                      <a:pt x="32810" y="15131"/>
                    </a:lnTo>
                    <a:lnTo>
                      <a:pt x="25982" y="8192"/>
                    </a:lnTo>
                    <a:lnTo>
                      <a:pt x="10346" y="8192"/>
                    </a:lnTo>
                    <a:lnTo>
                      <a:pt x="8001" y="10568"/>
                    </a:lnTo>
                    <a:lnTo>
                      <a:pt x="4294" y="10568"/>
                    </a:lnTo>
                    <a:lnTo>
                      <a:pt x="3422" y="9712"/>
                    </a:lnTo>
                    <a:lnTo>
                      <a:pt x="3422" y="3201"/>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3"/>
              <p:cNvSpPr/>
              <p:nvPr/>
            </p:nvSpPr>
            <p:spPr>
              <a:xfrm>
                <a:off x="2660600" y="4648300"/>
                <a:ext cx="1412000" cy="386175"/>
              </a:xfrm>
              <a:custGeom>
                <a:avLst/>
                <a:gdLst/>
                <a:ahLst/>
                <a:cxnLst/>
                <a:rect l="l" t="t" r="r" b="b"/>
                <a:pathLst>
                  <a:path w="56480" h="15447" extrusionOk="0">
                    <a:moveTo>
                      <a:pt x="1" y="0"/>
                    </a:moveTo>
                    <a:lnTo>
                      <a:pt x="1" y="206"/>
                    </a:lnTo>
                    <a:lnTo>
                      <a:pt x="1633" y="206"/>
                    </a:lnTo>
                    <a:lnTo>
                      <a:pt x="4880" y="3470"/>
                    </a:lnTo>
                    <a:lnTo>
                      <a:pt x="4880" y="9965"/>
                    </a:lnTo>
                    <a:lnTo>
                      <a:pt x="5815" y="11090"/>
                    </a:lnTo>
                    <a:lnTo>
                      <a:pt x="11107" y="11090"/>
                    </a:lnTo>
                    <a:lnTo>
                      <a:pt x="13467" y="8714"/>
                    </a:lnTo>
                    <a:lnTo>
                      <a:pt x="27805" y="8714"/>
                    </a:lnTo>
                    <a:lnTo>
                      <a:pt x="34633" y="15447"/>
                    </a:lnTo>
                    <a:lnTo>
                      <a:pt x="56480" y="15447"/>
                    </a:lnTo>
                    <a:lnTo>
                      <a:pt x="56480" y="15257"/>
                    </a:lnTo>
                    <a:lnTo>
                      <a:pt x="34712" y="15257"/>
                    </a:lnTo>
                    <a:lnTo>
                      <a:pt x="27868" y="8524"/>
                    </a:lnTo>
                    <a:lnTo>
                      <a:pt x="13356" y="8524"/>
                    </a:lnTo>
                    <a:lnTo>
                      <a:pt x="11027" y="10900"/>
                    </a:lnTo>
                    <a:lnTo>
                      <a:pt x="5894" y="10900"/>
                    </a:lnTo>
                    <a:lnTo>
                      <a:pt x="5086" y="9886"/>
                    </a:lnTo>
                    <a:lnTo>
                      <a:pt x="5086" y="3391"/>
                    </a:lnTo>
                    <a:lnTo>
                      <a:pt x="17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3"/>
              <p:cNvSpPr/>
              <p:nvPr/>
            </p:nvSpPr>
            <p:spPr>
              <a:xfrm>
                <a:off x="2990525" y="4905725"/>
                <a:ext cx="533525" cy="192525"/>
              </a:xfrm>
              <a:custGeom>
                <a:avLst/>
                <a:gdLst/>
                <a:ahLst/>
                <a:cxnLst/>
                <a:rect l="l" t="t" r="r" b="b"/>
                <a:pathLst>
                  <a:path w="21341" h="7701" extrusionOk="0">
                    <a:moveTo>
                      <a:pt x="1300" y="1"/>
                    </a:moveTo>
                    <a:lnTo>
                      <a:pt x="1" y="1395"/>
                    </a:lnTo>
                    <a:lnTo>
                      <a:pt x="5498" y="1395"/>
                    </a:lnTo>
                    <a:lnTo>
                      <a:pt x="6686" y="2282"/>
                    </a:lnTo>
                    <a:lnTo>
                      <a:pt x="6797" y="2124"/>
                    </a:lnTo>
                    <a:lnTo>
                      <a:pt x="5546" y="1189"/>
                    </a:lnTo>
                    <a:lnTo>
                      <a:pt x="460" y="1189"/>
                    </a:lnTo>
                    <a:lnTo>
                      <a:pt x="1379" y="207"/>
                    </a:lnTo>
                    <a:lnTo>
                      <a:pt x="7653" y="207"/>
                    </a:lnTo>
                    <a:lnTo>
                      <a:pt x="9696" y="2187"/>
                    </a:lnTo>
                    <a:lnTo>
                      <a:pt x="11091" y="2187"/>
                    </a:lnTo>
                    <a:lnTo>
                      <a:pt x="12009" y="1395"/>
                    </a:lnTo>
                    <a:lnTo>
                      <a:pt x="14608" y="1395"/>
                    </a:lnTo>
                    <a:lnTo>
                      <a:pt x="21198" y="7700"/>
                    </a:lnTo>
                    <a:lnTo>
                      <a:pt x="21341" y="7574"/>
                    </a:lnTo>
                    <a:lnTo>
                      <a:pt x="14671" y="1189"/>
                    </a:lnTo>
                    <a:lnTo>
                      <a:pt x="11930" y="1189"/>
                    </a:lnTo>
                    <a:lnTo>
                      <a:pt x="11011" y="1981"/>
                    </a:lnTo>
                    <a:lnTo>
                      <a:pt x="9776" y="1981"/>
                    </a:lnTo>
                    <a:lnTo>
                      <a:pt x="773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3"/>
              <p:cNvSpPr/>
              <p:nvPr/>
            </p:nvSpPr>
            <p:spPr>
              <a:xfrm>
                <a:off x="3253125" y="4895825"/>
                <a:ext cx="692725" cy="168375"/>
              </a:xfrm>
              <a:custGeom>
                <a:avLst/>
                <a:gdLst/>
                <a:ahLst/>
                <a:cxnLst/>
                <a:rect l="l" t="t" r="r" b="b"/>
                <a:pathLst>
                  <a:path w="27709" h="6735" extrusionOk="0">
                    <a:moveTo>
                      <a:pt x="0" y="1"/>
                    </a:moveTo>
                    <a:lnTo>
                      <a:pt x="0" y="207"/>
                    </a:lnTo>
                    <a:lnTo>
                      <a:pt x="4056" y="207"/>
                    </a:lnTo>
                    <a:lnTo>
                      <a:pt x="10647" y="6734"/>
                    </a:lnTo>
                    <a:lnTo>
                      <a:pt x="27709" y="6734"/>
                    </a:lnTo>
                    <a:lnTo>
                      <a:pt x="27709" y="6544"/>
                    </a:lnTo>
                    <a:lnTo>
                      <a:pt x="10726" y="6544"/>
                    </a:lnTo>
                    <a:lnTo>
                      <a:pt x="41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3"/>
              <p:cNvSpPr/>
              <p:nvPr/>
            </p:nvSpPr>
            <p:spPr>
              <a:xfrm>
                <a:off x="2990125" y="4451850"/>
                <a:ext cx="46375" cy="46350"/>
              </a:xfrm>
              <a:custGeom>
                <a:avLst/>
                <a:gdLst/>
                <a:ahLst/>
                <a:cxnLst/>
                <a:rect l="l" t="t" r="r" b="b"/>
                <a:pathLst>
                  <a:path w="1855" h="1854" extrusionOk="0">
                    <a:moveTo>
                      <a:pt x="936" y="0"/>
                    </a:moveTo>
                    <a:cubicBezTo>
                      <a:pt x="413" y="0"/>
                      <a:pt x="1" y="412"/>
                      <a:pt x="1" y="919"/>
                    </a:cubicBezTo>
                    <a:cubicBezTo>
                      <a:pt x="1" y="1442"/>
                      <a:pt x="413" y="1854"/>
                      <a:pt x="936" y="1854"/>
                    </a:cubicBezTo>
                    <a:cubicBezTo>
                      <a:pt x="1443" y="1854"/>
                      <a:pt x="1854" y="1442"/>
                      <a:pt x="1854" y="919"/>
                    </a:cubicBezTo>
                    <a:cubicBezTo>
                      <a:pt x="1854"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3"/>
              <p:cNvSpPr/>
              <p:nvPr/>
            </p:nvSpPr>
            <p:spPr>
              <a:xfrm>
                <a:off x="2430900" y="4535825"/>
                <a:ext cx="46350" cy="46750"/>
              </a:xfrm>
              <a:custGeom>
                <a:avLst/>
                <a:gdLst/>
                <a:ahLst/>
                <a:cxnLst/>
                <a:rect l="l" t="t" r="r" b="b"/>
                <a:pathLst>
                  <a:path w="1854" h="1870" extrusionOk="0">
                    <a:moveTo>
                      <a:pt x="919" y="0"/>
                    </a:moveTo>
                    <a:cubicBezTo>
                      <a:pt x="412" y="0"/>
                      <a:pt x="0" y="428"/>
                      <a:pt x="0" y="935"/>
                    </a:cubicBezTo>
                    <a:cubicBezTo>
                      <a:pt x="0" y="1442"/>
                      <a:pt x="412" y="1869"/>
                      <a:pt x="919" y="1869"/>
                    </a:cubicBezTo>
                    <a:cubicBezTo>
                      <a:pt x="1442" y="1869"/>
                      <a:pt x="1854" y="1442"/>
                      <a:pt x="1854" y="935"/>
                    </a:cubicBezTo>
                    <a:cubicBezTo>
                      <a:pt x="1854" y="428"/>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3"/>
              <p:cNvSpPr/>
              <p:nvPr/>
            </p:nvSpPr>
            <p:spPr>
              <a:xfrm>
                <a:off x="3846425" y="4937025"/>
                <a:ext cx="46750" cy="46375"/>
              </a:xfrm>
              <a:custGeom>
                <a:avLst/>
                <a:gdLst/>
                <a:ahLst/>
                <a:cxnLst/>
                <a:rect l="l" t="t" r="r" b="b"/>
                <a:pathLst>
                  <a:path w="1870" h="1855" extrusionOk="0">
                    <a:moveTo>
                      <a:pt x="935" y="1"/>
                    </a:moveTo>
                    <a:cubicBezTo>
                      <a:pt x="428" y="1"/>
                      <a:pt x="1" y="412"/>
                      <a:pt x="1" y="919"/>
                    </a:cubicBezTo>
                    <a:cubicBezTo>
                      <a:pt x="1" y="1442"/>
                      <a:pt x="428"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3"/>
              <p:cNvSpPr/>
              <p:nvPr/>
            </p:nvSpPr>
            <p:spPr>
              <a:xfrm>
                <a:off x="3227775" y="4877625"/>
                <a:ext cx="46375" cy="46350"/>
              </a:xfrm>
              <a:custGeom>
                <a:avLst/>
                <a:gdLst/>
                <a:ahLst/>
                <a:cxnLst/>
                <a:rect l="l" t="t" r="r" b="b"/>
                <a:pathLst>
                  <a:path w="1855"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3"/>
              <p:cNvSpPr/>
              <p:nvPr/>
            </p:nvSpPr>
            <p:spPr>
              <a:xfrm>
                <a:off x="3514925" y="5089500"/>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3"/>
              <p:cNvSpPr/>
              <p:nvPr/>
            </p:nvSpPr>
            <p:spPr>
              <a:xfrm>
                <a:off x="2891125" y="4689475"/>
                <a:ext cx="46350" cy="46375"/>
              </a:xfrm>
              <a:custGeom>
                <a:avLst/>
                <a:gdLst/>
                <a:ahLst/>
                <a:cxnLst/>
                <a:rect l="l" t="t" r="r" b="b"/>
                <a:pathLst>
                  <a:path w="1854" h="1855" extrusionOk="0">
                    <a:moveTo>
                      <a:pt x="935" y="1"/>
                    </a:moveTo>
                    <a:cubicBezTo>
                      <a:pt x="412" y="1"/>
                      <a:pt x="0" y="413"/>
                      <a:pt x="0" y="920"/>
                    </a:cubicBezTo>
                    <a:cubicBezTo>
                      <a:pt x="0" y="1443"/>
                      <a:pt x="412" y="1855"/>
                      <a:pt x="935" y="1855"/>
                    </a:cubicBezTo>
                    <a:cubicBezTo>
                      <a:pt x="1442" y="1855"/>
                      <a:pt x="1854" y="1443"/>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3"/>
              <p:cNvSpPr/>
              <p:nvPr/>
            </p:nvSpPr>
            <p:spPr>
              <a:xfrm>
                <a:off x="2816650" y="4610275"/>
                <a:ext cx="46775" cy="46350"/>
              </a:xfrm>
              <a:custGeom>
                <a:avLst/>
                <a:gdLst/>
                <a:ahLst/>
                <a:cxnLst/>
                <a:rect l="l" t="t" r="r" b="b"/>
                <a:pathLst>
                  <a:path w="1871" h="1854" extrusionOk="0">
                    <a:moveTo>
                      <a:pt x="936" y="0"/>
                    </a:moveTo>
                    <a:cubicBezTo>
                      <a:pt x="429" y="0"/>
                      <a:pt x="1" y="412"/>
                      <a:pt x="1" y="919"/>
                    </a:cubicBezTo>
                    <a:cubicBezTo>
                      <a:pt x="1" y="1442"/>
                      <a:pt x="429" y="1854"/>
                      <a:pt x="936" y="1854"/>
                    </a:cubicBezTo>
                    <a:cubicBezTo>
                      <a:pt x="1458" y="1854"/>
                      <a:pt x="1870" y="1442"/>
                      <a:pt x="1870" y="919"/>
                    </a:cubicBezTo>
                    <a:cubicBezTo>
                      <a:pt x="1870" y="412"/>
                      <a:pt x="1458"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3"/>
              <p:cNvSpPr/>
              <p:nvPr/>
            </p:nvSpPr>
            <p:spPr>
              <a:xfrm>
                <a:off x="2556850" y="4543350"/>
                <a:ext cx="51500" cy="51500"/>
              </a:xfrm>
              <a:custGeom>
                <a:avLst/>
                <a:gdLst/>
                <a:ahLst/>
                <a:cxnLst/>
                <a:rect l="l" t="t" r="r" b="b"/>
                <a:pathLst>
                  <a:path w="2060" h="2060" extrusionOk="0">
                    <a:moveTo>
                      <a:pt x="1030" y="190"/>
                    </a:moveTo>
                    <a:cubicBezTo>
                      <a:pt x="1489" y="190"/>
                      <a:pt x="1870" y="570"/>
                      <a:pt x="1870" y="1030"/>
                    </a:cubicBezTo>
                    <a:cubicBezTo>
                      <a:pt x="1870" y="1489"/>
                      <a:pt x="1489" y="1869"/>
                      <a:pt x="1030" y="1869"/>
                    </a:cubicBezTo>
                    <a:cubicBezTo>
                      <a:pt x="586" y="1869"/>
                      <a:pt x="222" y="1489"/>
                      <a:pt x="206" y="1030"/>
                    </a:cubicBezTo>
                    <a:cubicBezTo>
                      <a:pt x="206" y="570"/>
                      <a:pt x="586" y="190"/>
                      <a:pt x="1030" y="190"/>
                    </a:cubicBezTo>
                    <a:close/>
                    <a:moveTo>
                      <a:pt x="1030" y="0"/>
                    </a:moveTo>
                    <a:cubicBezTo>
                      <a:pt x="475" y="0"/>
                      <a:pt x="32" y="459"/>
                      <a:pt x="0" y="1030"/>
                    </a:cubicBezTo>
                    <a:cubicBezTo>
                      <a:pt x="0" y="1600"/>
                      <a:pt x="475" y="2060"/>
                      <a:pt x="1030" y="2060"/>
                    </a:cubicBezTo>
                    <a:cubicBezTo>
                      <a:pt x="1616" y="2060"/>
                      <a:pt x="2060" y="1584"/>
                      <a:pt x="2060" y="1030"/>
                    </a:cubicBezTo>
                    <a:cubicBezTo>
                      <a:pt x="2060" y="459"/>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3"/>
              <p:cNvSpPr/>
              <p:nvPr/>
            </p:nvSpPr>
            <p:spPr>
              <a:xfrm>
                <a:off x="2611500" y="4627700"/>
                <a:ext cx="51500" cy="51525"/>
              </a:xfrm>
              <a:custGeom>
                <a:avLst/>
                <a:gdLst/>
                <a:ahLst/>
                <a:cxnLst/>
                <a:rect l="l" t="t" r="r" b="b"/>
                <a:pathLst>
                  <a:path w="2060" h="2061" extrusionOk="0">
                    <a:moveTo>
                      <a:pt x="1030" y="191"/>
                    </a:moveTo>
                    <a:cubicBezTo>
                      <a:pt x="1474" y="191"/>
                      <a:pt x="1854" y="571"/>
                      <a:pt x="1854" y="1030"/>
                    </a:cubicBezTo>
                    <a:cubicBezTo>
                      <a:pt x="1854" y="1474"/>
                      <a:pt x="1490" y="1854"/>
                      <a:pt x="1030" y="1854"/>
                    </a:cubicBezTo>
                    <a:cubicBezTo>
                      <a:pt x="571" y="1854"/>
                      <a:pt x="222" y="1474"/>
                      <a:pt x="191" y="1030"/>
                    </a:cubicBezTo>
                    <a:cubicBezTo>
                      <a:pt x="191" y="571"/>
                      <a:pt x="571" y="191"/>
                      <a:pt x="1030" y="191"/>
                    </a:cubicBezTo>
                    <a:close/>
                    <a:moveTo>
                      <a:pt x="1030" y="0"/>
                    </a:moveTo>
                    <a:cubicBezTo>
                      <a:pt x="476" y="0"/>
                      <a:pt x="16" y="444"/>
                      <a:pt x="0" y="1030"/>
                    </a:cubicBezTo>
                    <a:cubicBezTo>
                      <a:pt x="0" y="1601"/>
                      <a:pt x="476" y="2060"/>
                      <a:pt x="1030" y="2060"/>
                    </a:cubicBezTo>
                    <a:cubicBezTo>
                      <a:pt x="1601" y="2060"/>
                      <a:pt x="2060" y="1585"/>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3"/>
              <p:cNvSpPr/>
              <p:nvPr/>
            </p:nvSpPr>
            <p:spPr>
              <a:xfrm>
                <a:off x="2685550" y="4588100"/>
                <a:ext cx="51525" cy="51500"/>
              </a:xfrm>
              <a:custGeom>
                <a:avLst/>
                <a:gdLst/>
                <a:ahLst/>
                <a:cxnLst/>
                <a:rect l="l" t="t" r="r" b="b"/>
                <a:pathLst>
                  <a:path w="2061" h="2060" extrusionOk="0">
                    <a:moveTo>
                      <a:pt x="1031" y="190"/>
                    </a:moveTo>
                    <a:cubicBezTo>
                      <a:pt x="1490" y="190"/>
                      <a:pt x="1870" y="571"/>
                      <a:pt x="1870" y="1030"/>
                    </a:cubicBezTo>
                    <a:cubicBezTo>
                      <a:pt x="1870" y="1474"/>
                      <a:pt x="1490" y="1854"/>
                      <a:pt x="1031" y="1854"/>
                    </a:cubicBezTo>
                    <a:cubicBezTo>
                      <a:pt x="587" y="1854"/>
                      <a:pt x="223" y="1474"/>
                      <a:pt x="207" y="1030"/>
                    </a:cubicBezTo>
                    <a:cubicBezTo>
                      <a:pt x="207" y="571"/>
                      <a:pt x="587" y="190"/>
                      <a:pt x="1031" y="190"/>
                    </a:cubicBezTo>
                    <a:close/>
                    <a:moveTo>
                      <a:pt x="1031" y="0"/>
                    </a:moveTo>
                    <a:cubicBezTo>
                      <a:pt x="476" y="0"/>
                      <a:pt x="33" y="444"/>
                      <a:pt x="1" y="1030"/>
                    </a:cubicBezTo>
                    <a:cubicBezTo>
                      <a:pt x="1" y="1600"/>
                      <a:pt x="476" y="2060"/>
                      <a:pt x="1031" y="2060"/>
                    </a:cubicBezTo>
                    <a:cubicBezTo>
                      <a:pt x="1601" y="2060"/>
                      <a:pt x="2061" y="1584"/>
                      <a:pt x="2061" y="1030"/>
                    </a:cubicBezTo>
                    <a:cubicBezTo>
                      <a:pt x="2061"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3"/>
              <p:cNvSpPr/>
              <p:nvPr/>
            </p:nvSpPr>
            <p:spPr>
              <a:xfrm>
                <a:off x="3150925" y="4949300"/>
                <a:ext cx="51525" cy="51525"/>
              </a:xfrm>
              <a:custGeom>
                <a:avLst/>
                <a:gdLst/>
                <a:ahLst/>
                <a:cxnLst/>
                <a:rect l="l" t="t" r="r" b="b"/>
                <a:pathLst>
                  <a:path w="2061" h="2061" extrusionOk="0">
                    <a:moveTo>
                      <a:pt x="1031" y="191"/>
                    </a:moveTo>
                    <a:cubicBezTo>
                      <a:pt x="1490" y="191"/>
                      <a:pt x="1870" y="571"/>
                      <a:pt x="1870" y="1030"/>
                    </a:cubicBezTo>
                    <a:cubicBezTo>
                      <a:pt x="1870" y="1490"/>
                      <a:pt x="1490" y="1870"/>
                      <a:pt x="1031" y="1870"/>
                    </a:cubicBezTo>
                    <a:cubicBezTo>
                      <a:pt x="587" y="1870"/>
                      <a:pt x="223" y="1490"/>
                      <a:pt x="207" y="1030"/>
                    </a:cubicBezTo>
                    <a:cubicBezTo>
                      <a:pt x="207" y="571"/>
                      <a:pt x="587" y="191"/>
                      <a:pt x="1031" y="191"/>
                    </a:cubicBezTo>
                    <a:close/>
                    <a:moveTo>
                      <a:pt x="1031" y="1"/>
                    </a:moveTo>
                    <a:cubicBezTo>
                      <a:pt x="476" y="1"/>
                      <a:pt x="33" y="460"/>
                      <a:pt x="1" y="1030"/>
                    </a:cubicBezTo>
                    <a:cubicBezTo>
                      <a:pt x="1" y="1601"/>
                      <a:pt x="476" y="2060"/>
                      <a:pt x="1031" y="2060"/>
                    </a:cubicBezTo>
                    <a:cubicBezTo>
                      <a:pt x="1617" y="2060"/>
                      <a:pt x="2061" y="1585"/>
                      <a:pt x="2061" y="1030"/>
                    </a:cubicBezTo>
                    <a:cubicBezTo>
                      <a:pt x="2061"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3"/>
              <p:cNvSpPr/>
              <p:nvPr/>
            </p:nvSpPr>
            <p:spPr>
              <a:xfrm>
                <a:off x="4069800" y="5006350"/>
                <a:ext cx="51525" cy="51500"/>
              </a:xfrm>
              <a:custGeom>
                <a:avLst/>
                <a:gdLst/>
                <a:ahLst/>
                <a:cxnLst/>
                <a:rect l="l" t="t" r="r" b="b"/>
                <a:pathLst>
                  <a:path w="2061" h="2060" extrusionOk="0">
                    <a:moveTo>
                      <a:pt x="1030" y="190"/>
                    </a:moveTo>
                    <a:cubicBezTo>
                      <a:pt x="1490" y="190"/>
                      <a:pt x="1870" y="570"/>
                      <a:pt x="1870" y="1030"/>
                    </a:cubicBezTo>
                    <a:cubicBezTo>
                      <a:pt x="1870" y="1489"/>
                      <a:pt x="1490" y="1854"/>
                      <a:pt x="1030" y="1854"/>
                    </a:cubicBezTo>
                    <a:cubicBezTo>
                      <a:pt x="587" y="1854"/>
                      <a:pt x="207" y="1489"/>
                      <a:pt x="207" y="1030"/>
                    </a:cubicBezTo>
                    <a:cubicBezTo>
                      <a:pt x="207" y="570"/>
                      <a:pt x="587" y="190"/>
                      <a:pt x="1030" y="190"/>
                    </a:cubicBezTo>
                    <a:close/>
                    <a:moveTo>
                      <a:pt x="1030" y="0"/>
                    </a:moveTo>
                    <a:cubicBezTo>
                      <a:pt x="460" y="0"/>
                      <a:pt x="1" y="459"/>
                      <a:pt x="1" y="1030"/>
                    </a:cubicBezTo>
                    <a:cubicBezTo>
                      <a:pt x="1" y="1600"/>
                      <a:pt x="460" y="2060"/>
                      <a:pt x="1030" y="2060"/>
                    </a:cubicBezTo>
                    <a:cubicBezTo>
                      <a:pt x="1617" y="2060"/>
                      <a:pt x="2060" y="1584"/>
                      <a:pt x="2060" y="1030"/>
                    </a:cubicBezTo>
                    <a:cubicBezTo>
                      <a:pt x="2060" y="459"/>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3"/>
              <p:cNvSpPr/>
              <p:nvPr/>
            </p:nvSpPr>
            <p:spPr>
              <a:xfrm>
                <a:off x="3942675" y="5040800"/>
                <a:ext cx="51500" cy="51500"/>
              </a:xfrm>
              <a:custGeom>
                <a:avLst/>
                <a:gdLst/>
                <a:ahLst/>
                <a:cxnLst/>
                <a:rect l="l" t="t" r="r" b="b"/>
                <a:pathLst>
                  <a:path w="2060" h="2060" extrusionOk="0">
                    <a:moveTo>
                      <a:pt x="1030" y="175"/>
                    </a:moveTo>
                    <a:cubicBezTo>
                      <a:pt x="1489" y="175"/>
                      <a:pt x="1870" y="555"/>
                      <a:pt x="1870" y="1014"/>
                    </a:cubicBezTo>
                    <a:cubicBezTo>
                      <a:pt x="1870" y="1474"/>
                      <a:pt x="1489" y="1854"/>
                      <a:pt x="1030" y="1854"/>
                    </a:cubicBezTo>
                    <a:cubicBezTo>
                      <a:pt x="571" y="1854"/>
                      <a:pt x="222" y="1474"/>
                      <a:pt x="206" y="1014"/>
                    </a:cubicBezTo>
                    <a:cubicBezTo>
                      <a:pt x="206" y="555"/>
                      <a:pt x="571" y="175"/>
                      <a:pt x="1030" y="175"/>
                    </a:cubicBezTo>
                    <a:close/>
                    <a:moveTo>
                      <a:pt x="1030" y="0"/>
                    </a:moveTo>
                    <a:cubicBezTo>
                      <a:pt x="476" y="0"/>
                      <a:pt x="16" y="460"/>
                      <a:pt x="0" y="1030"/>
                    </a:cubicBezTo>
                    <a:cubicBezTo>
                      <a:pt x="0" y="1616"/>
                      <a:pt x="476" y="2060"/>
                      <a:pt x="1030" y="2060"/>
                    </a:cubicBezTo>
                    <a:cubicBezTo>
                      <a:pt x="1600" y="2060"/>
                      <a:pt x="2060" y="1585"/>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3"/>
              <p:cNvSpPr/>
              <p:nvPr/>
            </p:nvSpPr>
            <p:spPr>
              <a:xfrm>
                <a:off x="3877325" y="4843550"/>
                <a:ext cx="51500" cy="51525"/>
              </a:xfrm>
              <a:custGeom>
                <a:avLst/>
                <a:gdLst/>
                <a:ahLst/>
                <a:cxnLst/>
                <a:rect l="l" t="t" r="r" b="b"/>
                <a:pathLst>
                  <a:path w="2060" h="2061" extrusionOk="0">
                    <a:moveTo>
                      <a:pt x="1030" y="175"/>
                    </a:moveTo>
                    <a:cubicBezTo>
                      <a:pt x="1489" y="175"/>
                      <a:pt x="1870" y="555"/>
                      <a:pt x="1870" y="999"/>
                    </a:cubicBezTo>
                    <a:cubicBezTo>
                      <a:pt x="1870" y="1458"/>
                      <a:pt x="1489" y="1838"/>
                      <a:pt x="1030" y="1838"/>
                    </a:cubicBezTo>
                    <a:cubicBezTo>
                      <a:pt x="571" y="1838"/>
                      <a:pt x="222" y="1474"/>
                      <a:pt x="206" y="999"/>
                    </a:cubicBezTo>
                    <a:cubicBezTo>
                      <a:pt x="206" y="539"/>
                      <a:pt x="571" y="175"/>
                      <a:pt x="1030" y="175"/>
                    </a:cubicBezTo>
                    <a:close/>
                    <a:moveTo>
                      <a:pt x="1030" y="1"/>
                    </a:moveTo>
                    <a:cubicBezTo>
                      <a:pt x="476" y="1"/>
                      <a:pt x="16" y="444"/>
                      <a:pt x="0" y="1030"/>
                    </a:cubicBezTo>
                    <a:cubicBezTo>
                      <a:pt x="0" y="1601"/>
                      <a:pt x="460" y="2060"/>
                      <a:pt x="1030" y="2060"/>
                    </a:cubicBezTo>
                    <a:cubicBezTo>
                      <a:pt x="1600" y="2060"/>
                      <a:pt x="2060" y="1585"/>
                      <a:pt x="2060" y="1030"/>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3"/>
              <p:cNvSpPr/>
              <p:nvPr/>
            </p:nvSpPr>
            <p:spPr>
              <a:xfrm>
                <a:off x="2432875" y="4392825"/>
                <a:ext cx="869775" cy="445600"/>
              </a:xfrm>
              <a:custGeom>
                <a:avLst/>
                <a:gdLst/>
                <a:ahLst/>
                <a:cxnLst/>
                <a:rect l="l" t="t" r="r" b="b"/>
                <a:pathLst>
                  <a:path w="34791" h="17824" extrusionOk="0">
                    <a:moveTo>
                      <a:pt x="5355" y="1"/>
                    </a:moveTo>
                    <a:lnTo>
                      <a:pt x="2868" y="2583"/>
                    </a:lnTo>
                    <a:lnTo>
                      <a:pt x="0" y="2583"/>
                    </a:lnTo>
                    <a:lnTo>
                      <a:pt x="0" y="2773"/>
                    </a:lnTo>
                    <a:lnTo>
                      <a:pt x="2947" y="2773"/>
                    </a:lnTo>
                    <a:lnTo>
                      <a:pt x="5466" y="207"/>
                    </a:lnTo>
                    <a:lnTo>
                      <a:pt x="13419" y="207"/>
                    </a:lnTo>
                    <a:lnTo>
                      <a:pt x="20786" y="7526"/>
                    </a:lnTo>
                    <a:lnTo>
                      <a:pt x="26695" y="7526"/>
                    </a:lnTo>
                    <a:lnTo>
                      <a:pt x="27852" y="8714"/>
                    </a:lnTo>
                    <a:lnTo>
                      <a:pt x="31052" y="8714"/>
                    </a:lnTo>
                    <a:lnTo>
                      <a:pt x="32208" y="9966"/>
                    </a:lnTo>
                    <a:lnTo>
                      <a:pt x="32208" y="13911"/>
                    </a:lnTo>
                    <a:lnTo>
                      <a:pt x="34585" y="16366"/>
                    </a:lnTo>
                    <a:lnTo>
                      <a:pt x="34585" y="17824"/>
                    </a:lnTo>
                    <a:lnTo>
                      <a:pt x="34791" y="17824"/>
                    </a:lnTo>
                    <a:lnTo>
                      <a:pt x="34791" y="16287"/>
                    </a:lnTo>
                    <a:lnTo>
                      <a:pt x="32414" y="13831"/>
                    </a:lnTo>
                    <a:lnTo>
                      <a:pt x="32414" y="9887"/>
                    </a:lnTo>
                    <a:lnTo>
                      <a:pt x="31131" y="8524"/>
                    </a:lnTo>
                    <a:lnTo>
                      <a:pt x="27931" y="8524"/>
                    </a:lnTo>
                    <a:lnTo>
                      <a:pt x="26774" y="7336"/>
                    </a:lnTo>
                    <a:lnTo>
                      <a:pt x="20881" y="7336"/>
                    </a:lnTo>
                    <a:lnTo>
                      <a:pt x="13546" y="48"/>
                    </a:lnTo>
                    <a:lnTo>
                      <a:pt x="13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3"/>
              <p:cNvSpPr/>
              <p:nvPr/>
            </p:nvSpPr>
            <p:spPr>
              <a:xfrm>
                <a:off x="3477700" y="4694250"/>
                <a:ext cx="359650" cy="139425"/>
              </a:xfrm>
              <a:custGeom>
                <a:avLst/>
                <a:gdLst/>
                <a:ahLst/>
                <a:cxnLst/>
                <a:rect l="l" t="t" r="r" b="b"/>
                <a:pathLst>
                  <a:path w="14386" h="5577" extrusionOk="0">
                    <a:moveTo>
                      <a:pt x="143" y="0"/>
                    </a:moveTo>
                    <a:lnTo>
                      <a:pt x="0" y="143"/>
                    </a:lnTo>
                    <a:lnTo>
                      <a:pt x="1315" y="1458"/>
                    </a:lnTo>
                    <a:lnTo>
                      <a:pt x="1315" y="3232"/>
                    </a:lnTo>
                    <a:lnTo>
                      <a:pt x="3010" y="4785"/>
                    </a:lnTo>
                    <a:lnTo>
                      <a:pt x="7034" y="4785"/>
                    </a:lnTo>
                    <a:lnTo>
                      <a:pt x="8001" y="5577"/>
                    </a:lnTo>
                    <a:lnTo>
                      <a:pt x="10488" y="5577"/>
                    </a:lnTo>
                    <a:lnTo>
                      <a:pt x="13023" y="3200"/>
                    </a:lnTo>
                    <a:lnTo>
                      <a:pt x="14385" y="3200"/>
                    </a:lnTo>
                    <a:lnTo>
                      <a:pt x="14385" y="2994"/>
                    </a:lnTo>
                    <a:lnTo>
                      <a:pt x="12943" y="2994"/>
                    </a:lnTo>
                    <a:lnTo>
                      <a:pt x="10409" y="5371"/>
                    </a:lnTo>
                    <a:lnTo>
                      <a:pt x="8064" y="5371"/>
                    </a:lnTo>
                    <a:lnTo>
                      <a:pt x="7113" y="4579"/>
                    </a:lnTo>
                    <a:lnTo>
                      <a:pt x="3089" y="4579"/>
                    </a:lnTo>
                    <a:lnTo>
                      <a:pt x="1505" y="3153"/>
                    </a:lnTo>
                    <a:lnTo>
                      <a:pt x="1505" y="1378"/>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3"/>
              <p:cNvSpPr/>
              <p:nvPr/>
            </p:nvSpPr>
            <p:spPr>
              <a:xfrm>
                <a:off x="2488325" y="4333425"/>
                <a:ext cx="1218700" cy="460650"/>
              </a:xfrm>
              <a:custGeom>
                <a:avLst/>
                <a:gdLst/>
                <a:ahLst/>
                <a:cxnLst/>
                <a:rect l="l" t="t" r="r" b="b"/>
                <a:pathLst>
                  <a:path w="48748" h="18426" extrusionOk="0">
                    <a:moveTo>
                      <a:pt x="3042" y="0"/>
                    </a:moveTo>
                    <a:lnTo>
                      <a:pt x="32" y="2900"/>
                    </a:lnTo>
                    <a:lnTo>
                      <a:pt x="0" y="4357"/>
                    </a:lnTo>
                    <a:lnTo>
                      <a:pt x="3121" y="1189"/>
                    </a:lnTo>
                    <a:lnTo>
                      <a:pt x="11011" y="1189"/>
                    </a:lnTo>
                    <a:lnTo>
                      <a:pt x="17697" y="7922"/>
                    </a:lnTo>
                    <a:lnTo>
                      <a:pt x="35551" y="7922"/>
                    </a:lnTo>
                    <a:lnTo>
                      <a:pt x="36533" y="8952"/>
                    </a:lnTo>
                    <a:lnTo>
                      <a:pt x="36533" y="10900"/>
                    </a:lnTo>
                    <a:lnTo>
                      <a:pt x="36723" y="10900"/>
                    </a:lnTo>
                    <a:lnTo>
                      <a:pt x="36723" y="8872"/>
                    </a:lnTo>
                    <a:lnTo>
                      <a:pt x="35646" y="7732"/>
                    </a:lnTo>
                    <a:lnTo>
                      <a:pt x="17776" y="7732"/>
                    </a:lnTo>
                    <a:lnTo>
                      <a:pt x="11090" y="999"/>
                    </a:lnTo>
                    <a:lnTo>
                      <a:pt x="3042" y="999"/>
                    </a:lnTo>
                    <a:lnTo>
                      <a:pt x="206" y="3866"/>
                    </a:lnTo>
                    <a:lnTo>
                      <a:pt x="206" y="3866"/>
                    </a:lnTo>
                    <a:lnTo>
                      <a:pt x="238" y="2995"/>
                    </a:lnTo>
                    <a:lnTo>
                      <a:pt x="3121" y="206"/>
                    </a:lnTo>
                    <a:lnTo>
                      <a:pt x="11011" y="206"/>
                    </a:lnTo>
                    <a:lnTo>
                      <a:pt x="17697" y="7130"/>
                    </a:lnTo>
                    <a:lnTo>
                      <a:pt x="35900" y="7130"/>
                    </a:lnTo>
                    <a:lnTo>
                      <a:pt x="38910" y="10187"/>
                    </a:lnTo>
                    <a:lnTo>
                      <a:pt x="38910" y="12437"/>
                    </a:lnTo>
                    <a:lnTo>
                      <a:pt x="41682" y="15257"/>
                    </a:lnTo>
                    <a:lnTo>
                      <a:pt x="41682" y="17190"/>
                    </a:lnTo>
                    <a:lnTo>
                      <a:pt x="43060" y="18425"/>
                    </a:lnTo>
                    <a:lnTo>
                      <a:pt x="46609" y="18425"/>
                    </a:lnTo>
                    <a:lnTo>
                      <a:pt x="47892" y="17237"/>
                    </a:lnTo>
                    <a:lnTo>
                      <a:pt x="48748" y="17237"/>
                    </a:lnTo>
                    <a:lnTo>
                      <a:pt x="48748" y="17031"/>
                    </a:lnTo>
                    <a:lnTo>
                      <a:pt x="47813" y="17031"/>
                    </a:lnTo>
                    <a:lnTo>
                      <a:pt x="46530" y="18219"/>
                    </a:lnTo>
                    <a:lnTo>
                      <a:pt x="43140" y="18219"/>
                    </a:lnTo>
                    <a:lnTo>
                      <a:pt x="41872" y="17110"/>
                    </a:lnTo>
                    <a:lnTo>
                      <a:pt x="41872" y="15178"/>
                    </a:lnTo>
                    <a:lnTo>
                      <a:pt x="39100" y="12358"/>
                    </a:lnTo>
                    <a:lnTo>
                      <a:pt x="39100" y="10108"/>
                    </a:lnTo>
                    <a:lnTo>
                      <a:pt x="35979" y="6939"/>
                    </a:lnTo>
                    <a:lnTo>
                      <a:pt x="17776" y="6939"/>
                    </a:lnTo>
                    <a:lnTo>
                      <a:pt x="110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13"/>
              <p:cNvSpPr/>
              <p:nvPr/>
            </p:nvSpPr>
            <p:spPr>
              <a:xfrm>
                <a:off x="2445950" y="4313625"/>
                <a:ext cx="1144650" cy="383400"/>
              </a:xfrm>
              <a:custGeom>
                <a:avLst/>
                <a:gdLst/>
                <a:ahLst/>
                <a:cxnLst/>
                <a:rect l="l" t="t" r="r" b="b"/>
                <a:pathLst>
                  <a:path w="45786" h="15336" extrusionOk="0">
                    <a:moveTo>
                      <a:pt x="1806" y="0"/>
                    </a:moveTo>
                    <a:lnTo>
                      <a:pt x="0" y="1806"/>
                    </a:lnTo>
                    <a:lnTo>
                      <a:pt x="143" y="1949"/>
                    </a:lnTo>
                    <a:lnTo>
                      <a:pt x="1885" y="206"/>
                    </a:lnTo>
                    <a:lnTo>
                      <a:pt x="12975" y="206"/>
                    </a:lnTo>
                    <a:lnTo>
                      <a:pt x="19803" y="7129"/>
                    </a:lnTo>
                    <a:lnTo>
                      <a:pt x="35440" y="7129"/>
                    </a:lnTo>
                    <a:lnTo>
                      <a:pt x="37785" y="4753"/>
                    </a:lnTo>
                    <a:lnTo>
                      <a:pt x="41508" y="4753"/>
                    </a:lnTo>
                    <a:lnTo>
                      <a:pt x="42379" y="5609"/>
                    </a:lnTo>
                    <a:lnTo>
                      <a:pt x="42379" y="12120"/>
                    </a:lnTo>
                    <a:lnTo>
                      <a:pt x="45658" y="15336"/>
                    </a:lnTo>
                    <a:lnTo>
                      <a:pt x="45785" y="15193"/>
                    </a:lnTo>
                    <a:lnTo>
                      <a:pt x="42585" y="12025"/>
                    </a:lnTo>
                    <a:lnTo>
                      <a:pt x="42585" y="5529"/>
                    </a:lnTo>
                    <a:lnTo>
                      <a:pt x="41587" y="4563"/>
                    </a:lnTo>
                    <a:lnTo>
                      <a:pt x="37706" y="4563"/>
                    </a:lnTo>
                    <a:lnTo>
                      <a:pt x="35361" y="6939"/>
                    </a:lnTo>
                    <a:lnTo>
                      <a:pt x="19883" y="6939"/>
                    </a:lnTo>
                    <a:lnTo>
                      <a:pt x="130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13"/>
              <p:cNvSpPr/>
              <p:nvPr/>
            </p:nvSpPr>
            <p:spPr>
              <a:xfrm>
                <a:off x="2240775" y="4293825"/>
                <a:ext cx="1412000" cy="386175"/>
              </a:xfrm>
              <a:custGeom>
                <a:avLst/>
                <a:gdLst/>
                <a:ahLst/>
                <a:cxnLst/>
                <a:rect l="l" t="t" r="r" b="b"/>
                <a:pathLst>
                  <a:path w="56480" h="15447" extrusionOk="0">
                    <a:moveTo>
                      <a:pt x="1" y="0"/>
                    </a:moveTo>
                    <a:lnTo>
                      <a:pt x="1" y="206"/>
                    </a:lnTo>
                    <a:lnTo>
                      <a:pt x="21753" y="206"/>
                    </a:lnTo>
                    <a:lnTo>
                      <a:pt x="28565" y="6939"/>
                    </a:lnTo>
                    <a:lnTo>
                      <a:pt x="43077" y="6939"/>
                    </a:lnTo>
                    <a:lnTo>
                      <a:pt x="45437" y="4563"/>
                    </a:lnTo>
                    <a:lnTo>
                      <a:pt x="50554" y="4563"/>
                    </a:lnTo>
                    <a:lnTo>
                      <a:pt x="51378" y="5545"/>
                    </a:lnTo>
                    <a:lnTo>
                      <a:pt x="51378" y="12056"/>
                    </a:lnTo>
                    <a:lnTo>
                      <a:pt x="54737" y="15447"/>
                    </a:lnTo>
                    <a:lnTo>
                      <a:pt x="56480" y="15447"/>
                    </a:lnTo>
                    <a:lnTo>
                      <a:pt x="56480" y="15257"/>
                    </a:lnTo>
                    <a:lnTo>
                      <a:pt x="54816" y="15257"/>
                    </a:lnTo>
                    <a:lnTo>
                      <a:pt x="51584" y="11977"/>
                    </a:lnTo>
                    <a:lnTo>
                      <a:pt x="51584" y="5482"/>
                    </a:lnTo>
                    <a:lnTo>
                      <a:pt x="50649" y="4357"/>
                    </a:lnTo>
                    <a:lnTo>
                      <a:pt x="45358" y="4357"/>
                    </a:lnTo>
                    <a:lnTo>
                      <a:pt x="43013" y="6733"/>
                    </a:lnTo>
                    <a:lnTo>
                      <a:pt x="28676" y="6733"/>
                    </a:lnTo>
                    <a:lnTo>
                      <a:pt x="218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13"/>
              <p:cNvSpPr/>
              <p:nvPr/>
            </p:nvSpPr>
            <p:spPr>
              <a:xfrm>
                <a:off x="2789325" y="4230050"/>
                <a:ext cx="532725" cy="192525"/>
              </a:xfrm>
              <a:custGeom>
                <a:avLst/>
                <a:gdLst/>
                <a:ahLst/>
                <a:cxnLst/>
                <a:rect l="l" t="t" r="r" b="b"/>
                <a:pathLst>
                  <a:path w="21309" h="7701" extrusionOk="0">
                    <a:moveTo>
                      <a:pt x="127" y="1"/>
                    </a:moveTo>
                    <a:lnTo>
                      <a:pt x="1" y="143"/>
                    </a:lnTo>
                    <a:lnTo>
                      <a:pt x="6655" y="6512"/>
                    </a:lnTo>
                    <a:lnTo>
                      <a:pt x="9395" y="6512"/>
                    </a:lnTo>
                    <a:lnTo>
                      <a:pt x="10314" y="5720"/>
                    </a:lnTo>
                    <a:lnTo>
                      <a:pt x="11566" y="5720"/>
                    </a:lnTo>
                    <a:lnTo>
                      <a:pt x="13578" y="7700"/>
                    </a:lnTo>
                    <a:lnTo>
                      <a:pt x="20042" y="7700"/>
                    </a:lnTo>
                    <a:lnTo>
                      <a:pt x="21309" y="6322"/>
                    </a:lnTo>
                    <a:lnTo>
                      <a:pt x="15812" y="6322"/>
                    </a:lnTo>
                    <a:lnTo>
                      <a:pt x="14655" y="5419"/>
                    </a:lnTo>
                    <a:lnTo>
                      <a:pt x="14528" y="5577"/>
                    </a:lnTo>
                    <a:lnTo>
                      <a:pt x="15764" y="6512"/>
                    </a:lnTo>
                    <a:lnTo>
                      <a:pt x="20850" y="6512"/>
                    </a:lnTo>
                    <a:lnTo>
                      <a:pt x="19931" y="7510"/>
                    </a:lnTo>
                    <a:lnTo>
                      <a:pt x="13657" y="7510"/>
                    </a:lnTo>
                    <a:lnTo>
                      <a:pt x="11645" y="5530"/>
                    </a:lnTo>
                    <a:lnTo>
                      <a:pt x="10235" y="5530"/>
                    </a:lnTo>
                    <a:lnTo>
                      <a:pt x="9316" y="6322"/>
                    </a:lnTo>
                    <a:lnTo>
                      <a:pt x="6734" y="6322"/>
                    </a:lnTo>
                    <a:lnTo>
                      <a:pt x="12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13"/>
              <p:cNvSpPr/>
              <p:nvPr/>
            </p:nvSpPr>
            <p:spPr>
              <a:xfrm>
                <a:off x="2367525" y="4264100"/>
                <a:ext cx="692350" cy="168375"/>
              </a:xfrm>
              <a:custGeom>
                <a:avLst/>
                <a:gdLst/>
                <a:ahLst/>
                <a:cxnLst/>
                <a:rect l="l" t="t" r="r" b="b"/>
                <a:pathLst>
                  <a:path w="27694" h="6735" extrusionOk="0">
                    <a:moveTo>
                      <a:pt x="0" y="1"/>
                    </a:moveTo>
                    <a:lnTo>
                      <a:pt x="0" y="207"/>
                    </a:lnTo>
                    <a:lnTo>
                      <a:pt x="16968" y="207"/>
                    </a:lnTo>
                    <a:lnTo>
                      <a:pt x="23558" y="6734"/>
                    </a:lnTo>
                    <a:lnTo>
                      <a:pt x="27693" y="6734"/>
                    </a:lnTo>
                    <a:lnTo>
                      <a:pt x="27693" y="6544"/>
                    </a:lnTo>
                    <a:lnTo>
                      <a:pt x="23638" y="6544"/>
                    </a:lnTo>
                    <a:lnTo>
                      <a:pt x="170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13"/>
              <p:cNvSpPr/>
              <p:nvPr/>
            </p:nvSpPr>
            <p:spPr>
              <a:xfrm>
                <a:off x="3275700" y="4830100"/>
                <a:ext cx="46750" cy="46350"/>
              </a:xfrm>
              <a:custGeom>
                <a:avLst/>
                <a:gdLst/>
                <a:ahLst/>
                <a:cxnLst/>
                <a:rect l="l" t="t" r="r" b="b"/>
                <a:pathLst>
                  <a:path w="1870" h="1854" extrusionOk="0">
                    <a:moveTo>
                      <a:pt x="935" y="0"/>
                    </a:moveTo>
                    <a:cubicBezTo>
                      <a:pt x="428" y="0"/>
                      <a:pt x="0" y="412"/>
                      <a:pt x="0" y="935"/>
                    </a:cubicBezTo>
                    <a:cubicBezTo>
                      <a:pt x="0" y="1442"/>
                      <a:pt x="428" y="1854"/>
                      <a:pt x="935" y="1854"/>
                    </a:cubicBezTo>
                    <a:cubicBezTo>
                      <a:pt x="1442" y="1854"/>
                      <a:pt x="1870" y="1442"/>
                      <a:pt x="1870" y="935"/>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3"/>
              <p:cNvSpPr/>
              <p:nvPr/>
            </p:nvSpPr>
            <p:spPr>
              <a:xfrm>
                <a:off x="3835325" y="4745725"/>
                <a:ext cx="46375" cy="46750"/>
              </a:xfrm>
              <a:custGeom>
                <a:avLst/>
                <a:gdLst/>
                <a:ahLst/>
                <a:cxnLst/>
                <a:rect l="l" t="t" r="r" b="b"/>
                <a:pathLst>
                  <a:path w="1855" h="1870" extrusionOk="0">
                    <a:moveTo>
                      <a:pt x="936" y="1"/>
                    </a:moveTo>
                    <a:cubicBezTo>
                      <a:pt x="413" y="1"/>
                      <a:pt x="1" y="428"/>
                      <a:pt x="1" y="935"/>
                    </a:cubicBezTo>
                    <a:cubicBezTo>
                      <a:pt x="1" y="1442"/>
                      <a:pt x="413" y="1870"/>
                      <a:pt x="936" y="1870"/>
                    </a:cubicBezTo>
                    <a:cubicBezTo>
                      <a:pt x="1443" y="1870"/>
                      <a:pt x="1855" y="1442"/>
                      <a:pt x="1855" y="935"/>
                    </a:cubicBezTo>
                    <a:cubicBezTo>
                      <a:pt x="1855" y="428"/>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3"/>
              <p:cNvSpPr/>
              <p:nvPr/>
            </p:nvSpPr>
            <p:spPr>
              <a:xfrm>
                <a:off x="2419400" y="4344900"/>
                <a:ext cx="46375" cy="46375"/>
              </a:xfrm>
              <a:custGeom>
                <a:avLst/>
                <a:gdLst/>
                <a:ahLst/>
                <a:cxnLst/>
                <a:rect l="l" t="t" r="r" b="b"/>
                <a:pathLst>
                  <a:path w="1855" h="1855" extrusionOk="0">
                    <a:moveTo>
                      <a:pt x="920" y="1"/>
                    </a:moveTo>
                    <a:cubicBezTo>
                      <a:pt x="413" y="1"/>
                      <a:pt x="1" y="413"/>
                      <a:pt x="1" y="936"/>
                    </a:cubicBezTo>
                    <a:cubicBezTo>
                      <a:pt x="1" y="1443"/>
                      <a:pt x="413" y="1854"/>
                      <a:pt x="920" y="1854"/>
                    </a:cubicBezTo>
                    <a:cubicBezTo>
                      <a:pt x="1442" y="1854"/>
                      <a:pt x="1854" y="1443"/>
                      <a:pt x="1854" y="936"/>
                    </a:cubicBezTo>
                    <a:cubicBezTo>
                      <a:pt x="1854" y="413"/>
                      <a:pt x="1442" y="1"/>
                      <a:pt x="9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3"/>
              <p:cNvSpPr/>
              <p:nvPr/>
            </p:nvSpPr>
            <p:spPr>
              <a:xfrm>
                <a:off x="3038050" y="4404325"/>
                <a:ext cx="46775" cy="46350"/>
              </a:xfrm>
              <a:custGeom>
                <a:avLst/>
                <a:gdLst/>
                <a:ahLst/>
                <a:cxnLst/>
                <a:rect l="l" t="t" r="r" b="b"/>
                <a:pathLst>
                  <a:path w="1871" h="1854" extrusionOk="0">
                    <a:moveTo>
                      <a:pt x="936" y="0"/>
                    </a:moveTo>
                    <a:cubicBezTo>
                      <a:pt x="429" y="0"/>
                      <a:pt x="1" y="412"/>
                      <a:pt x="1" y="935"/>
                    </a:cubicBezTo>
                    <a:cubicBezTo>
                      <a:pt x="1" y="1442"/>
                      <a:pt x="429" y="1854"/>
                      <a:pt x="936" y="1854"/>
                    </a:cubicBezTo>
                    <a:cubicBezTo>
                      <a:pt x="1443" y="1854"/>
                      <a:pt x="1870" y="1442"/>
                      <a:pt x="1870" y="935"/>
                    </a:cubicBezTo>
                    <a:cubicBezTo>
                      <a:pt x="1870" y="412"/>
                      <a:pt x="1443" y="0"/>
                      <a:pt x="9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3"/>
              <p:cNvSpPr/>
              <p:nvPr/>
            </p:nvSpPr>
            <p:spPr>
              <a:xfrm>
                <a:off x="2750925" y="4192425"/>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3"/>
              <p:cNvSpPr/>
              <p:nvPr/>
            </p:nvSpPr>
            <p:spPr>
              <a:xfrm>
                <a:off x="3374725" y="4592450"/>
                <a:ext cx="46750" cy="46375"/>
              </a:xfrm>
              <a:custGeom>
                <a:avLst/>
                <a:gdLst/>
                <a:ahLst/>
                <a:cxnLst/>
                <a:rect l="l" t="t" r="r" b="b"/>
                <a:pathLst>
                  <a:path w="1870" h="1855" extrusionOk="0">
                    <a:moveTo>
                      <a:pt x="935" y="0"/>
                    </a:moveTo>
                    <a:cubicBezTo>
                      <a:pt x="428" y="0"/>
                      <a:pt x="0" y="412"/>
                      <a:pt x="0" y="935"/>
                    </a:cubicBezTo>
                    <a:cubicBezTo>
                      <a:pt x="0" y="1442"/>
                      <a:pt x="428" y="1854"/>
                      <a:pt x="935" y="1854"/>
                    </a:cubicBezTo>
                    <a:cubicBezTo>
                      <a:pt x="1442" y="1854"/>
                      <a:pt x="1869" y="1442"/>
                      <a:pt x="1869" y="935"/>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3"/>
              <p:cNvSpPr/>
              <p:nvPr/>
            </p:nvSpPr>
            <p:spPr>
              <a:xfrm>
                <a:off x="3449175" y="4671675"/>
                <a:ext cx="46375" cy="46350"/>
              </a:xfrm>
              <a:custGeom>
                <a:avLst/>
                <a:gdLst/>
                <a:ahLst/>
                <a:cxnLst/>
                <a:rect l="l" t="t" r="r" b="b"/>
                <a:pathLst>
                  <a:path w="1855" h="1854" extrusionOk="0">
                    <a:moveTo>
                      <a:pt x="935" y="0"/>
                    </a:moveTo>
                    <a:cubicBezTo>
                      <a:pt x="412" y="0"/>
                      <a:pt x="0" y="412"/>
                      <a:pt x="0" y="935"/>
                    </a:cubicBezTo>
                    <a:cubicBezTo>
                      <a:pt x="0" y="1442"/>
                      <a:pt x="412" y="1854"/>
                      <a:pt x="935" y="1854"/>
                    </a:cubicBezTo>
                    <a:cubicBezTo>
                      <a:pt x="1442" y="1854"/>
                      <a:pt x="1854" y="1442"/>
                      <a:pt x="1854" y="935"/>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3"/>
              <p:cNvSpPr/>
              <p:nvPr/>
            </p:nvSpPr>
            <p:spPr>
              <a:xfrm>
                <a:off x="3704250" y="4733450"/>
                <a:ext cx="51500" cy="51500"/>
              </a:xfrm>
              <a:custGeom>
                <a:avLst/>
                <a:gdLst/>
                <a:ahLst/>
                <a:cxnLst/>
                <a:rect l="l" t="t" r="r" b="b"/>
                <a:pathLst>
                  <a:path w="2060" h="2060" extrusionOk="0">
                    <a:moveTo>
                      <a:pt x="1030" y="206"/>
                    </a:moveTo>
                    <a:cubicBezTo>
                      <a:pt x="1473" y="206"/>
                      <a:pt x="1854" y="571"/>
                      <a:pt x="1854" y="1030"/>
                    </a:cubicBezTo>
                    <a:cubicBezTo>
                      <a:pt x="1854" y="1490"/>
                      <a:pt x="1473" y="1870"/>
                      <a:pt x="1030" y="1870"/>
                    </a:cubicBezTo>
                    <a:cubicBezTo>
                      <a:pt x="570" y="1870"/>
                      <a:pt x="190" y="1490"/>
                      <a:pt x="190" y="1030"/>
                    </a:cubicBezTo>
                    <a:cubicBezTo>
                      <a:pt x="190" y="571"/>
                      <a:pt x="570" y="206"/>
                      <a:pt x="1030" y="206"/>
                    </a:cubicBezTo>
                    <a:close/>
                    <a:moveTo>
                      <a:pt x="1030" y="0"/>
                    </a:moveTo>
                    <a:cubicBezTo>
                      <a:pt x="444" y="0"/>
                      <a:pt x="0" y="476"/>
                      <a:pt x="0" y="1030"/>
                    </a:cubicBezTo>
                    <a:cubicBezTo>
                      <a:pt x="0" y="1601"/>
                      <a:pt x="475" y="2060"/>
                      <a:pt x="1030" y="2060"/>
                    </a:cubicBezTo>
                    <a:cubicBezTo>
                      <a:pt x="1600" y="2060"/>
                      <a:pt x="2060" y="1585"/>
                      <a:pt x="2060" y="1030"/>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13"/>
              <p:cNvSpPr/>
              <p:nvPr/>
            </p:nvSpPr>
            <p:spPr>
              <a:xfrm>
                <a:off x="3649575" y="4649075"/>
                <a:ext cx="51525" cy="51925"/>
              </a:xfrm>
              <a:custGeom>
                <a:avLst/>
                <a:gdLst/>
                <a:ahLst/>
                <a:cxnLst/>
                <a:rect l="l" t="t" r="r" b="b"/>
                <a:pathLst>
                  <a:path w="2061" h="2077" extrusionOk="0">
                    <a:moveTo>
                      <a:pt x="1031" y="207"/>
                    </a:moveTo>
                    <a:cubicBezTo>
                      <a:pt x="1490" y="207"/>
                      <a:pt x="1870" y="587"/>
                      <a:pt x="1870" y="1047"/>
                    </a:cubicBezTo>
                    <a:cubicBezTo>
                      <a:pt x="1870" y="1490"/>
                      <a:pt x="1490" y="1870"/>
                      <a:pt x="1031" y="1870"/>
                    </a:cubicBezTo>
                    <a:cubicBezTo>
                      <a:pt x="571" y="1870"/>
                      <a:pt x="207" y="1490"/>
                      <a:pt x="207" y="1047"/>
                    </a:cubicBezTo>
                    <a:cubicBezTo>
                      <a:pt x="207" y="587"/>
                      <a:pt x="571" y="207"/>
                      <a:pt x="1031" y="207"/>
                    </a:cubicBezTo>
                    <a:close/>
                    <a:moveTo>
                      <a:pt x="1031" y="1"/>
                    </a:moveTo>
                    <a:cubicBezTo>
                      <a:pt x="460" y="1"/>
                      <a:pt x="1" y="492"/>
                      <a:pt x="1" y="1047"/>
                    </a:cubicBezTo>
                    <a:cubicBezTo>
                      <a:pt x="1" y="1617"/>
                      <a:pt x="476" y="2076"/>
                      <a:pt x="1031" y="2076"/>
                    </a:cubicBezTo>
                    <a:cubicBezTo>
                      <a:pt x="1601" y="2076"/>
                      <a:pt x="2060" y="1601"/>
                      <a:pt x="2060" y="1047"/>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13"/>
              <p:cNvSpPr/>
              <p:nvPr/>
            </p:nvSpPr>
            <p:spPr>
              <a:xfrm>
                <a:off x="3575525" y="4688700"/>
                <a:ext cx="51500" cy="51900"/>
              </a:xfrm>
              <a:custGeom>
                <a:avLst/>
                <a:gdLst/>
                <a:ahLst/>
                <a:cxnLst/>
                <a:rect l="l" t="t" r="r" b="b"/>
                <a:pathLst>
                  <a:path w="2060" h="2076" extrusionOk="0">
                    <a:moveTo>
                      <a:pt x="1030" y="206"/>
                    </a:moveTo>
                    <a:cubicBezTo>
                      <a:pt x="1474" y="206"/>
                      <a:pt x="1854" y="586"/>
                      <a:pt x="1854" y="1046"/>
                    </a:cubicBezTo>
                    <a:cubicBezTo>
                      <a:pt x="1854" y="1489"/>
                      <a:pt x="1474" y="1870"/>
                      <a:pt x="1030" y="1870"/>
                    </a:cubicBezTo>
                    <a:cubicBezTo>
                      <a:pt x="571" y="1870"/>
                      <a:pt x="190" y="1489"/>
                      <a:pt x="190" y="1046"/>
                    </a:cubicBezTo>
                    <a:cubicBezTo>
                      <a:pt x="190" y="586"/>
                      <a:pt x="571" y="206"/>
                      <a:pt x="1030" y="206"/>
                    </a:cubicBezTo>
                    <a:close/>
                    <a:moveTo>
                      <a:pt x="1030" y="0"/>
                    </a:moveTo>
                    <a:cubicBezTo>
                      <a:pt x="444" y="0"/>
                      <a:pt x="0" y="491"/>
                      <a:pt x="0" y="1046"/>
                    </a:cubicBezTo>
                    <a:cubicBezTo>
                      <a:pt x="0" y="1616"/>
                      <a:pt x="475" y="2076"/>
                      <a:pt x="1030" y="2076"/>
                    </a:cubicBezTo>
                    <a:cubicBezTo>
                      <a:pt x="1600" y="2076"/>
                      <a:pt x="2060" y="1600"/>
                      <a:pt x="2060" y="1046"/>
                    </a:cubicBezTo>
                    <a:cubicBezTo>
                      <a:pt x="2060"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3"/>
              <p:cNvSpPr/>
              <p:nvPr/>
            </p:nvSpPr>
            <p:spPr>
              <a:xfrm>
                <a:off x="3110150" y="4327475"/>
                <a:ext cx="51500" cy="51525"/>
              </a:xfrm>
              <a:custGeom>
                <a:avLst/>
                <a:gdLst/>
                <a:ahLst/>
                <a:cxnLst/>
                <a:rect l="l" t="t" r="r" b="b"/>
                <a:pathLst>
                  <a:path w="2060" h="2061" extrusionOk="0">
                    <a:moveTo>
                      <a:pt x="1030" y="207"/>
                    </a:moveTo>
                    <a:cubicBezTo>
                      <a:pt x="1474" y="207"/>
                      <a:pt x="1854" y="571"/>
                      <a:pt x="1854" y="1031"/>
                    </a:cubicBezTo>
                    <a:cubicBezTo>
                      <a:pt x="1854" y="1490"/>
                      <a:pt x="1474" y="1870"/>
                      <a:pt x="1030" y="1870"/>
                    </a:cubicBezTo>
                    <a:cubicBezTo>
                      <a:pt x="571" y="1870"/>
                      <a:pt x="190" y="1490"/>
                      <a:pt x="190" y="1031"/>
                    </a:cubicBezTo>
                    <a:cubicBezTo>
                      <a:pt x="190" y="571"/>
                      <a:pt x="571" y="207"/>
                      <a:pt x="1030" y="207"/>
                    </a:cubicBezTo>
                    <a:close/>
                    <a:moveTo>
                      <a:pt x="1030" y="1"/>
                    </a:moveTo>
                    <a:cubicBezTo>
                      <a:pt x="444" y="1"/>
                      <a:pt x="0" y="476"/>
                      <a:pt x="0" y="1031"/>
                    </a:cubicBezTo>
                    <a:cubicBezTo>
                      <a:pt x="0" y="1601"/>
                      <a:pt x="475" y="2060"/>
                      <a:pt x="1030" y="2060"/>
                    </a:cubicBezTo>
                    <a:cubicBezTo>
                      <a:pt x="1600" y="2060"/>
                      <a:pt x="2060" y="1585"/>
                      <a:pt x="2060" y="1031"/>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3"/>
              <p:cNvSpPr/>
              <p:nvPr/>
            </p:nvSpPr>
            <p:spPr>
              <a:xfrm>
                <a:off x="2191675" y="4270450"/>
                <a:ext cx="51500" cy="51500"/>
              </a:xfrm>
              <a:custGeom>
                <a:avLst/>
                <a:gdLst/>
                <a:ahLst/>
                <a:cxnLst/>
                <a:rect l="l" t="t" r="r" b="b"/>
                <a:pathLst>
                  <a:path w="2060" h="2060" extrusionOk="0">
                    <a:moveTo>
                      <a:pt x="1030" y="206"/>
                    </a:moveTo>
                    <a:cubicBezTo>
                      <a:pt x="1490" y="206"/>
                      <a:pt x="1854" y="587"/>
                      <a:pt x="1854" y="1030"/>
                    </a:cubicBezTo>
                    <a:cubicBezTo>
                      <a:pt x="1854" y="1490"/>
                      <a:pt x="1490" y="1870"/>
                      <a:pt x="1030" y="1870"/>
                    </a:cubicBezTo>
                    <a:cubicBezTo>
                      <a:pt x="571" y="1870"/>
                      <a:pt x="190" y="1490"/>
                      <a:pt x="190" y="1030"/>
                    </a:cubicBezTo>
                    <a:cubicBezTo>
                      <a:pt x="190" y="587"/>
                      <a:pt x="571" y="206"/>
                      <a:pt x="1030" y="206"/>
                    </a:cubicBezTo>
                    <a:close/>
                    <a:moveTo>
                      <a:pt x="1030" y="0"/>
                    </a:moveTo>
                    <a:cubicBezTo>
                      <a:pt x="444" y="0"/>
                      <a:pt x="0" y="476"/>
                      <a:pt x="0" y="1030"/>
                    </a:cubicBezTo>
                    <a:cubicBezTo>
                      <a:pt x="0" y="1616"/>
                      <a:pt x="476" y="2060"/>
                      <a:pt x="1030" y="2060"/>
                    </a:cubicBezTo>
                    <a:cubicBezTo>
                      <a:pt x="1585" y="2060"/>
                      <a:pt x="2060" y="1616"/>
                      <a:pt x="2060" y="1030"/>
                    </a:cubicBezTo>
                    <a:cubicBezTo>
                      <a:pt x="2060" y="460"/>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3"/>
              <p:cNvSpPr/>
              <p:nvPr/>
            </p:nvSpPr>
            <p:spPr>
              <a:xfrm>
                <a:off x="2318400" y="4236000"/>
                <a:ext cx="51525" cy="51500"/>
              </a:xfrm>
              <a:custGeom>
                <a:avLst/>
                <a:gdLst/>
                <a:ahLst/>
                <a:cxnLst/>
                <a:rect l="l" t="t" r="r" b="b"/>
                <a:pathLst>
                  <a:path w="2061" h="2060" extrusionOk="0">
                    <a:moveTo>
                      <a:pt x="1031" y="222"/>
                    </a:moveTo>
                    <a:cubicBezTo>
                      <a:pt x="1490" y="222"/>
                      <a:pt x="1855" y="586"/>
                      <a:pt x="1855" y="1046"/>
                    </a:cubicBezTo>
                    <a:cubicBezTo>
                      <a:pt x="1855" y="1505"/>
                      <a:pt x="1490" y="1885"/>
                      <a:pt x="1031" y="1885"/>
                    </a:cubicBezTo>
                    <a:cubicBezTo>
                      <a:pt x="571" y="1885"/>
                      <a:pt x="191" y="1505"/>
                      <a:pt x="191" y="1046"/>
                    </a:cubicBezTo>
                    <a:cubicBezTo>
                      <a:pt x="191" y="586"/>
                      <a:pt x="571" y="222"/>
                      <a:pt x="1031" y="222"/>
                    </a:cubicBezTo>
                    <a:close/>
                    <a:moveTo>
                      <a:pt x="1031" y="0"/>
                    </a:moveTo>
                    <a:cubicBezTo>
                      <a:pt x="460" y="0"/>
                      <a:pt x="1" y="475"/>
                      <a:pt x="1" y="1030"/>
                    </a:cubicBezTo>
                    <a:cubicBezTo>
                      <a:pt x="1" y="1600"/>
                      <a:pt x="476" y="2060"/>
                      <a:pt x="1031" y="2060"/>
                    </a:cubicBezTo>
                    <a:cubicBezTo>
                      <a:pt x="1601" y="2060"/>
                      <a:pt x="2060" y="1600"/>
                      <a:pt x="2060" y="1030"/>
                    </a:cubicBezTo>
                    <a:cubicBezTo>
                      <a:pt x="2060" y="444"/>
                      <a:pt x="1585" y="0"/>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3"/>
              <p:cNvSpPr/>
              <p:nvPr/>
            </p:nvSpPr>
            <p:spPr>
              <a:xfrm>
                <a:off x="2383750" y="4433225"/>
                <a:ext cx="51525" cy="51925"/>
              </a:xfrm>
              <a:custGeom>
                <a:avLst/>
                <a:gdLst/>
                <a:ahLst/>
                <a:cxnLst/>
                <a:rect l="l" t="t" r="r" b="b"/>
                <a:pathLst>
                  <a:path w="2061" h="2077" extrusionOk="0">
                    <a:moveTo>
                      <a:pt x="1031" y="223"/>
                    </a:moveTo>
                    <a:cubicBezTo>
                      <a:pt x="1490" y="223"/>
                      <a:pt x="1855" y="587"/>
                      <a:pt x="1855" y="1062"/>
                    </a:cubicBezTo>
                    <a:cubicBezTo>
                      <a:pt x="1855" y="1522"/>
                      <a:pt x="1490" y="1886"/>
                      <a:pt x="1031" y="1886"/>
                    </a:cubicBezTo>
                    <a:cubicBezTo>
                      <a:pt x="571" y="1886"/>
                      <a:pt x="191" y="1522"/>
                      <a:pt x="191" y="1062"/>
                    </a:cubicBezTo>
                    <a:cubicBezTo>
                      <a:pt x="191" y="603"/>
                      <a:pt x="571" y="223"/>
                      <a:pt x="1031" y="223"/>
                    </a:cubicBezTo>
                    <a:close/>
                    <a:moveTo>
                      <a:pt x="1031" y="1"/>
                    </a:moveTo>
                    <a:cubicBezTo>
                      <a:pt x="460" y="1"/>
                      <a:pt x="1" y="492"/>
                      <a:pt x="1" y="1031"/>
                    </a:cubicBezTo>
                    <a:cubicBezTo>
                      <a:pt x="1" y="1617"/>
                      <a:pt x="476" y="2076"/>
                      <a:pt x="1031" y="2076"/>
                    </a:cubicBezTo>
                    <a:cubicBezTo>
                      <a:pt x="1601" y="2076"/>
                      <a:pt x="2060" y="1617"/>
                      <a:pt x="2060" y="1031"/>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665" name="Google Shape;665;p13"/>
            <p:cNvPicPr preferRelativeResize="0"/>
            <p:nvPr/>
          </p:nvPicPr>
          <p:blipFill>
            <a:blip r:embed="rId3">
              <a:alphaModFix amt="40000"/>
            </a:blip>
            <a:stretch>
              <a:fillRect/>
            </a:stretch>
          </p:blipFill>
          <p:spPr>
            <a:xfrm>
              <a:off x="379650" y="4192800"/>
              <a:ext cx="1177350" cy="1177350"/>
            </a:xfrm>
            <a:prstGeom prst="rect">
              <a:avLst/>
            </a:prstGeom>
            <a:noFill/>
            <a:ln>
              <a:noFill/>
            </a:ln>
          </p:spPr>
        </p:pic>
        <p:pic>
          <p:nvPicPr>
            <p:cNvPr id="666" name="Google Shape;666;p13"/>
            <p:cNvPicPr preferRelativeResize="0"/>
            <p:nvPr/>
          </p:nvPicPr>
          <p:blipFill>
            <a:blip r:embed="rId3">
              <a:alphaModFix amt="40000"/>
            </a:blip>
            <a:stretch>
              <a:fillRect/>
            </a:stretch>
          </p:blipFill>
          <p:spPr>
            <a:xfrm>
              <a:off x="-180275" y="3650100"/>
              <a:ext cx="1177350" cy="1177350"/>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Aldrich"/>
              <a:buNone/>
              <a:defRPr sz="3500">
                <a:solidFill>
                  <a:schemeClr val="dk1"/>
                </a:solidFill>
                <a:latin typeface="Aldrich"/>
                <a:ea typeface="Aldrich"/>
                <a:cs typeface="Aldrich"/>
                <a:sym typeface="Aldrich"/>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dk1"/>
              </a:buClr>
              <a:buSzPts val="1200"/>
              <a:buFont typeface="Saira"/>
              <a:buChar char="●"/>
              <a:defRPr sz="1200">
                <a:solidFill>
                  <a:schemeClr val="dk1"/>
                </a:solidFill>
                <a:latin typeface="Saira"/>
                <a:ea typeface="Saira"/>
                <a:cs typeface="Saira"/>
                <a:sym typeface="Saira"/>
              </a:defRPr>
            </a:lvl1pPr>
            <a:lvl2pPr marL="914400" lvl="1"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2pPr>
            <a:lvl3pPr marL="1371600" lvl="2"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3pPr>
            <a:lvl4pPr marL="1828800" lvl="3"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4pPr>
            <a:lvl5pPr marL="2286000" lvl="4"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5pPr>
            <a:lvl6pPr marL="2743200" lvl="5"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6pPr>
            <a:lvl7pPr marL="3200400" lvl="6"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7pPr>
            <a:lvl8pPr marL="3657600" lvl="7" indent="-304800" rtl="0">
              <a:lnSpc>
                <a:spcPct val="100000"/>
              </a:lnSpc>
              <a:spcBef>
                <a:spcPts val="1600"/>
              </a:spcBef>
              <a:spcAft>
                <a:spcPts val="0"/>
              </a:spcAft>
              <a:buClr>
                <a:schemeClr val="dk1"/>
              </a:buClr>
              <a:buSzPts val="1200"/>
              <a:buFont typeface="Saira"/>
              <a:buChar char="○"/>
              <a:defRPr sz="1200">
                <a:solidFill>
                  <a:schemeClr val="dk1"/>
                </a:solidFill>
                <a:latin typeface="Saira"/>
                <a:ea typeface="Saira"/>
                <a:cs typeface="Saira"/>
                <a:sym typeface="Saira"/>
              </a:defRPr>
            </a:lvl8pPr>
            <a:lvl9pPr marL="4114800" lvl="8" indent="-304800" rtl="0">
              <a:lnSpc>
                <a:spcPct val="100000"/>
              </a:lnSpc>
              <a:spcBef>
                <a:spcPts val="1600"/>
              </a:spcBef>
              <a:spcAft>
                <a:spcPts val="1600"/>
              </a:spcAft>
              <a:buClr>
                <a:schemeClr val="dk1"/>
              </a:buClr>
              <a:buSzPts val="1200"/>
              <a:buFont typeface="Saira"/>
              <a:buChar char="■"/>
              <a:defRPr sz="1200">
                <a:solidFill>
                  <a:schemeClr val="dk1"/>
                </a:solidFill>
                <a:latin typeface="Saira"/>
                <a:ea typeface="Saira"/>
                <a:cs typeface="Saira"/>
                <a:sym typeface="Saira"/>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5" r:id="rId6"/>
    <p:sldLayoutId id="2147483656" r:id="rId7"/>
    <p:sldLayoutId id="2147483658" r:id="rId8"/>
    <p:sldLayoutId id="214748365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1" name="Google Shape;1411;p29"/>
          <p:cNvSpPr txBox="1">
            <a:spLocks noGrp="1"/>
          </p:cNvSpPr>
          <p:nvPr>
            <p:ph type="ctrTitle"/>
          </p:nvPr>
        </p:nvSpPr>
        <p:spPr>
          <a:xfrm>
            <a:off x="1568675" y="1027819"/>
            <a:ext cx="6006600" cy="2279400"/>
          </a:xfrm>
          <a:prstGeom prst="rect">
            <a:avLst/>
          </a:prstGeom>
        </p:spPr>
        <p:txBody>
          <a:bodyPr spcFirstLastPara="1" wrap="square" lIns="91425" tIns="91425" rIns="91425" bIns="91425" anchor="b" anchorCtr="0">
            <a:noAutofit/>
          </a:bodyPr>
          <a:lstStyle/>
          <a:p>
            <a:r>
              <a:rPr lang="en-NZ" noProof="0"/>
              <a:t> Status Report</a:t>
            </a:r>
            <a:br>
              <a:rPr lang="en-NZ" noProof="0"/>
            </a:br>
            <a:r>
              <a:rPr lang="en-NZ" sz="2400" noProof="0"/>
              <a:t>Network Performance Evaluation on Linux-Based Operating Systems</a:t>
            </a:r>
            <a:br>
              <a:rPr lang="en-NZ" sz="2400" noProof="0"/>
            </a:br>
            <a:r>
              <a:rPr lang="en-NZ" sz="2400" noProof="0"/>
              <a:t>(Physical Team)</a:t>
            </a:r>
          </a:p>
        </p:txBody>
      </p:sp>
      <p:sp>
        <p:nvSpPr>
          <p:cNvPr id="1412" name="Google Shape;1412;p29"/>
          <p:cNvSpPr txBox="1">
            <a:spLocks noGrp="1"/>
          </p:cNvSpPr>
          <p:nvPr>
            <p:ph type="subTitle" idx="1"/>
          </p:nvPr>
        </p:nvSpPr>
        <p:spPr>
          <a:xfrm>
            <a:off x="1962600" y="3706181"/>
            <a:ext cx="5218800" cy="409500"/>
          </a:xfrm>
          <a:prstGeom prst="rect">
            <a:avLst/>
          </a:prstGeom>
        </p:spPr>
        <p:txBody>
          <a:bodyPr spcFirstLastPara="1" wrap="square" lIns="91425" tIns="91425" rIns="91425" bIns="91425" anchor="t" anchorCtr="0">
            <a:noAutofit/>
          </a:bodyPr>
          <a:lstStyle/>
          <a:p>
            <a:pPr marL="0" indent="0"/>
            <a:r>
              <a:rPr lang="en-NZ" noProof="0"/>
              <a:t>Client: Dr. Raymond Lutui | Mentor: Daniel </a:t>
            </a:r>
            <a:r>
              <a:rPr lang="en-NZ" noProof="0" err="1"/>
              <a:t>Vaipulu</a:t>
            </a:r>
            <a:endParaRPr lang="en-NZ" noProof="0"/>
          </a:p>
        </p:txBody>
      </p:sp>
      <p:cxnSp>
        <p:nvCxnSpPr>
          <p:cNvPr id="1413" name="Google Shape;1413;p29"/>
          <p:cNvCxnSpPr/>
          <p:nvPr/>
        </p:nvCxnSpPr>
        <p:spPr>
          <a:xfrm>
            <a:off x="2145900" y="3459619"/>
            <a:ext cx="4852200" cy="0"/>
          </a:xfrm>
          <a:prstGeom prst="straightConnector1">
            <a:avLst/>
          </a:prstGeom>
          <a:noFill/>
          <a:ln w="19050" cap="flat" cmpd="sng">
            <a:solidFill>
              <a:schemeClr val="dk1"/>
            </a:solidFill>
            <a:prstDash val="solid"/>
            <a:round/>
            <a:headEnd type="oval" w="med" len="med"/>
            <a:tailEnd type="oval" w="med" len="med"/>
          </a:ln>
        </p:spPr>
      </p:cxnSp>
      <p:grpSp>
        <p:nvGrpSpPr>
          <p:cNvPr id="1414" name="Google Shape;1414;p29"/>
          <p:cNvGrpSpPr/>
          <p:nvPr/>
        </p:nvGrpSpPr>
        <p:grpSpPr>
          <a:xfrm>
            <a:off x="0" y="3058850"/>
            <a:ext cx="1731700" cy="3126027"/>
            <a:chOff x="0" y="3058850"/>
            <a:chExt cx="1731700" cy="3126027"/>
          </a:xfrm>
        </p:grpSpPr>
        <p:grpSp>
          <p:nvGrpSpPr>
            <p:cNvPr id="1415" name="Google Shape;1415;p29"/>
            <p:cNvGrpSpPr/>
            <p:nvPr/>
          </p:nvGrpSpPr>
          <p:grpSpPr>
            <a:xfrm>
              <a:off x="256565" y="3613234"/>
              <a:ext cx="1041216" cy="2571643"/>
              <a:chOff x="4709050" y="974800"/>
              <a:chExt cx="684425" cy="1690425"/>
            </a:xfrm>
          </p:grpSpPr>
          <p:sp>
            <p:nvSpPr>
              <p:cNvPr id="1416" name="Google Shape;1416;p29"/>
              <p:cNvSpPr/>
              <p:nvPr/>
            </p:nvSpPr>
            <p:spPr>
              <a:xfrm>
                <a:off x="4909450" y="1554625"/>
                <a:ext cx="445600" cy="869400"/>
              </a:xfrm>
              <a:custGeom>
                <a:avLst/>
                <a:gdLst/>
                <a:ahLst/>
                <a:cxnLst/>
                <a:rect l="l" t="t" r="r" b="b"/>
                <a:pathLst>
                  <a:path w="17824" h="34776" extrusionOk="0">
                    <a:moveTo>
                      <a:pt x="16303" y="1"/>
                    </a:moveTo>
                    <a:lnTo>
                      <a:pt x="13832" y="2377"/>
                    </a:lnTo>
                    <a:lnTo>
                      <a:pt x="9887" y="2377"/>
                    </a:lnTo>
                    <a:lnTo>
                      <a:pt x="8524" y="3645"/>
                    </a:lnTo>
                    <a:lnTo>
                      <a:pt x="8524" y="6829"/>
                    </a:lnTo>
                    <a:lnTo>
                      <a:pt x="7336" y="8001"/>
                    </a:lnTo>
                    <a:lnTo>
                      <a:pt x="7336" y="13895"/>
                    </a:lnTo>
                    <a:lnTo>
                      <a:pt x="48" y="21246"/>
                    </a:lnTo>
                    <a:lnTo>
                      <a:pt x="1" y="21262"/>
                    </a:lnTo>
                    <a:lnTo>
                      <a:pt x="1" y="29405"/>
                    </a:lnTo>
                    <a:lnTo>
                      <a:pt x="2583" y="31908"/>
                    </a:lnTo>
                    <a:lnTo>
                      <a:pt x="2583" y="34775"/>
                    </a:lnTo>
                    <a:lnTo>
                      <a:pt x="2773" y="34775"/>
                    </a:lnTo>
                    <a:lnTo>
                      <a:pt x="2773" y="31829"/>
                    </a:lnTo>
                    <a:lnTo>
                      <a:pt x="207" y="29325"/>
                    </a:lnTo>
                    <a:lnTo>
                      <a:pt x="207" y="21341"/>
                    </a:lnTo>
                    <a:lnTo>
                      <a:pt x="7526" y="13974"/>
                    </a:lnTo>
                    <a:lnTo>
                      <a:pt x="7526" y="8081"/>
                    </a:lnTo>
                    <a:lnTo>
                      <a:pt x="8714" y="6908"/>
                    </a:lnTo>
                    <a:lnTo>
                      <a:pt x="8714" y="3740"/>
                    </a:lnTo>
                    <a:lnTo>
                      <a:pt x="9966" y="2567"/>
                    </a:lnTo>
                    <a:lnTo>
                      <a:pt x="13911" y="2567"/>
                    </a:lnTo>
                    <a:lnTo>
                      <a:pt x="16382" y="191"/>
                    </a:lnTo>
                    <a:lnTo>
                      <a:pt x="17824" y="191"/>
                    </a:lnTo>
                    <a:lnTo>
                      <a:pt x="178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17" name="Google Shape;1417;p29"/>
              <p:cNvSpPr/>
              <p:nvPr/>
            </p:nvSpPr>
            <p:spPr>
              <a:xfrm>
                <a:off x="5210875" y="1019950"/>
                <a:ext cx="139425" cy="359250"/>
              </a:xfrm>
              <a:custGeom>
                <a:avLst/>
                <a:gdLst/>
                <a:ahLst/>
                <a:cxnLst/>
                <a:rect l="l" t="t" r="r" b="b"/>
                <a:pathLst>
                  <a:path w="5577" h="14370" extrusionOk="0">
                    <a:moveTo>
                      <a:pt x="2994" y="0"/>
                    </a:moveTo>
                    <a:lnTo>
                      <a:pt x="2994" y="1426"/>
                    </a:lnTo>
                    <a:lnTo>
                      <a:pt x="5371" y="3977"/>
                    </a:lnTo>
                    <a:lnTo>
                      <a:pt x="5371" y="6290"/>
                    </a:lnTo>
                    <a:lnTo>
                      <a:pt x="4579" y="7240"/>
                    </a:lnTo>
                    <a:lnTo>
                      <a:pt x="4579" y="11280"/>
                    </a:lnTo>
                    <a:lnTo>
                      <a:pt x="3153" y="12864"/>
                    </a:lnTo>
                    <a:lnTo>
                      <a:pt x="1378" y="12864"/>
                    </a:lnTo>
                    <a:lnTo>
                      <a:pt x="0" y="14243"/>
                    </a:lnTo>
                    <a:lnTo>
                      <a:pt x="143" y="14370"/>
                    </a:lnTo>
                    <a:lnTo>
                      <a:pt x="1458" y="13070"/>
                    </a:lnTo>
                    <a:lnTo>
                      <a:pt x="3264" y="13070"/>
                    </a:lnTo>
                    <a:lnTo>
                      <a:pt x="4785" y="11359"/>
                    </a:lnTo>
                    <a:lnTo>
                      <a:pt x="4785" y="7320"/>
                    </a:lnTo>
                    <a:lnTo>
                      <a:pt x="5577" y="6369"/>
                    </a:lnTo>
                    <a:lnTo>
                      <a:pt x="5577" y="3898"/>
                    </a:lnTo>
                    <a:lnTo>
                      <a:pt x="3200" y="1363"/>
                    </a:lnTo>
                    <a:lnTo>
                      <a:pt x="32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18" name="Google Shape;1418;p29"/>
              <p:cNvSpPr/>
              <p:nvPr/>
            </p:nvSpPr>
            <p:spPr>
              <a:xfrm>
                <a:off x="4850050" y="1150250"/>
                <a:ext cx="460650" cy="1218325"/>
              </a:xfrm>
              <a:custGeom>
                <a:avLst/>
                <a:gdLst/>
                <a:ahLst/>
                <a:cxnLst/>
                <a:rect l="l" t="t" r="r" b="b"/>
                <a:pathLst>
                  <a:path w="18426" h="48733" extrusionOk="0">
                    <a:moveTo>
                      <a:pt x="17031" y="0"/>
                    </a:moveTo>
                    <a:lnTo>
                      <a:pt x="17031" y="919"/>
                    </a:lnTo>
                    <a:lnTo>
                      <a:pt x="18220" y="2187"/>
                    </a:lnTo>
                    <a:lnTo>
                      <a:pt x="18220" y="5593"/>
                    </a:lnTo>
                    <a:lnTo>
                      <a:pt x="17111" y="6860"/>
                    </a:lnTo>
                    <a:lnTo>
                      <a:pt x="15194" y="6860"/>
                    </a:lnTo>
                    <a:lnTo>
                      <a:pt x="12358" y="9633"/>
                    </a:lnTo>
                    <a:lnTo>
                      <a:pt x="10124" y="9633"/>
                    </a:lnTo>
                    <a:lnTo>
                      <a:pt x="6940" y="12754"/>
                    </a:lnTo>
                    <a:lnTo>
                      <a:pt x="6940" y="30941"/>
                    </a:lnTo>
                    <a:lnTo>
                      <a:pt x="1" y="37643"/>
                    </a:lnTo>
                    <a:lnTo>
                      <a:pt x="1" y="45706"/>
                    </a:lnTo>
                    <a:lnTo>
                      <a:pt x="2900" y="48685"/>
                    </a:lnTo>
                    <a:lnTo>
                      <a:pt x="4357" y="48732"/>
                    </a:lnTo>
                    <a:lnTo>
                      <a:pt x="1189" y="45627"/>
                    </a:lnTo>
                    <a:lnTo>
                      <a:pt x="1189" y="37722"/>
                    </a:lnTo>
                    <a:lnTo>
                      <a:pt x="7922" y="31020"/>
                    </a:lnTo>
                    <a:lnTo>
                      <a:pt x="7922" y="13182"/>
                    </a:lnTo>
                    <a:lnTo>
                      <a:pt x="8952" y="12215"/>
                    </a:lnTo>
                    <a:lnTo>
                      <a:pt x="10900" y="12215"/>
                    </a:lnTo>
                    <a:lnTo>
                      <a:pt x="10900" y="12009"/>
                    </a:lnTo>
                    <a:lnTo>
                      <a:pt x="8872" y="12009"/>
                    </a:lnTo>
                    <a:lnTo>
                      <a:pt x="7732" y="13086"/>
                    </a:lnTo>
                    <a:lnTo>
                      <a:pt x="7732" y="30941"/>
                    </a:lnTo>
                    <a:lnTo>
                      <a:pt x="999" y="37643"/>
                    </a:lnTo>
                    <a:lnTo>
                      <a:pt x="999" y="45706"/>
                    </a:lnTo>
                    <a:lnTo>
                      <a:pt x="3866" y="48526"/>
                    </a:lnTo>
                    <a:lnTo>
                      <a:pt x="2995" y="48495"/>
                    </a:lnTo>
                    <a:lnTo>
                      <a:pt x="207" y="45627"/>
                    </a:lnTo>
                    <a:lnTo>
                      <a:pt x="207" y="37722"/>
                    </a:lnTo>
                    <a:lnTo>
                      <a:pt x="7130" y="31020"/>
                    </a:lnTo>
                    <a:lnTo>
                      <a:pt x="7130" y="12833"/>
                    </a:lnTo>
                    <a:lnTo>
                      <a:pt x="10203" y="9839"/>
                    </a:lnTo>
                    <a:lnTo>
                      <a:pt x="12437" y="9839"/>
                    </a:lnTo>
                    <a:lnTo>
                      <a:pt x="15273" y="7066"/>
                    </a:lnTo>
                    <a:lnTo>
                      <a:pt x="17221" y="7066"/>
                    </a:lnTo>
                    <a:lnTo>
                      <a:pt x="18425" y="5672"/>
                    </a:lnTo>
                    <a:lnTo>
                      <a:pt x="18425" y="2108"/>
                    </a:lnTo>
                    <a:lnTo>
                      <a:pt x="17237" y="840"/>
                    </a:lnTo>
                    <a:lnTo>
                      <a:pt x="172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19" name="Google Shape;1419;p29"/>
              <p:cNvSpPr/>
              <p:nvPr/>
            </p:nvSpPr>
            <p:spPr>
              <a:xfrm>
                <a:off x="4830250" y="1265900"/>
                <a:ext cx="383425" cy="1145050"/>
              </a:xfrm>
              <a:custGeom>
                <a:avLst/>
                <a:gdLst/>
                <a:ahLst/>
                <a:cxnLst/>
                <a:rect l="l" t="t" r="r" b="b"/>
                <a:pathLst>
                  <a:path w="15337" h="45802" extrusionOk="0">
                    <a:moveTo>
                      <a:pt x="15193" y="1"/>
                    </a:moveTo>
                    <a:lnTo>
                      <a:pt x="12041" y="3232"/>
                    </a:lnTo>
                    <a:lnTo>
                      <a:pt x="5529" y="3232"/>
                    </a:lnTo>
                    <a:lnTo>
                      <a:pt x="4563" y="4199"/>
                    </a:lnTo>
                    <a:lnTo>
                      <a:pt x="4563" y="8080"/>
                    </a:lnTo>
                    <a:lnTo>
                      <a:pt x="6939" y="10441"/>
                    </a:lnTo>
                    <a:lnTo>
                      <a:pt x="6939" y="25903"/>
                    </a:lnTo>
                    <a:lnTo>
                      <a:pt x="0" y="32731"/>
                    </a:lnTo>
                    <a:lnTo>
                      <a:pt x="0" y="43980"/>
                    </a:lnTo>
                    <a:lnTo>
                      <a:pt x="1806" y="45801"/>
                    </a:lnTo>
                    <a:lnTo>
                      <a:pt x="1949" y="45675"/>
                    </a:lnTo>
                    <a:lnTo>
                      <a:pt x="206" y="43900"/>
                    </a:lnTo>
                    <a:lnTo>
                      <a:pt x="206" y="32811"/>
                    </a:lnTo>
                    <a:lnTo>
                      <a:pt x="7130" y="25982"/>
                    </a:lnTo>
                    <a:lnTo>
                      <a:pt x="7130" y="10362"/>
                    </a:lnTo>
                    <a:lnTo>
                      <a:pt x="4753" y="8001"/>
                    </a:lnTo>
                    <a:lnTo>
                      <a:pt x="4753" y="4278"/>
                    </a:lnTo>
                    <a:lnTo>
                      <a:pt x="5609" y="3423"/>
                    </a:lnTo>
                    <a:lnTo>
                      <a:pt x="12120" y="3423"/>
                    </a:lnTo>
                    <a:lnTo>
                      <a:pt x="15336" y="143"/>
                    </a:lnTo>
                    <a:lnTo>
                      <a:pt x="15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20" name="Google Shape;1420;p29"/>
              <p:cNvSpPr/>
              <p:nvPr/>
            </p:nvSpPr>
            <p:spPr>
              <a:xfrm>
                <a:off x="4810450" y="1204500"/>
                <a:ext cx="386175" cy="1412000"/>
              </a:xfrm>
              <a:custGeom>
                <a:avLst/>
                <a:gdLst/>
                <a:ahLst/>
                <a:cxnLst/>
                <a:rect l="l" t="t" r="r" b="b"/>
                <a:pathLst>
                  <a:path w="15447" h="56480" extrusionOk="0">
                    <a:moveTo>
                      <a:pt x="15257" y="1"/>
                    </a:moveTo>
                    <a:lnTo>
                      <a:pt x="15257" y="1649"/>
                    </a:lnTo>
                    <a:lnTo>
                      <a:pt x="11993" y="4896"/>
                    </a:lnTo>
                    <a:lnTo>
                      <a:pt x="5498" y="4896"/>
                    </a:lnTo>
                    <a:lnTo>
                      <a:pt x="4357" y="5831"/>
                    </a:lnTo>
                    <a:lnTo>
                      <a:pt x="4357" y="11107"/>
                    </a:lnTo>
                    <a:lnTo>
                      <a:pt x="6733" y="13451"/>
                    </a:lnTo>
                    <a:lnTo>
                      <a:pt x="6733" y="27805"/>
                    </a:lnTo>
                    <a:lnTo>
                      <a:pt x="0" y="34633"/>
                    </a:lnTo>
                    <a:lnTo>
                      <a:pt x="0" y="56480"/>
                    </a:lnTo>
                    <a:lnTo>
                      <a:pt x="206" y="56480"/>
                    </a:lnTo>
                    <a:lnTo>
                      <a:pt x="206" y="34712"/>
                    </a:lnTo>
                    <a:lnTo>
                      <a:pt x="6939" y="27884"/>
                    </a:lnTo>
                    <a:lnTo>
                      <a:pt x="6939" y="13372"/>
                    </a:lnTo>
                    <a:lnTo>
                      <a:pt x="4563" y="11012"/>
                    </a:lnTo>
                    <a:lnTo>
                      <a:pt x="4563" y="5910"/>
                    </a:lnTo>
                    <a:lnTo>
                      <a:pt x="5577" y="5086"/>
                    </a:lnTo>
                    <a:lnTo>
                      <a:pt x="12056" y="5086"/>
                    </a:lnTo>
                    <a:lnTo>
                      <a:pt x="15447" y="1728"/>
                    </a:lnTo>
                    <a:lnTo>
                      <a:pt x="154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21" name="Google Shape;1421;p29"/>
              <p:cNvSpPr/>
              <p:nvPr/>
            </p:nvSpPr>
            <p:spPr>
              <a:xfrm>
                <a:off x="4746675" y="1534825"/>
                <a:ext cx="192525" cy="533125"/>
              </a:xfrm>
              <a:custGeom>
                <a:avLst/>
                <a:gdLst/>
                <a:ahLst/>
                <a:cxnLst/>
                <a:rect l="l" t="t" r="r" b="b"/>
                <a:pathLst>
                  <a:path w="7701" h="21325" extrusionOk="0">
                    <a:moveTo>
                      <a:pt x="6322" y="1"/>
                    </a:moveTo>
                    <a:lnTo>
                      <a:pt x="6322" y="5482"/>
                    </a:lnTo>
                    <a:lnTo>
                      <a:pt x="5435" y="6670"/>
                    </a:lnTo>
                    <a:lnTo>
                      <a:pt x="5593" y="6797"/>
                    </a:lnTo>
                    <a:lnTo>
                      <a:pt x="6512" y="5546"/>
                    </a:lnTo>
                    <a:lnTo>
                      <a:pt x="6512" y="460"/>
                    </a:lnTo>
                    <a:lnTo>
                      <a:pt x="7510" y="1363"/>
                    </a:lnTo>
                    <a:lnTo>
                      <a:pt x="7510" y="7637"/>
                    </a:lnTo>
                    <a:lnTo>
                      <a:pt x="5530" y="9665"/>
                    </a:lnTo>
                    <a:lnTo>
                      <a:pt x="5530" y="11090"/>
                    </a:lnTo>
                    <a:lnTo>
                      <a:pt x="6322" y="11978"/>
                    </a:lnTo>
                    <a:lnTo>
                      <a:pt x="6322" y="14592"/>
                    </a:lnTo>
                    <a:lnTo>
                      <a:pt x="1" y="21182"/>
                    </a:lnTo>
                    <a:lnTo>
                      <a:pt x="159" y="21325"/>
                    </a:lnTo>
                    <a:lnTo>
                      <a:pt x="6512" y="14671"/>
                    </a:lnTo>
                    <a:lnTo>
                      <a:pt x="6512" y="11914"/>
                    </a:lnTo>
                    <a:lnTo>
                      <a:pt x="5720" y="11011"/>
                    </a:lnTo>
                    <a:lnTo>
                      <a:pt x="5720" y="9760"/>
                    </a:lnTo>
                    <a:lnTo>
                      <a:pt x="7700" y="7716"/>
                    </a:lnTo>
                    <a:lnTo>
                      <a:pt x="7700" y="1284"/>
                    </a:lnTo>
                    <a:lnTo>
                      <a:pt x="6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22" name="Google Shape;1422;p29"/>
              <p:cNvSpPr/>
              <p:nvPr/>
            </p:nvSpPr>
            <p:spPr>
              <a:xfrm>
                <a:off x="4780750" y="1797025"/>
                <a:ext cx="168350" cy="692350"/>
              </a:xfrm>
              <a:custGeom>
                <a:avLst/>
                <a:gdLst/>
                <a:ahLst/>
                <a:cxnLst/>
                <a:rect l="l" t="t" r="r" b="b"/>
                <a:pathLst>
                  <a:path w="6734" h="27694" extrusionOk="0">
                    <a:moveTo>
                      <a:pt x="6543" y="0"/>
                    </a:moveTo>
                    <a:lnTo>
                      <a:pt x="6543" y="4040"/>
                    </a:lnTo>
                    <a:lnTo>
                      <a:pt x="0" y="10663"/>
                    </a:lnTo>
                    <a:lnTo>
                      <a:pt x="0" y="27693"/>
                    </a:lnTo>
                    <a:lnTo>
                      <a:pt x="206" y="27693"/>
                    </a:lnTo>
                    <a:lnTo>
                      <a:pt x="206" y="10742"/>
                    </a:lnTo>
                    <a:lnTo>
                      <a:pt x="6733" y="4151"/>
                    </a:lnTo>
                    <a:lnTo>
                      <a:pt x="673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23" name="Google Shape;1423;p29"/>
              <p:cNvSpPr/>
              <p:nvPr/>
            </p:nvSpPr>
            <p:spPr>
              <a:xfrm>
                <a:off x="5346725" y="1534425"/>
                <a:ext cx="46750" cy="46375"/>
              </a:xfrm>
              <a:custGeom>
                <a:avLst/>
                <a:gdLst/>
                <a:ahLst/>
                <a:cxnLst/>
                <a:rect l="l" t="t" r="r" b="b"/>
                <a:pathLst>
                  <a:path w="1870" h="1855" extrusionOk="0">
                    <a:moveTo>
                      <a:pt x="935" y="1"/>
                    </a:moveTo>
                    <a:cubicBezTo>
                      <a:pt x="412" y="1"/>
                      <a:pt x="0" y="413"/>
                      <a:pt x="0" y="920"/>
                    </a:cubicBezTo>
                    <a:cubicBezTo>
                      <a:pt x="0" y="1442"/>
                      <a:pt x="412" y="1854"/>
                      <a:pt x="935" y="1854"/>
                    </a:cubicBezTo>
                    <a:cubicBezTo>
                      <a:pt x="1442" y="1854"/>
                      <a:pt x="1870" y="1442"/>
                      <a:pt x="1870" y="920"/>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24" name="Google Shape;1424;p29"/>
              <p:cNvSpPr/>
              <p:nvPr/>
            </p:nvSpPr>
            <p:spPr>
              <a:xfrm>
                <a:off x="5262750" y="974800"/>
                <a:ext cx="46375" cy="46350"/>
              </a:xfrm>
              <a:custGeom>
                <a:avLst/>
                <a:gdLst/>
                <a:ahLst/>
                <a:cxnLst/>
                <a:rect l="l" t="t" r="r" b="b"/>
                <a:pathLst>
                  <a:path w="1855" h="1854" extrusionOk="0">
                    <a:moveTo>
                      <a:pt x="919" y="0"/>
                    </a:moveTo>
                    <a:cubicBezTo>
                      <a:pt x="412" y="0"/>
                      <a:pt x="1" y="412"/>
                      <a:pt x="1" y="935"/>
                    </a:cubicBezTo>
                    <a:cubicBezTo>
                      <a:pt x="1" y="1442"/>
                      <a:pt x="412" y="1854"/>
                      <a:pt x="919" y="1854"/>
                    </a:cubicBezTo>
                    <a:cubicBezTo>
                      <a:pt x="1442" y="1854"/>
                      <a:pt x="1854" y="1442"/>
                      <a:pt x="1854" y="935"/>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25" name="Google Shape;1425;p29"/>
              <p:cNvSpPr/>
              <p:nvPr/>
            </p:nvSpPr>
            <p:spPr>
              <a:xfrm>
                <a:off x="4861525" y="2390725"/>
                <a:ext cx="46775" cy="46375"/>
              </a:xfrm>
              <a:custGeom>
                <a:avLst/>
                <a:gdLst/>
                <a:ahLst/>
                <a:cxnLst/>
                <a:rect l="l" t="t" r="r" b="b"/>
                <a:pathLst>
                  <a:path w="1871" h="1855" extrusionOk="0">
                    <a:moveTo>
                      <a:pt x="936" y="1"/>
                    </a:moveTo>
                    <a:cubicBezTo>
                      <a:pt x="413" y="1"/>
                      <a:pt x="1" y="412"/>
                      <a:pt x="1" y="935"/>
                    </a:cubicBezTo>
                    <a:cubicBezTo>
                      <a:pt x="1" y="1442"/>
                      <a:pt x="413" y="1854"/>
                      <a:pt x="936" y="1854"/>
                    </a:cubicBezTo>
                    <a:cubicBezTo>
                      <a:pt x="1443" y="1854"/>
                      <a:pt x="1870" y="1442"/>
                      <a:pt x="1870" y="935"/>
                    </a:cubicBezTo>
                    <a:cubicBezTo>
                      <a:pt x="1870" y="412"/>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26" name="Google Shape;1426;p29"/>
              <p:cNvSpPr/>
              <p:nvPr/>
            </p:nvSpPr>
            <p:spPr>
              <a:xfrm>
                <a:off x="4920950" y="1772075"/>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27" name="Google Shape;1427;p29"/>
              <p:cNvSpPr/>
              <p:nvPr/>
            </p:nvSpPr>
            <p:spPr>
              <a:xfrm>
                <a:off x="4709050" y="2059225"/>
                <a:ext cx="46375" cy="46350"/>
              </a:xfrm>
              <a:custGeom>
                <a:avLst/>
                <a:gdLst/>
                <a:ahLst/>
                <a:cxnLst/>
                <a:rect l="l" t="t" r="r" b="b"/>
                <a:pathLst>
                  <a:path w="1855" h="1854" extrusionOk="0">
                    <a:moveTo>
                      <a:pt x="935" y="0"/>
                    </a:moveTo>
                    <a:cubicBezTo>
                      <a:pt x="413" y="0"/>
                      <a:pt x="1" y="412"/>
                      <a:pt x="1" y="919"/>
                    </a:cubicBezTo>
                    <a:cubicBezTo>
                      <a:pt x="1" y="1442"/>
                      <a:pt x="413"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28" name="Google Shape;1428;p29"/>
              <p:cNvSpPr/>
              <p:nvPr/>
            </p:nvSpPr>
            <p:spPr>
              <a:xfrm>
                <a:off x="5109075" y="1435425"/>
                <a:ext cx="46775" cy="46350"/>
              </a:xfrm>
              <a:custGeom>
                <a:avLst/>
                <a:gdLst/>
                <a:ahLst/>
                <a:cxnLst/>
                <a:rect l="l" t="t" r="r" b="b"/>
                <a:pathLst>
                  <a:path w="1871" h="1854" extrusionOk="0">
                    <a:moveTo>
                      <a:pt x="935" y="0"/>
                    </a:moveTo>
                    <a:cubicBezTo>
                      <a:pt x="413" y="0"/>
                      <a:pt x="1" y="412"/>
                      <a:pt x="1" y="919"/>
                    </a:cubicBezTo>
                    <a:cubicBezTo>
                      <a:pt x="1" y="1442"/>
                      <a:pt x="413" y="1854"/>
                      <a:pt x="935" y="1854"/>
                    </a:cubicBezTo>
                    <a:cubicBezTo>
                      <a:pt x="1442" y="1854"/>
                      <a:pt x="1870" y="1442"/>
                      <a:pt x="1870" y="919"/>
                    </a:cubicBezTo>
                    <a:cubicBezTo>
                      <a:pt x="1870"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29" name="Google Shape;1429;p29"/>
              <p:cNvSpPr/>
              <p:nvPr/>
            </p:nvSpPr>
            <p:spPr>
              <a:xfrm>
                <a:off x="5188300" y="1360950"/>
                <a:ext cx="46750" cy="46375"/>
              </a:xfrm>
              <a:custGeom>
                <a:avLst/>
                <a:gdLst/>
                <a:ahLst/>
                <a:cxnLst/>
                <a:rect l="l" t="t" r="r" b="b"/>
                <a:pathLst>
                  <a:path w="1870" h="1855" extrusionOk="0">
                    <a:moveTo>
                      <a:pt x="935" y="1"/>
                    </a:moveTo>
                    <a:cubicBezTo>
                      <a:pt x="412" y="1"/>
                      <a:pt x="0" y="413"/>
                      <a:pt x="0" y="935"/>
                    </a:cubicBezTo>
                    <a:cubicBezTo>
                      <a:pt x="0" y="1442"/>
                      <a:pt x="412" y="1854"/>
                      <a:pt x="935" y="1854"/>
                    </a:cubicBezTo>
                    <a:cubicBezTo>
                      <a:pt x="1442" y="1854"/>
                      <a:pt x="1870" y="1442"/>
                      <a:pt x="1870" y="935"/>
                    </a:cubicBezTo>
                    <a:cubicBezTo>
                      <a:pt x="1870"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30" name="Google Shape;1430;p29"/>
              <p:cNvSpPr/>
              <p:nvPr/>
            </p:nvSpPr>
            <p:spPr>
              <a:xfrm>
                <a:off x="5250075" y="1101150"/>
                <a:ext cx="51525" cy="51500"/>
              </a:xfrm>
              <a:custGeom>
                <a:avLst/>
                <a:gdLst/>
                <a:ahLst/>
                <a:cxnLst/>
                <a:rect l="l" t="t" r="r" b="b"/>
                <a:pathLst>
                  <a:path w="2061" h="2060" extrusionOk="0">
                    <a:moveTo>
                      <a:pt x="1062" y="190"/>
                    </a:moveTo>
                    <a:cubicBezTo>
                      <a:pt x="1506" y="190"/>
                      <a:pt x="1886" y="570"/>
                      <a:pt x="1886" y="1030"/>
                    </a:cubicBezTo>
                    <a:cubicBezTo>
                      <a:pt x="1886" y="1489"/>
                      <a:pt x="1506" y="1854"/>
                      <a:pt x="1062" y="1854"/>
                    </a:cubicBezTo>
                    <a:cubicBezTo>
                      <a:pt x="603" y="1854"/>
                      <a:pt x="222" y="1489"/>
                      <a:pt x="222" y="1030"/>
                    </a:cubicBezTo>
                    <a:cubicBezTo>
                      <a:pt x="222" y="570"/>
                      <a:pt x="587" y="222"/>
                      <a:pt x="1062" y="190"/>
                    </a:cubicBezTo>
                    <a:close/>
                    <a:moveTo>
                      <a:pt x="1030" y="0"/>
                    </a:moveTo>
                    <a:cubicBezTo>
                      <a:pt x="460" y="0"/>
                      <a:pt x="1" y="475"/>
                      <a:pt x="1" y="1030"/>
                    </a:cubicBezTo>
                    <a:cubicBezTo>
                      <a:pt x="1" y="1600"/>
                      <a:pt x="476" y="2060"/>
                      <a:pt x="1030" y="2060"/>
                    </a:cubicBezTo>
                    <a:cubicBezTo>
                      <a:pt x="1616" y="2060"/>
                      <a:pt x="2060" y="1584"/>
                      <a:pt x="2060" y="1030"/>
                    </a:cubicBezTo>
                    <a:cubicBezTo>
                      <a:pt x="2060" y="475"/>
                      <a:pt x="1616" y="16"/>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31" name="Google Shape;1431;p29"/>
              <p:cNvSpPr/>
              <p:nvPr/>
            </p:nvSpPr>
            <p:spPr>
              <a:xfrm>
                <a:off x="5166100" y="1155400"/>
                <a:ext cx="51525" cy="51500"/>
              </a:xfrm>
              <a:custGeom>
                <a:avLst/>
                <a:gdLst/>
                <a:ahLst/>
                <a:cxnLst/>
                <a:rect l="l" t="t" r="r" b="b"/>
                <a:pathLst>
                  <a:path w="2061" h="2060" extrusionOk="0">
                    <a:moveTo>
                      <a:pt x="1047" y="206"/>
                    </a:moveTo>
                    <a:cubicBezTo>
                      <a:pt x="1506" y="206"/>
                      <a:pt x="1886" y="587"/>
                      <a:pt x="1886" y="1030"/>
                    </a:cubicBezTo>
                    <a:cubicBezTo>
                      <a:pt x="1886" y="1490"/>
                      <a:pt x="1506" y="1870"/>
                      <a:pt x="1047" y="1870"/>
                    </a:cubicBezTo>
                    <a:cubicBezTo>
                      <a:pt x="587" y="1870"/>
                      <a:pt x="207" y="1490"/>
                      <a:pt x="207" y="1030"/>
                    </a:cubicBezTo>
                    <a:cubicBezTo>
                      <a:pt x="207" y="587"/>
                      <a:pt x="571" y="222"/>
                      <a:pt x="1047" y="206"/>
                    </a:cubicBezTo>
                    <a:close/>
                    <a:moveTo>
                      <a:pt x="1031" y="0"/>
                    </a:moveTo>
                    <a:cubicBezTo>
                      <a:pt x="445" y="0"/>
                      <a:pt x="1" y="476"/>
                      <a:pt x="1" y="1030"/>
                    </a:cubicBezTo>
                    <a:cubicBezTo>
                      <a:pt x="1" y="1601"/>
                      <a:pt x="476" y="2060"/>
                      <a:pt x="1031" y="2060"/>
                    </a:cubicBezTo>
                    <a:cubicBezTo>
                      <a:pt x="1601" y="2060"/>
                      <a:pt x="2060" y="1585"/>
                      <a:pt x="2060" y="1030"/>
                    </a:cubicBezTo>
                    <a:cubicBezTo>
                      <a:pt x="2060" y="476"/>
                      <a:pt x="1601" y="32"/>
                      <a:pt x="10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32" name="Google Shape;1432;p29"/>
              <p:cNvSpPr/>
              <p:nvPr/>
            </p:nvSpPr>
            <p:spPr>
              <a:xfrm>
                <a:off x="5205725" y="1229850"/>
                <a:ext cx="51500" cy="51525"/>
              </a:xfrm>
              <a:custGeom>
                <a:avLst/>
                <a:gdLst/>
                <a:ahLst/>
                <a:cxnLst/>
                <a:rect l="l" t="t" r="r" b="b"/>
                <a:pathLst>
                  <a:path w="2060" h="2061" extrusionOk="0">
                    <a:moveTo>
                      <a:pt x="1046" y="191"/>
                    </a:moveTo>
                    <a:cubicBezTo>
                      <a:pt x="1505" y="191"/>
                      <a:pt x="1885" y="571"/>
                      <a:pt x="1885" y="1031"/>
                    </a:cubicBezTo>
                    <a:cubicBezTo>
                      <a:pt x="1885" y="1490"/>
                      <a:pt x="1505" y="1854"/>
                      <a:pt x="1046" y="1854"/>
                    </a:cubicBezTo>
                    <a:cubicBezTo>
                      <a:pt x="586" y="1854"/>
                      <a:pt x="206" y="1490"/>
                      <a:pt x="206" y="1031"/>
                    </a:cubicBezTo>
                    <a:cubicBezTo>
                      <a:pt x="206" y="571"/>
                      <a:pt x="571" y="223"/>
                      <a:pt x="1046" y="191"/>
                    </a:cubicBezTo>
                    <a:close/>
                    <a:moveTo>
                      <a:pt x="1030" y="1"/>
                    </a:moveTo>
                    <a:cubicBezTo>
                      <a:pt x="444" y="1"/>
                      <a:pt x="0" y="476"/>
                      <a:pt x="0" y="1031"/>
                    </a:cubicBezTo>
                    <a:cubicBezTo>
                      <a:pt x="0" y="1601"/>
                      <a:pt x="475" y="2060"/>
                      <a:pt x="1030" y="2060"/>
                    </a:cubicBezTo>
                    <a:cubicBezTo>
                      <a:pt x="1600" y="2060"/>
                      <a:pt x="2060" y="1585"/>
                      <a:pt x="2060" y="1031"/>
                    </a:cubicBezTo>
                    <a:cubicBezTo>
                      <a:pt x="2060" y="476"/>
                      <a:pt x="1600" y="17"/>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33" name="Google Shape;1433;p29"/>
              <p:cNvSpPr/>
              <p:nvPr/>
            </p:nvSpPr>
            <p:spPr>
              <a:xfrm>
                <a:off x="4844100" y="1695225"/>
                <a:ext cx="51525" cy="51525"/>
              </a:xfrm>
              <a:custGeom>
                <a:avLst/>
                <a:gdLst/>
                <a:ahLst/>
                <a:cxnLst/>
                <a:rect l="l" t="t" r="r" b="b"/>
                <a:pathLst>
                  <a:path w="2061" h="2061" extrusionOk="0">
                    <a:moveTo>
                      <a:pt x="1062" y="191"/>
                    </a:moveTo>
                    <a:cubicBezTo>
                      <a:pt x="1506" y="191"/>
                      <a:pt x="1886" y="571"/>
                      <a:pt x="1886" y="1031"/>
                    </a:cubicBezTo>
                    <a:cubicBezTo>
                      <a:pt x="1886" y="1490"/>
                      <a:pt x="1506" y="1854"/>
                      <a:pt x="1062" y="1854"/>
                    </a:cubicBezTo>
                    <a:cubicBezTo>
                      <a:pt x="603" y="1854"/>
                      <a:pt x="223" y="1490"/>
                      <a:pt x="223" y="1031"/>
                    </a:cubicBezTo>
                    <a:cubicBezTo>
                      <a:pt x="223" y="571"/>
                      <a:pt x="587" y="207"/>
                      <a:pt x="1062" y="191"/>
                    </a:cubicBezTo>
                    <a:close/>
                    <a:moveTo>
                      <a:pt x="1031" y="1"/>
                    </a:moveTo>
                    <a:cubicBezTo>
                      <a:pt x="460" y="1"/>
                      <a:pt x="1" y="476"/>
                      <a:pt x="1" y="1031"/>
                    </a:cubicBezTo>
                    <a:cubicBezTo>
                      <a:pt x="1" y="1601"/>
                      <a:pt x="476" y="2060"/>
                      <a:pt x="1031" y="2060"/>
                    </a:cubicBezTo>
                    <a:cubicBezTo>
                      <a:pt x="1617" y="2060"/>
                      <a:pt x="2060" y="1585"/>
                      <a:pt x="2060" y="1031"/>
                    </a:cubicBezTo>
                    <a:cubicBezTo>
                      <a:pt x="2060" y="476"/>
                      <a:pt x="1601" y="17"/>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34" name="Google Shape;1434;p29"/>
              <p:cNvSpPr/>
              <p:nvPr/>
            </p:nvSpPr>
            <p:spPr>
              <a:xfrm>
                <a:off x="4787075" y="2613700"/>
                <a:ext cx="51900" cy="51525"/>
              </a:xfrm>
              <a:custGeom>
                <a:avLst/>
                <a:gdLst/>
                <a:ahLst/>
                <a:cxnLst/>
                <a:rect l="l" t="t" r="r" b="b"/>
                <a:pathLst>
                  <a:path w="2076" h="2061" extrusionOk="0">
                    <a:moveTo>
                      <a:pt x="1062" y="191"/>
                    </a:moveTo>
                    <a:cubicBezTo>
                      <a:pt x="1521" y="191"/>
                      <a:pt x="1886" y="571"/>
                      <a:pt x="1886" y="1031"/>
                    </a:cubicBezTo>
                    <a:cubicBezTo>
                      <a:pt x="1886" y="1474"/>
                      <a:pt x="1506" y="1854"/>
                      <a:pt x="1062" y="1854"/>
                    </a:cubicBezTo>
                    <a:cubicBezTo>
                      <a:pt x="603" y="1854"/>
                      <a:pt x="222" y="1474"/>
                      <a:pt x="222" y="1031"/>
                    </a:cubicBezTo>
                    <a:cubicBezTo>
                      <a:pt x="222" y="587"/>
                      <a:pt x="587" y="207"/>
                      <a:pt x="1062" y="191"/>
                    </a:cubicBezTo>
                    <a:close/>
                    <a:moveTo>
                      <a:pt x="1046" y="1"/>
                    </a:moveTo>
                    <a:cubicBezTo>
                      <a:pt x="460" y="1"/>
                      <a:pt x="1" y="476"/>
                      <a:pt x="1" y="1031"/>
                    </a:cubicBezTo>
                    <a:cubicBezTo>
                      <a:pt x="1" y="1601"/>
                      <a:pt x="492" y="2060"/>
                      <a:pt x="1046" y="2060"/>
                    </a:cubicBezTo>
                    <a:cubicBezTo>
                      <a:pt x="1617" y="2060"/>
                      <a:pt x="2076" y="1585"/>
                      <a:pt x="2076" y="1031"/>
                    </a:cubicBezTo>
                    <a:cubicBezTo>
                      <a:pt x="2076" y="476"/>
                      <a:pt x="1617" y="17"/>
                      <a:pt x="10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35" name="Google Shape;1435;p29"/>
              <p:cNvSpPr/>
              <p:nvPr/>
            </p:nvSpPr>
            <p:spPr>
              <a:xfrm>
                <a:off x="4752625" y="2486975"/>
                <a:ext cx="51500" cy="51500"/>
              </a:xfrm>
              <a:custGeom>
                <a:avLst/>
                <a:gdLst/>
                <a:ahLst/>
                <a:cxnLst/>
                <a:rect l="l" t="t" r="r" b="b"/>
                <a:pathLst>
                  <a:path w="2060" h="2060" extrusionOk="0">
                    <a:moveTo>
                      <a:pt x="1046" y="190"/>
                    </a:moveTo>
                    <a:cubicBezTo>
                      <a:pt x="1505" y="190"/>
                      <a:pt x="1886" y="571"/>
                      <a:pt x="1886" y="1030"/>
                    </a:cubicBezTo>
                    <a:cubicBezTo>
                      <a:pt x="1886" y="1474"/>
                      <a:pt x="1505" y="1854"/>
                      <a:pt x="1046" y="1854"/>
                    </a:cubicBezTo>
                    <a:cubicBezTo>
                      <a:pt x="586" y="1854"/>
                      <a:pt x="222" y="1474"/>
                      <a:pt x="222" y="1030"/>
                    </a:cubicBezTo>
                    <a:cubicBezTo>
                      <a:pt x="222" y="571"/>
                      <a:pt x="602" y="190"/>
                      <a:pt x="1046" y="190"/>
                    </a:cubicBezTo>
                    <a:close/>
                    <a:moveTo>
                      <a:pt x="1030" y="0"/>
                    </a:moveTo>
                    <a:cubicBezTo>
                      <a:pt x="460" y="0"/>
                      <a:pt x="0" y="476"/>
                      <a:pt x="0" y="1030"/>
                    </a:cubicBezTo>
                    <a:cubicBezTo>
                      <a:pt x="0" y="1600"/>
                      <a:pt x="476" y="2060"/>
                      <a:pt x="1030" y="2060"/>
                    </a:cubicBezTo>
                    <a:cubicBezTo>
                      <a:pt x="1600" y="2060"/>
                      <a:pt x="2060" y="1585"/>
                      <a:pt x="2060" y="1030"/>
                    </a:cubicBezTo>
                    <a:cubicBezTo>
                      <a:pt x="2060" y="476"/>
                      <a:pt x="1600"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36" name="Google Shape;1436;p29"/>
              <p:cNvSpPr/>
              <p:nvPr/>
            </p:nvSpPr>
            <p:spPr>
              <a:xfrm>
                <a:off x="4950250" y="2421625"/>
                <a:ext cx="51525" cy="51500"/>
              </a:xfrm>
              <a:custGeom>
                <a:avLst/>
                <a:gdLst/>
                <a:ahLst/>
                <a:cxnLst/>
                <a:rect l="l" t="t" r="r" b="b"/>
                <a:pathLst>
                  <a:path w="2061" h="2060" extrusionOk="0">
                    <a:moveTo>
                      <a:pt x="1046" y="190"/>
                    </a:moveTo>
                    <a:cubicBezTo>
                      <a:pt x="1506" y="190"/>
                      <a:pt x="1886" y="571"/>
                      <a:pt x="1886" y="1030"/>
                    </a:cubicBezTo>
                    <a:cubicBezTo>
                      <a:pt x="1886" y="1474"/>
                      <a:pt x="1506" y="1854"/>
                      <a:pt x="1046" y="1854"/>
                    </a:cubicBezTo>
                    <a:cubicBezTo>
                      <a:pt x="587" y="1854"/>
                      <a:pt x="223" y="1474"/>
                      <a:pt x="223" y="1030"/>
                    </a:cubicBezTo>
                    <a:cubicBezTo>
                      <a:pt x="223" y="571"/>
                      <a:pt x="587" y="190"/>
                      <a:pt x="1046" y="190"/>
                    </a:cubicBezTo>
                    <a:close/>
                    <a:moveTo>
                      <a:pt x="1030" y="0"/>
                    </a:moveTo>
                    <a:cubicBezTo>
                      <a:pt x="444" y="0"/>
                      <a:pt x="1" y="476"/>
                      <a:pt x="1" y="1030"/>
                    </a:cubicBezTo>
                    <a:cubicBezTo>
                      <a:pt x="1" y="1600"/>
                      <a:pt x="476" y="2060"/>
                      <a:pt x="1030" y="2060"/>
                    </a:cubicBezTo>
                    <a:cubicBezTo>
                      <a:pt x="1601" y="2060"/>
                      <a:pt x="2060" y="1584"/>
                      <a:pt x="2060" y="1030"/>
                    </a:cubicBezTo>
                    <a:cubicBezTo>
                      <a:pt x="2060" y="476"/>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grpSp>
        <p:pic>
          <p:nvPicPr>
            <p:cNvPr id="1437" name="Google Shape;1437;p29"/>
            <p:cNvPicPr preferRelativeResize="0"/>
            <p:nvPr/>
          </p:nvPicPr>
          <p:blipFill>
            <a:blip r:embed="rId3">
              <a:alphaModFix amt="40000"/>
            </a:blip>
            <a:stretch>
              <a:fillRect/>
            </a:stretch>
          </p:blipFill>
          <p:spPr>
            <a:xfrm>
              <a:off x="554350" y="3058850"/>
              <a:ext cx="1177350" cy="1177350"/>
            </a:xfrm>
            <a:prstGeom prst="rect">
              <a:avLst/>
            </a:prstGeom>
            <a:noFill/>
            <a:ln>
              <a:noFill/>
            </a:ln>
          </p:spPr>
        </p:pic>
        <p:pic>
          <p:nvPicPr>
            <p:cNvPr id="1438" name="Google Shape;1438;p29"/>
            <p:cNvPicPr preferRelativeResize="0"/>
            <p:nvPr/>
          </p:nvPicPr>
          <p:blipFill>
            <a:blip r:embed="rId3">
              <a:alphaModFix amt="40000"/>
            </a:blip>
            <a:stretch>
              <a:fillRect/>
            </a:stretch>
          </p:blipFill>
          <p:spPr>
            <a:xfrm>
              <a:off x="0" y="4236200"/>
              <a:ext cx="1177350" cy="1177350"/>
            </a:xfrm>
            <a:prstGeom prst="rect">
              <a:avLst/>
            </a:prstGeom>
            <a:noFill/>
            <a:ln>
              <a:noFill/>
            </a:ln>
          </p:spPr>
        </p:pic>
      </p:grpSp>
      <p:grpSp>
        <p:nvGrpSpPr>
          <p:cNvPr id="1439" name="Google Shape;1439;p29"/>
          <p:cNvGrpSpPr/>
          <p:nvPr/>
        </p:nvGrpSpPr>
        <p:grpSpPr>
          <a:xfrm>
            <a:off x="7093325" y="-149525"/>
            <a:ext cx="3508525" cy="2544098"/>
            <a:chOff x="7093325" y="-149525"/>
            <a:chExt cx="3508525" cy="2544098"/>
          </a:xfrm>
        </p:grpSpPr>
        <p:grpSp>
          <p:nvGrpSpPr>
            <p:cNvPr id="1440" name="Google Shape;1440;p29"/>
            <p:cNvGrpSpPr/>
            <p:nvPr/>
          </p:nvGrpSpPr>
          <p:grpSpPr>
            <a:xfrm>
              <a:off x="7467304" y="268424"/>
              <a:ext cx="3134546" cy="2126149"/>
              <a:chOff x="2280775" y="570800"/>
              <a:chExt cx="1702725" cy="1154950"/>
            </a:xfrm>
          </p:grpSpPr>
          <p:sp>
            <p:nvSpPr>
              <p:cNvPr id="1441" name="Google Shape;1441;p29"/>
              <p:cNvSpPr/>
              <p:nvPr/>
            </p:nvSpPr>
            <p:spPr>
              <a:xfrm>
                <a:off x="2562775" y="1179175"/>
                <a:ext cx="1420725" cy="546575"/>
              </a:xfrm>
              <a:custGeom>
                <a:avLst/>
                <a:gdLst/>
                <a:ahLst/>
                <a:cxnLst/>
                <a:rect l="l" t="t" r="r" b="b"/>
                <a:pathLst>
                  <a:path w="56829" h="21863" extrusionOk="0">
                    <a:moveTo>
                      <a:pt x="143" y="0"/>
                    </a:moveTo>
                    <a:lnTo>
                      <a:pt x="1" y="143"/>
                    </a:lnTo>
                    <a:lnTo>
                      <a:pt x="777" y="871"/>
                    </a:lnTo>
                    <a:lnTo>
                      <a:pt x="777" y="6495"/>
                    </a:lnTo>
                    <a:lnTo>
                      <a:pt x="15843" y="21831"/>
                    </a:lnTo>
                    <a:lnTo>
                      <a:pt x="15875" y="21863"/>
                    </a:lnTo>
                    <a:lnTo>
                      <a:pt x="56828" y="21863"/>
                    </a:lnTo>
                    <a:lnTo>
                      <a:pt x="56828" y="21673"/>
                    </a:lnTo>
                    <a:lnTo>
                      <a:pt x="15954" y="21673"/>
                    </a:lnTo>
                    <a:lnTo>
                      <a:pt x="983" y="6416"/>
                    </a:lnTo>
                    <a:lnTo>
                      <a:pt x="983" y="776"/>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42" name="Google Shape;1442;p29"/>
              <p:cNvSpPr/>
              <p:nvPr/>
            </p:nvSpPr>
            <p:spPr>
              <a:xfrm>
                <a:off x="2385350" y="1087275"/>
                <a:ext cx="1598150" cy="574325"/>
              </a:xfrm>
              <a:custGeom>
                <a:avLst/>
                <a:gdLst/>
                <a:ahLst/>
                <a:cxnLst/>
                <a:rect l="l" t="t" r="r" b="b"/>
                <a:pathLst>
                  <a:path w="63926" h="22973" extrusionOk="0">
                    <a:moveTo>
                      <a:pt x="1901" y="1"/>
                    </a:moveTo>
                    <a:lnTo>
                      <a:pt x="0" y="1886"/>
                    </a:lnTo>
                    <a:lnTo>
                      <a:pt x="127" y="2013"/>
                    </a:lnTo>
                    <a:lnTo>
                      <a:pt x="1981" y="191"/>
                    </a:lnTo>
                    <a:lnTo>
                      <a:pt x="9363" y="191"/>
                    </a:lnTo>
                    <a:lnTo>
                      <a:pt x="9854" y="824"/>
                    </a:lnTo>
                    <a:lnTo>
                      <a:pt x="9854" y="8096"/>
                    </a:lnTo>
                    <a:lnTo>
                      <a:pt x="24636" y="22972"/>
                    </a:lnTo>
                    <a:lnTo>
                      <a:pt x="63925" y="22972"/>
                    </a:lnTo>
                    <a:lnTo>
                      <a:pt x="63925" y="22766"/>
                    </a:lnTo>
                    <a:lnTo>
                      <a:pt x="24715" y="22766"/>
                    </a:lnTo>
                    <a:lnTo>
                      <a:pt x="10060" y="8017"/>
                    </a:lnTo>
                    <a:lnTo>
                      <a:pt x="10060" y="745"/>
                    </a:lnTo>
                    <a:lnTo>
                      <a:pt x="94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43" name="Google Shape;1443;p29"/>
              <p:cNvSpPr/>
              <p:nvPr/>
            </p:nvSpPr>
            <p:spPr>
              <a:xfrm>
                <a:off x="2329900" y="1057575"/>
                <a:ext cx="1653600" cy="579075"/>
              </a:xfrm>
              <a:custGeom>
                <a:avLst/>
                <a:gdLst/>
                <a:ahLst/>
                <a:cxnLst/>
                <a:rect l="l" t="t" r="r" b="b"/>
                <a:pathLst>
                  <a:path w="66144" h="23163" extrusionOk="0">
                    <a:moveTo>
                      <a:pt x="0" y="0"/>
                    </a:moveTo>
                    <a:lnTo>
                      <a:pt x="0" y="190"/>
                    </a:lnTo>
                    <a:lnTo>
                      <a:pt x="12278" y="190"/>
                    </a:lnTo>
                    <a:lnTo>
                      <a:pt x="13070" y="808"/>
                    </a:lnTo>
                    <a:lnTo>
                      <a:pt x="13070" y="8777"/>
                    </a:lnTo>
                    <a:lnTo>
                      <a:pt x="27297" y="23131"/>
                    </a:lnTo>
                    <a:lnTo>
                      <a:pt x="27329" y="23162"/>
                    </a:lnTo>
                    <a:lnTo>
                      <a:pt x="66143" y="23162"/>
                    </a:lnTo>
                    <a:lnTo>
                      <a:pt x="66143" y="22972"/>
                    </a:lnTo>
                    <a:lnTo>
                      <a:pt x="27408" y="22972"/>
                    </a:lnTo>
                    <a:lnTo>
                      <a:pt x="13261" y="8698"/>
                    </a:lnTo>
                    <a:lnTo>
                      <a:pt x="13261" y="713"/>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44" name="Google Shape;1444;p29"/>
              <p:cNvSpPr/>
              <p:nvPr/>
            </p:nvSpPr>
            <p:spPr>
              <a:xfrm>
                <a:off x="2547725" y="1017975"/>
                <a:ext cx="1435775" cy="598875"/>
              </a:xfrm>
              <a:custGeom>
                <a:avLst/>
                <a:gdLst/>
                <a:ahLst/>
                <a:cxnLst/>
                <a:rect l="l" t="t" r="r" b="b"/>
                <a:pathLst>
                  <a:path w="57431" h="23955" extrusionOk="0">
                    <a:moveTo>
                      <a:pt x="1" y="0"/>
                    </a:moveTo>
                    <a:lnTo>
                      <a:pt x="1" y="190"/>
                    </a:lnTo>
                    <a:lnTo>
                      <a:pt x="4310" y="190"/>
                    </a:lnTo>
                    <a:lnTo>
                      <a:pt x="5340" y="1172"/>
                    </a:lnTo>
                    <a:lnTo>
                      <a:pt x="5340" y="9854"/>
                    </a:lnTo>
                    <a:lnTo>
                      <a:pt x="19059" y="23922"/>
                    </a:lnTo>
                    <a:lnTo>
                      <a:pt x="19091" y="23954"/>
                    </a:lnTo>
                    <a:lnTo>
                      <a:pt x="57430" y="23954"/>
                    </a:lnTo>
                    <a:lnTo>
                      <a:pt x="57430" y="23764"/>
                    </a:lnTo>
                    <a:lnTo>
                      <a:pt x="19186" y="23764"/>
                    </a:lnTo>
                    <a:lnTo>
                      <a:pt x="5546" y="9775"/>
                    </a:lnTo>
                    <a:lnTo>
                      <a:pt x="5546" y="1093"/>
                    </a:lnTo>
                    <a:lnTo>
                      <a:pt x="43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45" name="Google Shape;1445;p29"/>
              <p:cNvSpPr/>
              <p:nvPr/>
            </p:nvSpPr>
            <p:spPr>
              <a:xfrm>
                <a:off x="2442775" y="978350"/>
                <a:ext cx="1540725" cy="613925"/>
              </a:xfrm>
              <a:custGeom>
                <a:avLst/>
                <a:gdLst/>
                <a:ahLst/>
                <a:cxnLst/>
                <a:rect l="l" t="t" r="r" b="b"/>
                <a:pathLst>
                  <a:path w="61629" h="24557" extrusionOk="0">
                    <a:moveTo>
                      <a:pt x="0" y="1"/>
                    </a:moveTo>
                    <a:lnTo>
                      <a:pt x="0" y="191"/>
                    </a:lnTo>
                    <a:lnTo>
                      <a:pt x="9126" y="191"/>
                    </a:lnTo>
                    <a:lnTo>
                      <a:pt x="10330" y="1522"/>
                    </a:lnTo>
                    <a:lnTo>
                      <a:pt x="10330" y="10948"/>
                    </a:lnTo>
                    <a:lnTo>
                      <a:pt x="23733" y="24509"/>
                    </a:lnTo>
                    <a:lnTo>
                      <a:pt x="23780" y="24557"/>
                    </a:lnTo>
                    <a:lnTo>
                      <a:pt x="61628" y="24557"/>
                    </a:lnTo>
                    <a:lnTo>
                      <a:pt x="61628" y="24351"/>
                    </a:lnTo>
                    <a:lnTo>
                      <a:pt x="23859" y="24351"/>
                    </a:lnTo>
                    <a:lnTo>
                      <a:pt x="10536" y="10869"/>
                    </a:lnTo>
                    <a:lnTo>
                      <a:pt x="10536" y="1442"/>
                    </a:lnTo>
                    <a:lnTo>
                      <a:pt x="92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46" name="Google Shape;1446;p29"/>
              <p:cNvSpPr/>
              <p:nvPr/>
            </p:nvSpPr>
            <p:spPr>
              <a:xfrm>
                <a:off x="2676850" y="934800"/>
                <a:ext cx="1306650" cy="637675"/>
              </a:xfrm>
              <a:custGeom>
                <a:avLst/>
                <a:gdLst/>
                <a:ahLst/>
                <a:cxnLst/>
                <a:rect l="l" t="t" r="r" b="b"/>
                <a:pathLst>
                  <a:path w="52266" h="25507" extrusionOk="0">
                    <a:moveTo>
                      <a:pt x="143" y="0"/>
                    </a:moveTo>
                    <a:lnTo>
                      <a:pt x="0" y="143"/>
                    </a:lnTo>
                    <a:lnTo>
                      <a:pt x="1965" y="2060"/>
                    </a:lnTo>
                    <a:lnTo>
                      <a:pt x="1965" y="12183"/>
                    </a:lnTo>
                    <a:lnTo>
                      <a:pt x="14845" y="25459"/>
                    </a:lnTo>
                    <a:lnTo>
                      <a:pt x="14892" y="25507"/>
                    </a:lnTo>
                    <a:lnTo>
                      <a:pt x="52265" y="25507"/>
                    </a:lnTo>
                    <a:lnTo>
                      <a:pt x="52265" y="25301"/>
                    </a:lnTo>
                    <a:lnTo>
                      <a:pt x="14972" y="25301"/>
                    </a:lnTo>
                    <a:lnTo>
                      <a:pt x="2155" y="12104"/>
                    </a:lnTo>
                    <a:lnTo>
                      <a:pt x="2155" y="1980"/>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47" name="Google Shape;1447;p29"/>
              <p:cNvSpPr/>
              <p:nvPr/>
            </p:nvSpPr>
            <p:spPr>
              <a:xfrm>
                <a:off x="2508525" y="824675"/>
                <a:ext cx="1474975" cy="722850"/>
              </a:xfrm>
              <a:custGeom>
                <a:avLst/>
                <a:gdLst/>
                <a:ahLst/>
                <a:cxnLst/>
                <a:rect l="l" t="t" r="r" b="b"/>
                <a:pathLst>
                  <a:path w="58999" h="28914" extrusionOk="0">
                    <a:moveTo>
                      <a:pt x="3391" y="1"/>
                    </a:moveTo>
                    <a:lnTo>
                      <a:pt x="0" y="3439"/>
                    </a:lnTo>
                    <a:lnTo>
                      <a:pt x="143" y="3565"/>
                    </a:lnTo>
                    <a:lnTo>
                      <a:pt x="3470" y="207"/>
                    </a:lnTo>
                    <a:lnTo>
                      <a:pt x="6337" y="207"/>
                    </a:lnTo>
                    <a:lnTo>
                      <a:pt x="9490" y="3407"/>
                    </a:lnTo>
                    <a:lnTo>
                      <a:pt x="9490" y="16081"/>
                    </a:lnTo>
                    <a:lnTo>
                      <a:pt x="22085" y="28882"/>
                    </a:lnTo>
                    <a:lnTo>
                      <a:pt x="22101" y="28914"/>
                    </a:lnTo>
                    <a:lnTo>
                      <a:pt x="58998" y="28914"/>
                    </a:lnTo>
                    <a:lnTo>
                      <a:pt x="58998" y="28724"/>
                    </a:lnTo>
                    <a:lnTo>
                      <a:pt x="22180" y="28724"/>
                    </a:lnTo>
                    <a:lnTo>
                      <a:pt x="9680" y="16002"/>
                    </a:lnTo>
                    <a:lnTo>
                      <a:pt x="9680" y="3328"/>
                    </a:lnTo>
                    <a:lnTo>
                      <a:pt x="64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48" name="Google Shape;1448;p29"/>
              <p:cNvSpPr/>
              <p:nvPr/>
            </p:nvSpPr>
            <p:spPr>
              <a:xfrm>
                <a:off x="2413850" y="804875"/>
                <a:ext cx="1569650" cy="718100"/>
              </a:xfrm>
              <a:custGeom>
                <a:avLst/>
                <a:gdLst/>
                <a:ahLst/>
                <a:cxnLst/>
                <a:rect l="l" t="t" r="r" b="b"/>
                <a:pathLst>
                  <a:path w="62786" h="28724" extrusionOk="0">
                    <a:moveTo>
                      <a:pt x="7178" y="1"/>
                    </a:moveTo>
                    <a:lnTo>
                      <a:pt x="4738" y="2377"/>
                    </a:lnTo>
                    <a:lnTo>
                      <a:pt x="1" y="2377"/>
                    </a:lnTo>
                    <a:lnTo>
                      <a:pt x="1" y="2583"/>
                    </a:lnTo>
                    <a:lnTo>
                      <a:pt x="4817" y="2583"/>
                    </a:lnTo>
                    <a:lnTo>
                      <a:pt x="7257" y="207"/>
                    </a:lnTo>
                    <a:lnTo>
                      <a:pt x="10901" y="207"/>
                    </a:lnTo>
                    <a:lnTo>
                      <a:pt x="14259" y="3597"/>
                    </a:lnTo>
                    <a:lnTo>
                      <a:pt x="14259" y="16382"/>
                    </a:lnTo>
                    <a:lnTo>
                      <a:pt x="26347" y="28676"/>
                    </a:lnTo>
                    <a:lnTo>
                      <a:pt x="26363" y="28723"/>
                    </a:lnTo>
                    <a:lnTo>
                      <a:pt x="62785" y="28723"/>
                    </a:lnTo>
                    <a:lnTo>
                      <a:pt x="62785" y="28517"/>
                    </a:lnTo>
                    <a:lnTo>
                      <a:pt x="26442" y="28517"/>
                    </a:lnTo>
                    <a:lnTo>
                      <a:pt x="14465" y="16303"/>
                    </a:lnTo>
                    <a:lnTo>
                      <a:pt x="14465" y="3502"/>
                    </a:lnTo>
                    <a:lnTo>
                      <a:pt x="1096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49" name="Google Shape;1449;p29"/>
              <p:cNvSpPr/>
              <p:nvPr/>
            </p:nvSpPr>
            <p:spPr>
              <a:xfrm>
                <a:off x="2946975" y="1316600"/>
                <a:ext cx="1036525" cy="166775"/>
              </a:xfrm>
              <a:custGeom>
                <a:avLst/>
                <a:gdLst/>
                <a:ahLst/>
                <a:cxnLst/>
                <a:rect l="l" t="t" r="r" b="b"/>
                <a:pathLst>
                  <a:path w="41461" h="6671" extrusionOk="0">
                    <a:moveTo>
                      <a:pt x="143" y="0"/>
                    </a:moveTo>
                    <a:lnTo>
                      <a:pt x="0" y="127"/>
                    </a:lnTo>
                    <a:lnTo>
                      <a:pt x="6559" y="6670"/>
                    </a:lnTo>
                    <a:lnTo>
                      <a:pt x="41460" y="6670"/>
                    </a:lnTo>
                    <a:lnTo>
                      <a:pt x="41460" y="6464"/>
                    </a:lnTo>
                    <a:lnTo>
                      <a:pt x="6638" y="6464"/>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50" name="Google Shape;1450;p29"/>
              <p:cNvSpPr/>
              <p:nvPr/>
            </p:nvSpPr>
            <p:spPr>
              <a:xfrm>
                <a:off x="2770325" y="666250"/>
                <a:ext cx="1213175" cy="752550"/>
              </a:xfrm>
              <a:custGeom>
                <a:avLst/>
                <a:gdLst/>
                <a:ahLst/>
                <a:cxnLst/>
                <a:rect l="l" t="t" r="r" b="b"/>
                <a:pathLst>
                  <a:path w="48527" h="30102" extrusionOk="0">
                    <a:moveTo>
                      <a:pt x="0" y="1"/>
                    </a:moveTo>
                    <a:lnTo>
                      <a:pt x="0" y="2979"/>
                    </a:lnTo>
                    <a:lnTo>
                      <a:pt x="2377" y="5292"/>
                    </a:lnTo>
                    <a:lnTo>
                      <a:pt x="2377" y="19725"/>
                    </a:lnTo>
                    <a:lnTo>
                      <a:pt x="13039" y="30102"/>
                    </a:lnTo>
                    <a:lnTo>
                      <a:pt x="48526" y="30102"/>
                    </a:lnTo>
                    <a:lnTo>
                      <a:pt x="48526" y="29912"/>
                    </a:lnTo>
                    <a:lnTo>
                      <a:pt x="13118" y="29912"/>
                    </a:lnTo>
                    <a:lnTo>
                      <a:pt x="2583" y="19630"/>
                    </a:lnTo>
                    <a:lnTo>
                      <a:pt x="2583" y="5213"/>
                    </a:lnTo>
                    <a:lnTo>
                      <a:pt x="206" y="2900"/>
                    </a:lnTo>
                    <a:lnTo>
                      <a:pt x="2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51" name="Google Shape;1451;p29"/>
              <p:cNvSpPr/>
              <p:nvPr/>
            </p:nvSpPr>
            <p:spPr>
              <a:xfrm>
                <a:off x="2864575" y="798150"/>
                <a:ext cx="1118925" cy="606000"/>
              </a:xfrm>
              <a:custGeom>
                <a:avLst/>
                <a:gdLst/>
                <a:ahLst/>
                <a:cxnLst/>
                <a:rect l="l" t="t" r="r" b="b"/>
                <a:pathLst>
                  <a:path w="44757" h="24240" extrusionOk="0">
                    <a:moveTo>
                      <a:pt x="1" y="0"/>
                    </a:moveTo>
                    <a:lnTo>
                      <a:pt x="1" y="14132"/>
                    </a:lnTo>
                    <a:lnTo>
                      <a:pt x="10140" y="24240"/>
                    </a:lnTo>
                    <a:lnTo>
                      <a:pt x="44756" y="24240"/>
                    </a:lnTo>
                    <a:lnTo>
                      <a:pt x="44756" y="24034"/>
                    </a:lnTo>
                    <a:lnTo>
                      <a:pt x="10219" y="24034"/>
                    </a:lnTo>
                    <a:lnTo>
                      <a:pt x="191" y="14053"/>
                    </a:lnTo>
                    <a:lnTo>
                      <a:pt x="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52" name="Google Shape;1452;p29"/>
              <p:cNvSpPr/>
              <p:nvPr/>
            </p:nvSpPr>
            <p:spPr>
              <a:xfrm>
                <a:off x="2857050" y="695175"/>
                <a:ext cx="1126450" cy="684025"/>
              </a:xfrm>
              <a:custGeom>
                <a:avLst/>
                <a:gdLst/>
                <a:ahLst/>
                <a:cxnLst/>
                <a:rect l="l" t="t" r="r" b="b"/>
                <a:pathLst>
                  <a:path w="45058" h="27361" extrusionOk="0">
                    <a:moveTo>
                      <a:pt x="143" y="0"/>
                    </a:moveTo>
                    <a:lnTo>
                      <a:pt x="1" y="143"/>
                    </a:lnTo>
                    <a:lnTo>
                      <a:pt x="1680" y="1901"/>
                    </a:lnTo>
                    <a:lnTo>
                      <a:pt x="1680" y="17760"/>
                    </a:lnTo>
                    <a:lnTo>
                      <a:pt x="11503" y="27361"/>
                    </a:lnTo>
                    <a:lnTo>
                      <a:pt x="45057" y="27361"/>
                    </a:lnTo>
                    <a:lnTo>
                      <a:pt x="45057" y="27170"/>
                    </a:lnTo>
                    <a:lnTo>
                      <a:pt x="11582" y="27170"/>
                    </a:lnTo>
                    <a:lnTo>
                      <a:pt x="1886" y="17681"/>
                    </a:lnTo>
                    <a:lnTo>
                      <a:pt x="1886" y="1822"/>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53" name="Google Shape;1453;p29"/>
              <p:cNvSpPr/>
              <p:nvPr/>
            </p:nvSpPr>
            <p:spPr>
              <a:xfrm>
                <a:off x="2567525" y="596950"/>
                <a:ext cx="1415975" cy="728000"/>
              </a:xfrm>
              <a:custGeom>
                <a:avLst/>
                <a:gdLst/>
                <a:ahLst/>
                <a:cxnLst/>
                <a:rect l="l" t="t" r="r" b="b"/>
                <a:pathLst>
                  <a:path w="56639" h="29120" extrusionOk="0">
                    <a:moveTo>
                      <a:pt x="1" y="0"/>
                    </a:moveTo>
                    <a:lnTo>
                      <a:pt x="1" y="206"/>
                    </a:lnTo>
                    <a:lnTo>
                      <a:pt x="12247" y="206"/>
                    </a:lnTo>
                    <a:lnTo>
                      <a:pt x="15241" y="3296"/>
                    </a:lnTo>
                    <a:lnTo>
                      <a:pt x="15241" y="20279"/>
                    </a:lnTo>
                    <a:lnTo>
                      <a:pt x="24256" y="29119"/>
                    </a:lnTo>
                    <a:lnTo>
                      <a:pt x="56638" y="29119"/>
                    </a:lnTo>
                    <a:lnTo>
                      <a:pt x="56638" y="28913"/>
                    </a:lnTo>
                    <a:lnTo>
                      <a:pt x="24335" y="28913"/>
                    </a:lnTo>
                    <a:lnTo>
                      <a:pt x="15447" y="20200"/>
                    </a:lnTo>
                    <a:lnTo>
                      <a:pt x="15447" y="3216"/>
                    </a:lnTo>
                    <a:lnTo>
                      <a:pt x="123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54" name="Google Shape;1454;p29"/>
              <p:cNvSpPr/>
              <p:nvPr/>
            </p:nvSpPr>
            <p:spPr>
              <a:xfrm>
                <a:off x="2357225" y="1123325"/>
                <a:ext cx="46750" cy="46350"/>
              </a:xfrm>
              <a:custGeom>
                <a:avLst/>
                <a:gdLst/>
                <a:ahLst/>
                <a:cxnLst/>
                <a:rect l="l" t="t" r="r" b="b"/>
                <a:pathLst>
                  <a:path w="1870" h="1854" extrusionOk="0">
                    <a:moveTo>
                      <a:pt x="935" y="0"/>
                    </a:moveTo>
                    <a:cubicBezTo>
                      <a:pt x="428" y="0"/>
                      <a:pt x="1" y="412"/>
                      <a:pt x="1" y="935"/>
                    </a:cubicBezTo>
                    <a:cubicBezTo>
                      <a:pt x="1" y="1442"/>
                      <a:pt x="428" y="1854"/>
                      <a:pt x="935" y="1854"/>
                    </a:cubicBezTo>
                    <a:cubicBezTo>
                      <a:pt x="1458" y="1854"/>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55" name="Google Shape;1455;p29"/>
              <p:cNvSpPr/>
              <p:nvPr/>
            </p:nvSpPr>
            <p:spPr>
              <a:xfrm>
                <a:off x="2748525" y="633375"/>
                <a:ext cx="46775" cy="46375"/>
              </a:xfrm>
              <a:custGeom>
                <a:avLst/>
                <a:gdLst/>
                <a:ahLst/>
                <a:cxnLst/>
                <a:rect l="l" t="t" r="r" b="b"/>
                <a:pathLst>
                  <a:path w="1871" h="1855" extrusionOk="0">
                    <a:moveTo>
                      <a:pt x="936" y="1"/>
                    </a:moveTo>
                    <a:cubicBezTo>
                      <a:pt x="413" y="1"/>
                      <a:pt x="1" y="413"/>
                      <a:pt x="1" y="920"/>
                    </a:cubicBezTo>
                    <a:cubicBezTo>
                      <a:pt x="1" y="1443"/>
                      <a:pt x="413" y="1854"/>
                      <a:pt x="936" y="1854"/>
                    </a:cubicBezTo>
                    <a:cubicBezTo>
                      <a:pt x="1443" y="1854"/>
                      <a:pt x="1870" y="1443"/>
                      <a:pt x="1870" y="920"/>
                    </a:cubicBezTo>
                    <a:cubicBezTo>
                      <a:pt x="1870" y="413"/>
                      <a:pt x="1443" y="1"/>
                      <a:pt x="9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56" name="Google Shape;1456;p29"/>
              <p:cNvSpPr/>
              <p:nvPr/>
            </p:nvSpPr>
            <p:spPr>
              <a:xfrm>
                <a:off x="2842800" y="682900"/>
                <a:ext cx="46375" cy="46350"/>
              </a:xfrm>
              <a:custGeom>
                <a:avLst/>
                <a:gdLst/>
                <a:ahLst/>
                <a:cxnLst/>
                <a:rect l="l" t="t" r="r" b="b"/>
                <a:pathLst>
                  <a:path w="1855" h="1854" extrusionOk="0">
                    <a:moveTo>
                      <a:pt x="919" y="0"/>
                    </a:moveTo>
                    <a:cubicBezTo>
                      <a:pt x="412" y="0"/>
                      <a:pt x="0" y="412"/>
                      <a:pt x="0" y="919"/>
                    </a:cubicBezTo>
                    <a:cubicBezTo>
                      <a:pt x="0" y="1442"/>
                      <a:pt x="412" y="1854"/>
                      <a:pt x="919" y="1854"/>
                    </a:cubicBezTo>
                    <a:cubicBezTo>
                      <a:pt x="1442" y="1854"/>
                      <a:pt x="1854" y="1442"/>
                      <a:pt x="1854" y="919"/>
                    </a:cubicBezTo>
                    <a:cubicBezTo>
                      <a:pt x="1854" y="412"/>
                      <a:pt x="1442" y="0"/>
                      <a:pt x="9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57" name="Google Shape;1457;p29"/>
              <p:cNvSpPr/>
              <p:nvPr/>
            </p:nvSpPr>
            <p:spPr>
              <a:xfrm>
                <a:off x="2530700" y="1148275"/>
                <a:ext cx="46375" cy="46350"/>
              </a:xfrm>
              <a:custGeom>
                <a:avLst/>
                <a:gdLst/>
                <a:ahLst/>
                <a:cxnLst/>
                <a:rect l="l" t="t" r="r" b="b"/>
                <a:pathLst>
                  <a:path w="1855" h="1854" extrusionOk="0">
                    <a:moveTo>
                      <a:pt x="935" y="0"/>
                    </a:moveTo>
                    <a:cubicBezTo>
                      <a:pt x="412" y="0"/>
                      <a:pt x="1" y="412"/>
                      <a:pt x="1" y="919"/>
                    </a:cubicBezTo>
                    <a:cubicBezTo>
                      <a:pt x="1"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58" name="Google Shape;1458;p29"/>
              <p:cNvSpPr/>
              <p:nvPr/>
            </p:nvSpPr>
            <p:spPr>
              <a:xfrm>
                <a:off x="2916875" y="1286900"/>
                <a:ext cx="46750" cy="46350"/>
              </a:xfrm>
              <a:custGeom>
                <a:avLst/>
                <a:gdLst/>
                <a:ahLst/>
                <a:cxnLst/>
                <a:rect l="l" t="t" r="r" b="b"/>
                <a:pathLst>
                  <a:path w="1870" h="1854" extrusionOk="0">
                    <a:moveTo>
                      <a:pt x="935" y="0"/>
                    </a:moveTo>
                    <a:cubicBezTo>
                      <a:pt x="412" y="0"/>
                      <a:pt x="0" y="412"/>
                      <a:pt x="0" y="919"/>
                    </a:cubicBezTo>
                    <a:cubicBezTo>
                      <a:pt x="0" y="1442"/>
                      <a:pt x="412" y="1854"/>
                      <a:pt x="935" y="1854"/>
                    </a:cubicBezTo>
                    <a:cubicBezTo>
                      <a:pt x="1442" y="1854"/>
                      <a:pt x="1869" y="1442"/>
                      <a:pt x="1869" y="919"/>
                    </a:cubicBezTo>
                    <a:cubicBezTo>
                      <a:pt x="1869"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59" name="Google Shape;1459;p29"/>
              <p:cNvSpPr/>
              <p:nvPr/>
            </p:nvSpPr>
            <p:spPr>
              <a:xfrm>
                <a:off x="2280775" y="1031425"/>
                <a:ext cx="51525" cy="51525"/>
              </a:xfrm>
              <a:custGeom>
                <a:avLst/>
                <a:gdLst/>
                <a:ahLst/>
                <a:cxnLst/>
                <a:rect l="l" t="t" r="r" b="b"/>
                <a:pathLst>
                  <a:path w="2061" h="2061" extrusionOk="0">
                    <a:moveTo>
                      <a:pt x="1031" y="207"/>
                    </a:moveTo>
                    <a:cubicBezTo>
                      <a:pt x="1490" y="207"/>
                      <a:pt x="1854" y="587"/>
                      <a:pt x="1854" y="1046"/>
                    </a:cubicBezTo>
                    <a:cubicBezTo>
                      <a:pt x="1854" y="1506"/>
                      <a:pt x="1490" y="1870"/>
                      <a:pt x="1031" y="1870"/>
                    </a:cubicBezTo>
                    <a:cubicBezTo>
                      <a:pt x="571" y="1870"/>
                      <a:pt x="191" y="1506"/>
                      <a:pt x="191" y="1046"/>
                    </a:cubicBezTo>
                    <a:cubicBezTo>
                      <a:pt x="191" y="587"/>
                      <a:pt x="571" y="207"/>
                      <a:pt x="1031" y="207"/>
                    </a:cubicBezTo>
                    <a:close/>
                    <a:moveTo>
                      <a:pt x="1031" y="1"/>
                    </a:moveTo>
                    <a:cubicBezTo>
                      <a:pt x="460" y="1"/>
                      <a:pt x="1" y="476"/>
                      <a:pt x="1" y="1030"/>
                    </a:cubicBezTo>
                    <a:cubicBezTo>
                      <a:pt x="1" y="1601"/>
                      <a:pt x="476" y="2060"/>
                      <a:pt x="1031" y="2060"/>
                    </a:cubicBezTo>
                    <a:cubicBezTo>
                      <a:pt x="1601" y="2060"/>
                      <a:pt x="2060" y="1601"/>
                      <a:pt x="2060" y="1030"/>
                    </a:cubicBezTo>
                    <a:cubicBezTo>
                      <a:pt x="2060" y="444"/>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60" name="Google Shape;1460;p29"/>
              <p:cNvSpPr/>
              <p:nvPr/>
            </p:nvSpPr>
            <p:spPr>
              <a:xfrm>
                <a:off x="2364750" y="842900"/>
                <a:ext cx="51525" cy="51925"/>
              </a:xfrm>
              <a:custGeom>
                <a:avLst/>
                <a:gdLst/>
                <a:ahLst/>
                <a:cxnLst/>
                <a:rect l="l" t="t" r="r" b="b"/>
                <a:pathLst>
                  <a:path w="2061" h="2077" extrusionOk="0">
                    <a:moveTo>
                      <a:pt x="1030" y="222"/>
                    </a:moveTo>
                    <a:cubicBezTo>
                      <a:pt x="1490" y="222"/>
                      <a:pt x="1870" y="603"/>
                      <a:pt x="1870" y="1062"/>
                    </a:cubicBezTo>
                    <a:cubicBezTo>
                      <a:pt x="1870" y="1506"/>
                      <a:pt x="1490" y="1886"/>
                      <a:pt x="1030" y="1886"/>
                    </a:cubicBezTo>
                    <a:cubicBezTo>
                      <a:pt x="587" y="1886"/>
                      <a:pt x="206" y="1522"/>
                      <a:pt x="206" y="1062"/>
                    </a:cubicBezTo>
                    <a:cubicBezTo>
                      <a:pt x="206" y="603"/>
                      <a:pt x="587" y="222"/>
                      <a:pt x="1030" y="222"/>
                    </a:cubicBezTo>
                    <a:close/>
                    <a:moveTo>
                      <a:pt x="1030" y="1"/>
                    </a:moveTo>
                    <a:cubicBezTo>
                      <a:pt x="460" y="1"/>
                      <a:pt x="1" y="492"/>
                      <a:pt x="1" y="1046"/>
                    </a:cubicBezTo>
                    <a:cubicBezTo>
                      <a:pt x="1" y="1617"/>
                      <a:pt x="476" y="2076"/>
                      <a:pt x="1030" y="2076"/>
                    </a:cubicBezTo>
                    <a:cubicBezTo>
                      <a:pt x="1616" y="2076"/>
                      <a:pt x="2060" y="1617"/>
                      <a:pt x="2060" y="1046"/>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61" name="Google Shape;1461;p29"/>
              <p:cNvSpPr/>
              <p:nvPr/>
            </p:nvSpPr>
            <p:spPr>
              <a:xfrm>
                <a:off x="2468925" y="9027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0" y="1870"/>
                      <a:pt x="190" y="1506"/>
                      <a:pt x="190" y="1046"/>
                    </a:cubicBezTo>
                    <a:cubicBezTo>
                      <a:pt x="190" y="587"/>
                      <a:pt x="570"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584"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62" name="Google Shape;1462;p29"/>
              <p:cNvSpPr/>
              <p:nvPr/>
            </p:nvSpPr>
            <p:spPr>
              <a:xfrm>
                <a:off x="2637250" y="892800"/>
                <a:ext cx="51500" cy="51525"/>
              </a:xfrm>
              <a:custGeom>
                <a:avLst/>
                <a:gdLst/>
                <a:ahLst/>
                <a:cxnLst/>
                <a:rect l="l" t="t" r="r" b="b"/>
                <a:pathLst>
                  <a:path w="2060" h="2061" extrusionOk="0">
                    <a:moveTo>
                      <a:pt x="1030" y="207"/>
                    </a:moveTo>
                    <a:cubicBezTo>
                      <a:pt x="1489" y="207"/>
                      <a:pt x="1854" y="587"/>
                      <a:pt x="1854" y="1046"/>
                    </a:cubicBezTo>
                    <a:cubicBezTo>
                      <a:pt x="1854" y="1490"/>
                      <a:pt x="1489" y="1870"/>
                      <a:pt x="1030" y="1870"/>
                    </a:cubicBezTo>
                    <a:cubicBezTo>
                      <a:pt x="571" y="1870"/>
                      <a:pt x="190" y="1506"/>
                      <a:pt x="190" y="1046"/>
                    </a:cubicBezTo>
                    <a:cubicBezTo>
                      <a:pt x="190" y="587"/>
                      <a:pt x="571" y="207"/>
                      <a:pt x="1030" y="207"/>
                    </a:cubicBezTo>
                    <a:close/>
                    <a:moveTo>
                      <a:pt x="1030" y="1"/>
                    </a:moveTo>
                    <a:cubicBezTo>
                      <a:pt x="444" y="1"/>
                      <a:pt x="0" y="476"/>
                      <a:pt x="0" y="1031"/>
                    </a:cubicBezTo>
                    <a:cubicBezTo>
                      <a:pt x="0" y="1601"/>
                      <a:pt x="475" y="2060"/>
                      <a:pt x="1030" y="2060"/>
                    </a:cubicBezTo>
                    <a:cubicBezTo>
                      <a:pt x="1600" y="2060"/>
                      <a:pt x="2060" y="1601"/>
                      <a:pt x="2060" y="1031"/>
                    </a:cubicBezTo>
                    <a:cubicBezTo>
                      <a:pt x="2060" y="444"/>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63" name="Google Shape;1463;p29"/>
              <p:cNvSpPr/>
              <p:nvPr/>
            </p:nvSpPr>
            <p:spPr>
              <a:xfrm>
                <a:off x="2394450" y="952225"/>
                <a:ext cx="51525" cy="51500"/>
              </a:xfrm>
              <a:custGeom>
                <a:avLst/>
                <a:gdLst/>
                <a:ahLst/>
                <a:cxnLst/>
                <a:rect l="l" t="t" r="r" b="b"/>
                <a:pathLst>
                  <a:path w="2061" h="2060" extrusionOk="0">
                    <a:moveTo>
                      <a:pt x="1030" y="206"/>
                    </a:moveTo>
                    <a:cubicBezTo>
                      <a:pt x="1490" y="206"/>
                      <a:pt x="1870" y="586"/>
                      <a:pt x="1870" y="1046"/>
                    </a:cubicBezTo>
                    <a:cubicBezTo>
                      <a:pt x="1870" y="1489"/>
                      <a:pt x="1490" y="1870"/>
                      <a:pt x="1030" y="1870"/>
                    </a:cubicBezTo>
                    <a:cubicBezTo>
                      <a:pt x="587" y="1870"/>
                      <a:pt x="207" y="1505"/>
                      <a:pt x="207" y="1046"/>
                    </a:cubicBezTo>
                    <a:cubicBezTo>
                      <a:pt x="207" y="586"/>
                      <a:pt x="587" y="206"/>
                      <a:pt x="1030" y="206"/>
                    </a:cubicBezTo>
                    <a:close/>
                    <a:moveTo>
                      <a:pt x="1030" y="0"/>
                    </a:moveTo>
                    <a:cubicBezTo>
                      <a:pt x="460" y="0"/>
                      <a:pt x="1" y="475"/>
                      <a:pt x="1" y="1030"/>
                    </a:cubicBezTo>
                    <a:cubicBezTo>
                      <a:pt x="1" y="1600"/>
                      <a:pt x="476" y="2060"/>
                      <a:pt x="1030" y="2060"/>
                    </a:cubicBezTo>
                    <a:cubicBezTo>
                      <a:pt x="1617"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64" name="Google Shape;1464;p29"/>
              <p:cNvSpPr/>
              <p:nvPr/>
            </p:nvSpPr>
            <p:spPr>
              <a:xfrm>
                <a:off x="2498625" y="991825"/>
                <a:ext cx="51500" cy="51500"/>
              </a:xfrm>
              <a:custGeom>
                <a:avLst/>
                <a:gdLst/>
                <a:ahLst/>
                <a:cxnLst/>
                <a:rect l="l" t="t" r="r" b="b"/>
                <a:pathLst>
                  <a:path w="2060" h="2060" extrusionOk="0">
                    <a:moveTo>
                      <a:pt x="1030" y="206"/>
                    </a:moveTo>
                    <a:cubicBezTo>
                      <a:pt x="1489" y="206"/>
                      <a:pt x="1854" y="587"/>
                      <a:pt x="1854" y="1046"/>
                    </a:cubicBezTo>
                    <a:cubicBezTo>
                      <a:pt x="1854" y="1490"/>
                      <a:pt x="1489" y="1870"/>
                      <a:pt x="1030" y="1870"/>
                    </a:cubicBezTo>
                    <a:cubicBezTo>
                      <a:pt x="571" y="1870"/>
                      <a:pt x="190" y="1506"/>
                      <a:pt x="190" y="1046"/>
                    </a:cubicBezTo>
                    <a:cubicBezTo>
                      <a:pt x="190" y="587"/>
                      <a:pt x="571" y="206"/>
                      <a:pt x="1030" y="206"/>
                    </a:cubicBezTo>
                    <a:close/>
                    <a:moveTo>
                      <a:pt x="1030" y="0"/>
                    </a:moveTo>
                    <a:cubicBezTo>
                      <a:pt x="444" y="0"/>
                      <a:pt x="0" y="476"/>
                      <a:pt x="0" y="1030"/>
                    </a:cubicBezTo>
                    <a:cubicBezTo>
                      <a:pt x="0" y="1601"/>
                      <a:pt x="476" y="2060"/>
                      <a:pt x="1030" y="2060"/>
                    </a:cubicBezTo>
                    <a:cubicBezTo>
                      <a:pt x="1600" y="2060"/>
                      <a:pt x="2060" y="1601"/>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65" name="Google Shape;1465;p29"/>
              <p:cNvSpPr/>
              <p:nvPr/>
            </p:nvSpPr>
            <p:spPr>
              <a:xfrm>
                <a:off x="2840025" y="749025"/>
                <a:ext cx="51525" cy="51525"/>
              </a:xfrm>
              <a:custGeom>
                <a:avLst/>
                <a:gdLst/>
                <a:ahLst/>
                <a:cxnLst/>
                <a:rect l="l" t="t" r="r" b="b"/>
                <a:pathLst>
                  <a:path w="2061" h="2061" extrusionOk="0">
                    <a:moveTo>
                      <a:pt x="1030" y="223"/>
                    </a:moveTo>
                    <a:cubicBezTo>
                      <a:pt x="1490" y="223"/>
                      <a:pt x="1870" y="603"/>
                      <a:pt x="1870" y="1047"/>
                    </a:cubicBezTo>
                    <a:cubicBezTo>
                      <a:pt x="1870" y="1506"/>
                      <a:pt x="1490" y="1886"/>
                      <a:pt x="1030" y="1886"/>
                    </a:cubicBezTo>
                    <a:cubicBezTo>
                      <a:pt x="587" y="1886"/>
                      <a:pt x="207" y="1506"/>
                      <a:pt x="207" y="1047"/>
                    </a:cubicBezTo>
                    <a:cubicBezTo>
                      <a:pt x="207" y="603"/>
                      <a:pt x="587" y="223"/>
                      <a:pt x="1030" y="223"/>
                    </a:cubicBezTo>
                    <a:close/>
                    <a:moveTo>
                      <a:pt x="1030" y="1"/>
                    </a:moveTo>
                    <a:cubicBezTo>
                      <a:pt x="460" y="1"/>
                      <a:pt x="1" y="476"/>
                      <a:pt x="1" y="1031"/>
                    </a:cubicBezTo>
                    <a:cubicBezTo>
                      <a:pt x="1" y="1601"/>
                      <a:pt x="476" y="2060"/>
                      <a:pt x="1030" y="2060"/>
                    </a:cubicBezTo>
                    <a:cubicBezTo>
                      <a:pt x="1617" y="2060"/>
                      <a:pt x="2060" y="1601"/>
                      <a:pt x="2060" y="1031"/>
                    </a:cubicBezTo>
                    <a:cubicBezTo>
                      <a:pt x="2060" y="460"/>
                      <a:pt x="1601"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66" name="Google Shape;1466;p29"/>
              <p:cNvSpPr/>
              <p:nvPr/>
            </p:nvSpPr>
            <p:spPr>
              <a:xfrm>
                <a:off x="2518425" y="570800"/>
                <a:ext cx="51500" cy="51525"/>
              </a:xfrm>
              <a:custGeom>
                <a:avLst/>
                <a:gdLst/>
                <a:ahLst/>
                <a:cxnLst/>
                <a:rect l="l" t="t" r="r" b="b"/>
                <a:pathLst>
                  <a:path w="2060" h="2061" extrusionOk="0">
                    <a:moveTo>
                      <a:pt x="1030" y="223"/>
                    </a:moveTo>
                    <a:cubicBezTo>
                      <a:pt x="1490" y="223"/>
                      <a:pt x="1854" y="603"/>
                      <a:pt x="1854" y="1046"/>
                    </a:cubicBezTo>
                    <a:cubicBezTo>
                      <a:pt x="1854" y="1506"/>
                      <a:pt x="1490" y="1886"/>
                      <a:pt x="1030" y="1886"/>
                    </a:cubicBezTo>
                    <a:cubicBezTo>
                      <a:pt x="571" y="1886"/>
                      <a:pt x="191" y="1506"/>
                      <a:pt x="191" y="1046"/>
                    </a:cubicBezTo>
                    <a:cubicBezTo>
                      <a:pt x="191" y="603"/>
                      <a:pt x="571" y="223"/>
                      <a:pt x="1030" y="223"/>
                    </a:cubicBezTo>
                    <a:close/>
                    <a:moveTo>
                      <a:pt x="1030" y="1"/>
                    </a:moveTo>
                    <a:cubicBezTo>
                      <a:pt x="444" y="1"/>
                      <a:pt x="0" y="476"/>
                      <a:pt x="0" y="1031"/>
                    </a:cubicBezTo>
                    <a:cubicBezTo>
                      <a:pt x="0" y="1601"/>
                      <a:pt x="476" y="2060"/>
                      <a:pt x="1030" y="2060"/>
                    </a:cubicBezTo>
                    <a:cubicBezTo>
                      <a:pt x="1601" y="2060"/>
                      <a:pt x="2060" y="1601"/>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grpSp>
        <p:pic>
          <p:nvPicPr>
            <p:cNvPr id="1467" name="Google Shape;1467;p29"/>
            <p:cNvPicPr preferRelativeResize="0"/>
            <p:nvPr/>
          </p:nvPicPr>
          <p:blipFill>
            <a:blip r:embed="rId3">
              <a:alphaModFix amt="40000"/>
            </a:blip>
            <a:stretch>
              <a:fillRect/>
            </a:stretch>
          </p:blipFill>
          <p:spPr>
            <a:xfrm>
              <a:off x="7093325" y="742825"/>
              <a:ext cx="1177350" cy="1177350"/>
            </a:xfrm>
            <a:prstGeom prst="rect">
              <a:avLst/>
            </a:prstGeom>
            <a:noFill/>
            <a:ln>
              <a:noFill/>
            </a:ln>
          </p:spPr>
        </p:pic>
        <p:pic>
          <p:nvPicPr>
            <p:cNvPr id="1468" name="Google Shape;1468;p29"/>
            <p:cNvPicPr preferRelativeResize="0"/>
            <p:nvPr/>
          </p:nvPicPr>
          <p:blipFill>
            <a:blip r:embed="rId3">
              <a:alphaModFix amt="40000"/>
            </a:blip>
            <a:stretch>
              <a:fillRect/>
            </a:stretch>
          </p:blipFill>
          <p:spPr>
            <a:xfrm>
              <a:off x="7840225" y="-149525"/>
              <a:ext cx="1177350" cy="1177350"/>
            </a:xfrm>
            <a:prstGeom prst="rect">
              <a:avLst/>
            </a:prstGeom>
            <a:noFill/>
            <a:ln>
              <a:noFill/>
            </a:ln>
          </p:spPr>
        </p:pic>
        <p:pic>
          <p:nvPicPr>
            <p:cNvPr id="1469" name="Google Shape;1469;p29"/>
            <p:cNvPicPr preferRelativeResize="0"/>
            <p:nvPr/>
          </p:nvPicPr>
          <p:blipFill>
            <a:blip r:embed="rId3">
              <a:alphaModFix amt="40000"/>
            </a:blip>
            <a:stretch>
              <a:fillRect/>
            </a:stretch>
          </p:blipFill>
          <p:spPr>
            <a:xfrm>
              <a:off x="8126000" y="1027825"/>
              <a:ext cx="1177350" cy="1177350"/>
            </a:xfrm>
            <a:prstGeom prst="rect">
              <a:avLst/>
            </a:prstGeom>
            <a:noFill/>
            <a:ln>
              <a:noFill/>
            </a:ln>
          </p:spPr>
        </p:pic>
      </p:grpSp>
      <p:grpSp>
        <p:nvGrpSpPr>
          <p:cNvPr id="1470" name="Google Shape;1470;p29"/>
          <p:cNvGrpSpPr/>
          <p:nvPr/>
        </p:nvGrpSpPr>
        <p:grpSpPr>
          <a:xfrm>
            <a:off x="-1312494" y="155306"/>
            <a:ext cx="3417969" cy="1688469"/>
            <a:chOff x="-1312494" y="155306"/>
            <a:chExt cx="3417969" cy="1688469"/>
          </a:xfrm>
        </p:grpSpPr>
        <p:grpSp>
          <p:nvGrpSpPr>
            <p:cNvPr id="1471" name="Google Shape;1471;p29"/>
            <p:cNvGrpSpPr/>
            <p:nvPr/>
          </p:nvGrpSpPr>
          <p:grpSpPr>
            <a:xfrm>
              <a:off x="-1312494" y="155306"/>
              <a:ext cx="2907181" cy="1177350"/>
              <a:chOff x="2442775" y="3274750"/>
              <a:chExt cx="1690025" cy="684425"/>
            </a:xfrm>
          </p:grpSpPr>
          <p:sp>
            <p:nvSpPr>
              <p:cNvPr id="1472" name="Google Shape;1472;p29"/>
              <p:cNvSpPr/>
              <p:nvPr/>
            </p:nvSpPr>
            <p:spPr>
              <a:xfrm>
                <a:off x="2683575" y="3475550"/>
                <a:ext cx="870175" cy="445600"/>
              </a:xfrm>
              <a:custGeom>
                <a:avLst/>
                <a:gdLst/>
                <a:ahLst/>
                <a:cxnLst/>
                <a:rect l="l" t="t" r="r" b="b"/>
                <a:pathLst>
                  <a:path w="34807" h="17824" extrusionOk="0">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73" name="Google Shape;1473;p29"/>
              <p:cNvSpPr/>
              <p:nvPr/>
            </p:nvSpPr>
            <p:spPr>
              <a:xfrm>
                <a:off x="3728800" y="3776950"/>
                <a:ext cx="359650" cy="139050"/>
              </a:xfrm>
              <a:custGeom>
                <a:avLst/>
                <a:gdLst/>
                <a:ahLst/>
                <a:cxnLst/>
                <a:rect l="l" t="t" r="r" b="b"/>
                <a:pathLst>
                  <a:path w="14386" h="5562" extrusionOk="0">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74" name="Google Shape;1474;p29"/>
              <p:cNvSpPr/>
              <p:nvPr/>
            </p:nvSpPr>
            <p:spPr>
              <a:xfrm>
                <a:off x="2739025" y="3416125"/>
                <a:ext cx="1218725" cy="460275"/>
              </a:xfrm>
              <a:custGeom>
                <a:avLst/>
                <a:gdLst/>
                <a:ahLst/>
                <a:cxnLst/>
                <a:rect l="l" t="t" r="r" b="b"/>
                <a:pathLst>
                  <a:path w="48749" h="18411" extrusionOk="0">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75" name="Google Shape;1475;p29"/>
              <p:cNvSpPr/>
              <p:nvPr/>
            </p:nvSpPr>
            <p:spPr>
              <a:xfrm>
                <a:off x="2696650" y="3396325"/>
                <a:ext cx="1145050" cy="383025"/>
              </a:xfrm>
              <a:custGeom>
                <a:avLst/>
                <a:gdLst/>
                <a:ahLst/>
                <a:cxnLst/>
                <a:rect l="l" t="t" r="r" b="b"/>
                <a:pathLst>
                  <a:path w="45802" h="15321" extrusionOk="0">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76" name="Google Shape;1476;p29"/>
              <p:cNvSpPr/>
              <p:nvPr/>
            </p:nvSpPr>
            <p:spPr>
              <a:xfrm>
                <a:off x="2491100" y="3376525"/>
                <a:ext cx="1412375" cy="386200"/>
              </a:xfrm>
              <a:custGeom>
                <a:avLst/>
                <a:gdLst/>
                <a:ahLst/>
                <a:cxnLst/>
                <a:rect l="l" t="t" r="r" b="b"/>
                <a:pathLst>
                  <a:path w="56495" h="15448" extrusionOk="0">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77" name="Google Shape;1477;p29"/>
              <p:cNvSpPr/>
              <p:nvPr/>
            </p:nvSpPr>
            <p:spPr>
              <a:xfrm>
                <a:off x="3040050" y="3312775"/>
                <a:ext cx="532725" cy="192500"/>
              </a:xfrm>
              <a:custGeom>
                <a:avLst/>
                <a:gdLst/>
                <a:ahLst/>
                <a:cxnLst/>
                <a:rect l="l" t="t" r="r" b="b"/>
                <a:pathLst>
                  <a:path w="21309" h="7700" extrusionOk="0">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78" name="Google Shape;1478;p29"/>
              <p:cNvSpPr/>
              <p:nvPr/>
            </p:nvSpPr>
            <p:spPr>
              <a:xfrm>
                <a:off x="2618225" y="3346825"/>
                <a:ext cx="692750" cy="168350"/>
              </a:xfrm>
              <a:custGeom>
                <a:avLst/>
                <a:gdLst/>
                <a:ahLst/>
                <a:cxnLst/>
                <a:rect l="l" t="t" r="r" b="b"/>
                <a:pathLst>
                  <a:path w="27710" h="6734" extrusionOk="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79" name="Google Shape;1479;p29"/>
              <p:cNvSpPr/>
              <p:nvPr/>
            </p:nvSpPr>
            <p:spPr>
              <a:xfrm>
                <a:off x="3526800" y="3912800"/>
                <a:ext cx="46375" cy="46375"/>
              </a:xfrm>
              <a:custGeom>
                <a:avLst/>
                <a:gdLst/>
                <a:ahLst/>
                <a:cxnLst/>
                <a:rect l="l" t="t" r="r" b="b"/>
                <a:pathLst>
                  <a:path w="1855" h="1855" extrusionOk="0">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80" name="Google Shape;1480;p29"/>
              <p:cNvSpPr/>
              <p:nvPr/>
            </p:nvSpPr>
            <p:spPr>
              <a:xfrm>
                <a:off x="4086050" y="3828450"/>
                <a:ext cx="46750" cy="46750"/>
              </a:xfrm>
              <a:custGeom>
                <a:avLst/>
                <a:gdLst/>
                <a:ahLst/>
                <a:cxnLst/>
                <a:rect l="l" t="t" r="r" b="b"/>
                <a:pathLst>
                  <a:path w="1870" h="1870" extrusionOk="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81" name="Google Shape;1481;p29"/>
              <p:cNvSpPr/>
              <p:nvPr/>
            </p:nvSpPr>
            <p:spPr>
              <a:xfrm>
                <a:off x="2670500" y="3427625"/>
                <a:ext cx="46375" cy="46350"/>
              </a:xfrm>
              <a:custGeom>
                <a:avLst/>
                <a:gdLst/>
                <a:ahLst/>
                <a:cxnLst/>
                <a:rect l="l" t="t" r="r" b="b"/>
                <a:pathLst>
                  <a:path w="1855" h="1854" extrusionOk="0">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82" name="Google Shape;1482;p29"/>
              <p:cNvSpPr/>
              <p:nvPr/>
            </p:nvSpPr>
            <p:spPr>
              <a:xfrm>
                <a:off x="3289175" y="3487025"/>
                <a:ext cx="46350" cy="46375"/>
              </a:xfrm>
              <a:custGeom>
                <a:avLst/>
                <a:gdLst/>
                <a:ahLst/>
                <a:cxnLst/>
                <a:rect l="l" t="t" r="r" b="b"/>
                <a:pathLst>
                  <a:path w="1854" h="1855" extrusionOk="0">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83" name="Google Shape;1483;p29"/>
              <p:cNvSpPr/>
              <p:nvPr/>
            </p:nvSpPr>
            <p:spPr>
              <a:xfrm>
                <a:off x="3002025" y="3274750"/>
                <a:ext cx="46750" cy="46750"/>
              </a:xfrm>
              <a:custGeom>
                <a:avLst/>
                <a:gdLst/>
                <a:ahLst/>
                <a:cxnLst/>
                <a:rect l="l" t="t" r="r" b="b"/>
                <a:pathLst>
                  <a:path w="1870" h="1870" extrusionOk="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84" name="Google Shape;1484;p29"/>
              <p:cNvSpPr/>
              <p:nvPr/>
            </p:nvSpPr>
            <p:spPr>
              <a:xfrm>
                <a:off x="3625825" y="3675175"/>
                <a:ext cx="46350" cy="46350"/>
              </a:xfrm>
              <a:custGeom>
                <a:avLst/>
                <a:gdLst/>
                <a:ahLst/>
                <a:cxnLst/>
                <a:rect l="l" t="t" r="r" b="b"/>
                <a:pathLst>
                  <a:path w="1854"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85" name="Google Shape;1485;p29"/>
              <p:cNvSpPr/>
              <p:nvPr/>
            </p:nvSpPr>
            <p:spPr>
              <a:xfrm>
                <a:off x="3699875" y="3754375"/>
                <a:ext cx="46775" cy="46375"/>
              </a:xfrm>
              <a:custGeom>
                <a:avLst/>
                <a:gdLst/>
                <a:ahLst/>
                <a:cxnLst/>
                <a:rect l="l" t="t" r="r" b="b"/>
                <a:pathLst>
                  <a:path w="1871" h="1855" extrusionOk="0">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86" name="Google Shape;1486;p29"/>
              <p:cNvSpPr/>
              <p:nvPr/>
            </p:nvSpPr>
            <p:spPr>
              <a:xfrm>
                <a:off x="3954950" y="3816175"/>
                <a:ext cx="51500" cy="51500"/>
              </a:xfrm>
              <a:custGeom>
                <a:avLst/>
                <a:gdLst/>
                <a:ahLst/>
                <a:cxnLst/>
                <a:rect l="l" t="t" r="r" b="b"/>
                <a:pathLst>
                  <a:path w="2060" h="2060" extrusionOk="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87" name="Google Shape;1487;p29"/>
              <p:cNvSpPr/>
              <p:nvPr/>
            </p:nvSpPr>
            <p:spPr>
              <a:xfrm>
                <a:off x="3900675" y="3731800"/>
                <a:ext cx="51525" cy="51525"/>
              </a:xfrm>
              <a:custGeom>
                <a:avLst/>
                <a:gdLst/>
                <a:ahLst/>
                <a:cxnLst/>
                <a:rect l="l" t="t" r="r" b="b"/>
                <a:pathLst>
                  <a:path w="2061" h="2061" extrusionOk="0">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88" name="Google Shape;1488;p29"/>
              <p:cNvSpPr/>
              <p:nvPr/>
            </p:nvSpPr>
            <p:spPr>
              <a:xfrm>
                <a:off x="3826225" y="3771400"/>
                <a:ext cx="51525" cy="51525"/>
              </a:xfrm>
              <a:custGeom>
                <a:avLst/>
                <a:gdLst/>
                <a:ahLst/>
                <a:cxnLst/>
                <a:rect l="l" t="t" r="r" b="b"/>
                <a:pathLst>
                  <a:path w="2061" h="2061" extrusionOk="0">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89" name="Google Shape;1489;p29"/>
              <p:cNvSpPr/>
              <p:nvPr/>
            </p:nvSpPr>
            <p:spPr>
              <a:xfrm>
                <a:off x="3360850" y="3410200"/>
                <a:ext cx="51525" cy="51500"/>
              </a:xfrm>
              <a:custGeom>
                <a:avLst/>
                <a:gdLst/>
                <a:ahLst/>
                <a:cxnLst/>
                <a:rect l="l" t="t" r="r" b="b"/>
                <a:pathLst>
                  <a:path w="2061" h="2060" extrusionOk="0">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90" name="Google Shape;1490;p29"/>
              <p:cNvSpPr/>
              <p:nvPr/>
            </p:nvSpPr>
            <p:spPr>
              <a:xfrm>
                <a:off x="2442775" y="3353175"/>
                <a:ext cx="51525" cy="51500"/>
              </a:xfrm>
              <a:custGeom>
                <a:avLst/>
                <a:gdLst/>
                <a:ahLst/>
                <a:cxnLst/>
                <a:rect l="l" t="t" r="r" b="b"/>
                <a:pathLst>
                  <a:path w="2061" h="2060" extrusionOk="0">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91" name="Google Shape;1491;p29"/>
              <p:cNvSpPr/>
              <p:nvPr/>
            </p:nvSpPr>
            <p:spPr>
              <a:xfrm>
                <a:off x="2569525" y="3318300"/>
                <a:ext cx="51500" cy="51925"/>
              </a:xfrm>
              <a:custGeom>
                <a:avLst/>
                <a:gdLst/>
                <a:ahLst/>
                <a:cxnLst/>
                <a:rect l="l" t="t" r="r" b="b"/>
                <a:pathLst>
                  <a:path w="2060" h="2077" extrusionOk="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492" name="Google Shape;1492;p29"/>
              <p:cNvSpPr/>
              <p:nvPr/>
            </p:nvSpPr>
            <p:spPr>
              <a:xfrm>
                <a:off x="2634875" y="3515950"/>
                <a:ext cx="51500" cy="51500"/>
              </a:xfrm>
              <a:custGeom>
                <a:avLst/>
                <a:gdLst/>
                <a:ahLst/>
                <a:cxnLst/>
                <a:rect l="l" t="t" r="r" b="b"/>
                <a:pathLst>
                  <a:path w="2060" h="2060" extrusionOk="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grpSp>
        <p:pic>
          <p:nvPicPr>
            <p:cNvPr id="1493" name="Google Shape;1493;p29"/>
            <p:cNvPicPr preferRelativeResize="0"/>
            <p:nvPr/>
          </p:nvPicPr>
          <p:blipFill>
            <a:blip r:embed="rId3">
              <a:alphaModFix amt="40000"/>
            </a:blip>
            <a:stretch>
              <a:fillRect/>
            </a:stretch>
          </p:blipFill>
          <p:spPr>
            <a:xfrm>
              <a:off x="0" y="666425"/>
              <a:ext cx="1177350" cy="1177350"/>
            </a:xfrm>
            <a:prstGeom prst="rect">
              <a:avLst/>
            </a:prstGeom>
            <a:noFill/>
            <a:ln>
              <a:noFill/>
            </a:ln>
          </p:spPr>
        </p:pic>
        <p:pic>
          <p:nvPicPr>
            <p:cNvPr id="1494" name="Google Shape;1494;p29"/>
            <p:cNvPicPr preferRelativeResize="0"/>
            <p:nvPr/>
          </p:nvPicPr>
          <p:blipFill>
            <a:blip r:embed="rId3">
              <a:alphaModFix amt="40000"/>
            </a:blip>
            <a:stretch>
              <a:fillRect/>
            </a:stretch>
          </p:blipFill>
          <p:spPr>
            <a:xfrm>
              <a:off x="928125" y="535000"/>
              <a:ext cx="1177350" cy="117735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5"/>
        <p:cNvGrpSpPr/>
        <p:nvPr/>
      </p:nvGrpSpPr>
      <p:grpSpPr>
        <a:xfrm>
          <a:off x="0" y="0"/>
          <a:ext cx="0" cy="0"/>
          <a:chOff x="0" y="0"/>
          <a:chExt cx="0" cy="0"/>
        </a:xfrm>
      </p:grpSpPr>
      <p:sp>
        <p:nvSpPr>
          <p:cNvPr id="1566" name="Google Shape;1566;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NZ" noProof="0"/>
              <a:t>Project Brief</a:t>
            </a:r>
          </a:p>
        </p:txBody>
      </p:sp>
      <p:sp>
        <p:nvSpPr>
          <p:cNvPr id="3" name="TextBox 2">
            <a:extLst>
              <a:ext uri="{FF2B5EF4-FFF2-40B4-BE49-F238E27FC236}">
                <a16:creationId xmlns:a16="http://schemas.microsoft.com/office/drawing/2014/main" id="{33D9764A-3EEF-78C5-8B4D-695AC057A21F}"/>
              </a:ext>
            </a:extLst>
          </p:cNvPr>
          <p:cNvSpPr txBox="1"/>
          <p:nvPr/>
        </p:nvSpPr>
        <p:spPr>
          <a:xfrm>
            <a:off x="1262014" y="1232922"/>
            <a:ext cx="6619972" cy="2230739"/>
          </a:xfrm>
          <a:prstGeom prst="rect">
            <a:avLst/>
          </a:prstGeom>
          <a:noFill/>
        </p:spPr>
        <p:txBody>
          <a:bodyPr wrap="square" lIns="91440" tIns="45720" rIns="91440" bIns="45720" rtlCol="0" anchor="t">
            <a:spAutoFit/>
          </a:bodyPr>
          <a:lstStyle/>
          <a:p>
            <a:pPr marL="285750" indent="-285750">
              <a:lnSpc>
                <a:spcPct val="200000"/>
              </a:lnSpc>
              <a:buClr>
                <a:schemeClr val="tx1"/>
              </a:buClr>
              <a:buFont typeface="Arial" panose="020B0604020202020204" pitchFamily="34" charset="0"/>
              <a:buChar char="•"/>
            </a:pPr>
            <a:r>
              <a:rPr lang="en-NZ" sz="1800">
                <a:solidFill>
                  <a:schemeClr val="tx1"/>
                </a:solidFill>
                <a:latin typeface="Aldrich"/>
              </a:rPr>
              <a:t>Network Performance Evaluation on Linux OS</a:t>
            </a:r>
          </a:p>
          <a:p>
            <a:pPr marL="285750" indent="-285750">
              <a:lnSpc>
                <a:spcPct val="200000"/>
              </a:lnSpc>
              <a:buClr>
                <a:schemeClr val="tx1"/>
              </a:buClr>
              <a:buFont typeface="Arial" panose="020B0604020202020204" pitchFamily="34" charset="0"/>
              <a:buChar char="•"/>
            </a:pPr>
            <a:r>
              <a:rPr lang="en-NZ" sz="1800">
                <a:solidFill>
                  <a:schemeClr val="tx1"/>
                </a:solidFill>
                <a:latin typeface="Aldrich"/>
              </a:rPr>
              <a:t>Ubuntu, Fedora, Kali</a:t>
            </a:r>
          </a:p>
          <a:p>
            <a:pPr marL="285750" indent="-285750">
              <a:lnSpc>
                <a:spcPct val="200000"/>
              </a:lnSpc>
              <a:buClr>
                <a:schemeClr val="tx1"/>
              </a:buClr>
              <a:buFont typeface="Arial" panose="020B0604020202020204" pitchFamily="34" charset="0"/>
              <a:buChar char="•"/>
            </a:pPr>
            <a:r>
              <a:rPr lang="en-NZ" sz="1800">
                <a:solidFill>
                  <a:schemeClr val="tx1"/>
                </a:solidFill>
                <a:latin typeface="Aldrich"/>
              </a:rPr>
              <a:t>IPv4 and IPv6</a:t>
            </a:r>
          </a:p>
          <a:p>
            <a:pPr marL="285750" indent="-285750">
              <a:lnSpc>
                <a:spcPct val="200000"/>
              </a:lnSpc>
              <a:buClr>
                <a:schemeClr val="tx1"/>
              </a:buClr>
              <a:buFont typeface="Arial" panose="020B0604020202020204" pitchFamily="34" charset="0"/>
              <a:buChar char="•"/>
            </a:pPr>
            <a:r>
              <a:rPr lang="en-NZ" sz="1800">
                <a:solidFill>
                  <a:schemeClr val="tx1"/>
                </a:solidFill>
                <a:latin typeface="Aldrich"/>
              </a:rPr>
              <a:t>TCP and UDP protocols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7">
          <a:extLst>
            <a:ext uri="{FF2B5EF4-FFF2-40B4-BE49-F238E27FC236}">
              <a16:creationId xmlns:a16="http://schemas.microsoft.com/office/drawing/2014/main" id="{27AC6B9E-32D4-5ED5-D9A1-9BE059F87D7E}"/>
            </a:ext>
          </a:extLst>
        </p:cNvPr>
        <p:cNvGrpSpPr/>
        <p:nvPr/>
      </p:nvGrpSpPr>
      <p:grpSpPr>
        <a:xfrm>
          <a:off x="0" y="0"/>
          <a:ext cx="0" cy="0"/>
          <a:chOff x="0" y="0"/>
          <a:chExt cx="0" cy="0"/>
        </a:xfrm>
      </p:grpSpPr>
      <p:sp>
        <p:nvSpPr>
          <p:cNvPr id="30" name="Google Shape;1589;p36">
            <a:extLst>
              <a:ext uri="{FF2B5EF4-FFF2-40B4-BE49-F238E27FC236}">
                <a16:creationId xmlns:a16="http://schemas.microsoft.com/office/drawing/2014/main" id="{5BF667D7-30DB-7FDD-B06E-CB4C02ECD19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NZ" sz="3500" noProof="0"/>
              <a:t>Technical Infrastructure</a:t>
            </a:r>
          </a:p>
        </p:txBody>
      </p:sp>
      <p:pic>
        <p:nvPicPr>
          <p:cNvPr id="31" name="Picture 2">
            <a:extLst>
              <a:ext uri="{FF2B5EF4-FFF2-40B4-BE49-F238E27FC236}">
                <a16:creationId xmlns:a16="http://schemas.microsoft.com/office/drawing/2014/main" id="{12BDD64C-4AEB-A393-8DA6-8962928B4A70}"/>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artisticPhotocopy/>
                    </a14:imgEffect>
                  </a14:imgLayer>
                </a14:imgProps>
              </a:ext>
            </a:extLst>
          </a:blip>
          <a:srcRect/>
          <a:stretch/>
        </p:blipFill>
        <p:spPr bwMode="auto">
          <a:xfrm>
            <a:off x="2081007" y="1167722"/>
            <a:ext cx="4981985" cy="3625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068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CB5BB1-BFED-ECBC-03A3-D7CAA5AFBB11}"/>
              </a:ext>
            </a:extLst>
          </p:cNvPr>
          <p:cNvSpPr>
            <a:spLocks noGrp="1"/>
          </p:cNvSpPr>
          <p:nvPr>
            <p:ph type="title"/>
          </p:nvPr>
        </p:nvSpPr>
        <p:spPr/>
        <p:txBody>
          <a:bodyPr anchor="ctr"/>
          <a:lstStyle/>
          <a:p>
            <a:r>
              <a:rPr lang="en-NZ"/>
              <a:t>Work Breakdown Structure</a:t>
            </a:r>
            <a:br>
              <a:rPr lang="en-NZ"/>
            </a:br>
            <a:r>
              <a:rPr lang="en-NZ" sz="2400"/>
              <a:t>(High-Level)</a:t>
            </a:r>
          </a:p>
        </p:txBody>
      </p:sp>
      <p:pic>
        <p:nvPicPr>
          <p:cNvPr id="8" name="Picture 7" descr="A diagram of a software development process&#10;&#10;AI-generated content may be incorrect.">
            <a:extLst>
              <a:ext uri="{FF2B5EF4-FFF2-40B4-BE49-F238E27FC236}">
                <a16:creationId xmlns:a16="http://schemas.microsoft.com/office/drawing/2014/main" id="{71E9B92B-2E58-D965-A096-44012A855EA0}"/>
              </a:ext>
            </a:extLst>
          </p:cNvPr>
          <p:cNvPicPr>
            <a:picLocks noChangeAspect="1"/>
          </p:cNvPicPr>
          <p:nvPr/>
        </p:nvPicPr>
        <p:blipFill>
          <a:blip r:embed="rId2"/>
          <a:stretch>
            <a:fillRect/>
          </a:stretch>
        </p:blipFill>
        <p:spPr>
          <a:xfrm>
            <a:off x="847782" y="1302641"/>
            <a:ext cx="7448436" cy="3694872"/>
          </a:xfrm>
          <a:prstGeom prst="rect">
            <a:avLst/>
          </a:prstGeom>
        </p:spPr>
      </p:pic>
    </p:spTree>
    <p:extLst>
      <p:ext uri="{BB962C8B-B14F-4D97-AF65-F5344CB8AC3E}">
        <p14:creationId xmlns:p14="http://schemas.microsoft.com/office/powerpoint/2010/main" val="2738367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98">
          <a:extLst>
            <a:ext uri="{FF2B5EF4-FFF2-40B4-BE49-F238E27FC236}">
              <a16:creationId xmlns:a16="http://schemas.microsoft.com/office/drawing/2014/main" id="{808B7DC1-046A-7F97-3930-1D411469350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5D9CCA2-F1F8-85B2-67AD-027C5FDC5D72}"/>
              </a:ext>
            </a:extLst>
          </p:cNvPr>
          <p:cNvSpPr>
            <a:spLocks noGrp="1"/>
          </p:cNvSpPr>
          <p:nvPr>
            <p:ph type="title"/>
          </p:nvPr>
        </p:nvSpPr>
        <p:spPr/>
        <p:txBody>
          <a:bodyPr/>
          <a:lstStyle/>
          <a:p>
            <a:r>
              <a:rPr lang="en-NZ"/>
              <a:t>Project Status</a:t>
            </a:r>
          </a:p>
        </p:txBody>
      </p:sp>
      <p:graphicFrame>
        <p:nvGraphicFramePr>
          <p:cNvPr id="5" name="Table 4">
            <a:extLst>
              <a:ext uri="{FF2B5EF4-FFF2-40B4-BE49-F238E27FC236}">
                <a16:creationId xmlns:a16="http://schemas.microsoft.com/office/drawing/2014/main" id="{C9867310-D369-443D-4229-0EA64238E488}"/>
              </a:ext>
            </a:extLst>
          </p:cNvPr>
          <p:cNvGraphicFramePr>
            <a:graphicFrameLocks noGrp="1"/>
          </p:cNvGraphicFramePr>
          <p:nvPr>
            <p:extLst>
              <p:ext uri="{D42A27DB-BD31-4B8C-83A1-F6EECF244321}">
                <p14:modId xmlns:p14="http://schemas.microsoft.com/office/powerpoint/2010/main" val="2281500174"/>
              </p:ext>
            </p:extLst>
          </p:nvPr>
        </p:nvGraphicFramePr>
        <p:xfrm>
          <a:off x="1252763" y="1531918"/>
          <a:ext cx="6437993" cy="2968747"/>
        </p:xfrm>
        <a:graphic>
          <a:graphicData uri="http://schemas.openxmlformats.org/drawingml/2006/table">
            <a:tbl>
              <a:tblPr firstRow="1" firstCol="1" bandRow="1"/>
              <a:tblGrid>
                <a:gridCol w="3329509">
                  <a:extLst>
                    <a:ext uri="{9D8B030D-6E8A-4147-A177-3AD203B41FA5}">
                      <a16:colId xmlns:a16="http://schemas.microsoft.com/office/drawing/2014/main" val="691621475"/>
                    </a:ext>
                  </a:extLst>
                </a:gridCol>
                <a:gridCol w="1693343">
                  <a:extLst>
                    <a:ext uri="{9D8B030D-6E8A-4147-A177-3AD203B41FA5}">
                      <a16:colId xmlns:a16="http://schemas.microsoft.com/office/drawing/2014/main" val="2184103589"/>
                    </a:ext>
                  </a:extLst>
                </a:gridCol>
                <a:gridCol w="1415141">
                  <a:extLst>
                    <a:ext uri="{9D8B030D-6E8A-4147-A177-3AD203B41FA5}">
                      <a16:colId xmlns:a16="http://schemas.microsoft.com/office/drawing/2014/main" val="200171459"/>
                    </a:ext>
                  </a:extLst>
                </a:gridCol>
              </a:tblGrid>
              <a:tr h="369871">
                <a:tc>
                  <a:txBody>
                    <a:bodyPr/>
                    <a:lstStyle/>
                    <a:p>
                      <a:pPr>
                        <a:buNone/>
                      </a:pPr>
                      <a:r>
                        <a:rPr lang="en-NZ" sz="1400" b="1" kern="100">
                          <a:solidFill>
                            <a:schemeClr val="bg2"/>
                          </a:solidFill>
                          <a:effectLst/>
                          <a:latin typeface="Times New Roman" panose="02020603050405020304" pitchFamily="18" charset="0"/>
                          <a:ea typeface="Yu Mincho" panose="02020400000000000000" pitchFamily="18" charset="-128"/>
                          <a:cs typeface="Aptos" panose="020B0004020202020204" pitchFamily="34" charset="0"/>
                        </a:rPr>
                        <a:t>Phases</a:t>
                      </a:r>
                      <a:endParaRPr lang="en-NZ" sz="1600" kern="100">
                        <a:solidFill>
                          <a:schemeClr val="bg2"/>
                        </a:solidFill>
                        <a:effectLst/>
                        <a:latin typeface="Aptos" panose="020B0004020202020204" pitchFamily="34" charset="0"/>
                        <a:ea typeface="Yu Mincho" panose="02020400000000000000" pitchFamily="18" charset="-128"/>
                        <a:cs typeface="Aptos" panose="020B0004020202020204" pitchFamily="34" charset="0"/>
                      </a:endParaRPr>
                    </a:p>
                  </a:txBody>
                  <a:tcPr marL="60677" marR="606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lumOff val="15000"/>
                      </a:schemeClr>
                    </a:solidFill>
                  </a:tcPr>
                </a:tc>
                <a:tc>
                  <a:txBody>
                    <a:bodyPr/>
                    <a:lstStyle/>
                    <a:p>
                      <a:pPr algn="ctr">
                        <a:buNone/>
                      </a:pPr>
                      <a:r>
                        <a:rPr lang="en-NZ" sz="1400" b="1" kern="100">
                          <a:solidFill>
                            <a:schemeClr val="bg2"/>
                          </a:solidFill>
                          <a:effectLst/>
                          <a:latin typeface="Times New Roman"/>
                          <a:ea typeface="Yu Mincho"/>
                          <a:cs typeface="Aptos" panose="020B0004020202020204" pitchFamily="34" charset="0"/>
                        </a:rPr>
                        <a:t>Planned Completion</a:t>
                      </a:r>
                      <a:endParaRPr lang="en-NZ" sz="1600" kern="100">
                        <a:solidFill>
                          <a:schemeClr val="bg2"/>
                        </a:solidFill>
                        <a:effectLst/>
                        <a:latin typeface="Aptos"/>
                        <a:ea typeface="Yu Mincho"/>
                        <a:cs typeface="Aptos" panose="020B0004020202020204" pitchFamily="34" charset="0"/>
                      </a:endParaRPr>
                    </a:p>
                  </a:txBody>
                  <a:tcPr marL="60677" marR="606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lumOff val="15000"/>
                      </a:schemeClr>
                    </a:solidFill>
                  </a:tcPr>
                </a:tc>
                <a:tc>
                  <a:txBody>
                    <a:bodyPr/>
                    <a:lstStyle/>
                    <a:p>
                      <a:pPr algn="ctr">
                        <a:buNone/>
                      </a:pPr>
                      <a:r>
                        <a:rPr lang="en-NZ" sz="1400" b="1" kern="100">
                          <a:solidFill>
                            <a:schemeClr val="bg2"/>
                          </a:solidFill>
                          <a:effectLst/>
                          <a:latin typeface="Times New Roman" panose="02020603050405020304" pitchFamily="18" charset="0"/>
                          <a:ea typeface="Yu Mincho" panose="02020400000000000000" pitchFamily="18" charset="-128"/>
                          <a:cs typeface="Aptos" panose="020B0004020202020204" pitchFamily="34" charset="0"/>
                        </a:rPr>
                        <a:t>Actual Status</a:t>
                      </a:r>
                      <a:endParaRPr lang="en-NZ" sz="1600" kern="100">
                        <a:solidFill>
                          <a:schemeClr val="bg2"/>
                        </a:solidFill>
                        <a:effectLst/>
                        <a:latin typeface="Aptos" panose="020B0004020202020204" pitchFamily="34" charset="0"/>
                        <a:ea typeface="Yu Mincho" panose="02020400000000000000" pitchFamily="18" charset="-128"/>
                        <a:cs typeface="Aptos" panose="020B0004020202020204" pitchFamily="34" charset="0"/>
                      </a:endParaRPr>
                    </a:p>
                  </a:txBody>
                  <a:tcPr marL="60677" marR="606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lumOff val="15000"/>
                      </a:schemeClr>
                    </a:solidFill>
                  </a:tcPr>
                </a:tc>
                <a:extLst>
                  <a:ext uri="{0D108BD9-81ED-4DB2-BD59-A6C34878D82A}">
                    <a16:rowId xmlns:a16="http://schemas.microsoft.com/office/drawing/2014/main" val="1199969887"/>
                  </a:ext>
                </a:extLst>
              </a:tr>
              <a:tr h="429412">
                <a:tc>
                  <a:txBody>
                    <a:bodyPr/>
                    <a:lstStyle/>
                    <a:p>
                      <a:pPr>
                        <a:buNone/>
                      </a:pPr>
                      <a:r>
                        <a:rPr lang="en-NZ" sz="1200" kern="100">
                          <a:solidFill>
                            <a:schemeClr val="tx1"/>
                          </a:solidFill>
                          <a:effectLst/>
                          <a:latin typeface="Times New Roman" panose="02020603050405020304" pitchFamily="18" charset="0"/>
                          <a:ea typeface="Yu Mincho" panose="02020400000000000000" pitchFamily="18" charset="-128"/>
                          <a:cs typeface="Aptos" panose="020B0004020202020204" pitchFamily="34" charset="0"/>
                        </a:rPr>
                        <a:t>Requirement Analysis</a:t>
                      </a:r>
                      <a:endParaRPr lang="en-NZ" sz="1400" kern="100">
                        <a:solidFill>
                          <a:schemeClr val="tx1"/>
                        </a:solidFill>
                        <a:effectLst/>
                        <a:latin typeface="Aptos" panose="020B0004020202020204" pitchFamily="34" charset="0"/>
                        <a:ea typeface="Yu Mincho" panose="02020400000000000000" pitchFamily="18" charset="-128"/>
                        <a:cs typeface="Aptos" panose="020B0004020202020204" pitchFamily="34" charset="0"/>
                      </a:endParaRPr>
                    </a:p>
                  </a:txBody>
                  <a:tcPr marL="60677" marR="606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lumOff val="5000"/>
                      </a:schemeClr>
                    </a:solidFill>
                  </a:tcPr>
                </a:tc>
                <a:tc>
                  <a:txBody>
                    <a:bodyPr/>
                    <a:lstStyle/>
                    <a:p>
                      <a:pPr algn="ctr">
                        <a:buNone/>
                      </a:pPr>
                      <a:r>
                        <a:rPr lang="en-NZ" sz="1200" kern="100">
                          <a:solidFill>
                            <a:schemeClr val="tx1"/>
                          </a:solidFill>
                          <a:effectLst/>
                          <a:latin typeface="Times New Roman"/>
                          <a:ea typeface="Yu Mincho"/>
                          <a:cs typeface="Aptos" panose="020B0004020202020204" pitchFamily="34" charset="0"/>
                        </a:rPr>
                        <a:t>11/04/2025</a:t>
                      </a:r>
                      <a:endParaRPr lang="en-NZ" sz="1400" kern="100">
                        <a:solidFill>
                          <a:schemeClr val="tx1"/>
                        </a:solidFill>
                        <a:effectLst/>
                        <a:latin typeface="Aptos"/>
                        <a:ea typeface="Yu Mincho"/>
                        <a:cs typeface="Aptos" panose="020B0004020202020204" pitchFamily="34" charset="0"/>
                      </a:endParaRPr>
                    </a:p>
                  </a:txBody>
                  <a:tcPr marL="60677" marR="606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lumOff val="5000"/>
                      </a:schemeClr>
                    </a:solidFill>
                  </a:tcPr>
                </a:tc>
                <a:tc>
                  <a:txBody>
                    <a:bodyPr/>
                    <a:lstStyle/>
                    <a:p>
                      <a:pPr algn="ctr">
                        <a:buNone/>
                      </a:pPr>
                      <a:r>
                        <a:rPr lang="en-NZ" sz="1200" kern="100">
                          <a:solidFill>
                            <a:schemeClr val="tx1"/>
                          </a:solidFill>
                          <a:effectLst/>
                          <a:latin typeface="Times New Roman" panose="02020603050405020304" pitchFamily="18" charset="0"/>
                          <a:ea typeface="Yu Mincho" panose="02020400000000000000" pitchFamily="18" charset="-128"/>
                          <a:cs typeface="Aptos" panose="020B0004020202020204" pitchFamily="34" charset="0"/>
                        </a:rPr>
                        <a:t>11/04/2025</a:t>
                      </a:r>
                      <a:endParaRPr lang="en-NZ" sz="1400" kern="100">
                        <a:solidFill>
                          <a:schemeClr val="tx1"/>
                        </a:solidFill>
                        <a:effectLst/>
                        <a:latin typeface="Aptos" panose="020B0004020202020204" pitchFamily="34" charset="0"/>
                        <a:ea typeface="Yu Mincho" panose="02020400000000000000" pitchFamily="18" charset="-128"/>
                        <a:cs typeface="Aptos" panose="020B0004020202020204" pitchFamily="34" charset="0"/>
                      </a:endParaRPr>
                    </a:p>
                    <a:p>
                      <a:pPr algn="ctr">
                        <a:buNone/>
                      </a:pPr>
                      <a:r>
                        <a:rPr lang="en-NZ" sz="1200" kern="100">
                          <a:solidFill>
                            <a:schemeClr val="tx1"/>
                          </a:solidFill>
                          <a:effectLst/>
                          <a:latin typeface="Times New Roman" panose="02020603050405020304" pitchFamily="18" charset="0"/>
                          <a:ea typeface="Yu Mincho" panose="02020400000000000000" pitchFamily="18" charset="-128"/>
                          <a:cs typeface="Aptos" panose="020B0004020202020204" pitchFamily="34" charset="0"/>
                        </a:rPr>
                        <a:t>Completed</a:t>
                      </a:r>
                      <a:endParaRPr lang="en-NZ" sz="1400" kern="100">
                        <a:solidFill>
                          <a:schemeClr val="tx1"/>
                        </a:solidFill>
                        <a:effectLst/>
                        <a:latin typeface="Aptos" panose="020B0004020202020204" pitchFamily="34" charset="0"/>
                        <a:ea typeface="Yu Mincho" panose="02020400000000000000" pitchFamily="18" charset="-128"/>
                        <a:cs typeface="Aptos" panose="020B0004020202020204" pitchFamily="34" charset="0"/>
                      </a:endParaRPr>
                    </a:p>
                  </a:txBody>
                  <a:tcPr marL="60677" marR="606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lumOff val="5000"/>
                      </a:schemeClr>
                    </a:solidFill>
                  </a:tcPr>
                </a:tc>
                <a:extLst>
                  <a:ext uri="{0D108BD9-81ED-4DB2-BD59-A6C34878D82A}">
                    <a16:rowId xmlns:a16="http://schemas.microsoft.com/office/drawing/2014/main" val="1217722556"/>
                  </a:ext>
                </a:extLst>
              </a:tr>
              <a:tr h="429412">
                <a:tc>
                  <a:txBody>
                    <a:bodyPr/>
                    <a:lstStyle/>
                    <a:p>
                      <a:pPr>
                        <a:buNone/>
                      </a:pPr>
                      <a:r>
                        <a:rPr lang="en-NZ" sz="1200" kern="100">
                          <a:solidFill>
                            <a:schemeClr val="tx1"/>
                          </a:solidFill>
                          <a:effectLst/>
                          <a:latin typeface="Times New Roman" panose="02020603050405020304" pitchFamily="18" charset="0"/>
                          <a:ea typeface="Yu Mincho" panose="02020400000000000000" pitchFamily="18" charset="-128"/>
                          <a:cs typeface="Aptos" panose="020B0004020202020204" pitchFamily="34" charset="0"/>
                        </a:rPr>
                        <a:t>Test Planning - Ubuntu</a:t>
                      </a:r>
                      <a:endParaRPr lang="en-NZ" sz="1400" kern="100">
                        <a:solidFill>
                          <a:schemeClr val="tx1"/>
                        </a:solidFill>
                        <a:effectLst/>
                        <a:latin typeface="Aptos" panose="020B0004020202020204" pitchFamily="34" charset="0"/>
                        <a:ea typeface="Yu Mincho" panose="02020400000000000000" pitchFamily="18" charset="-128"/>
                        <a:cs typeface="Aptos" panose="020B0004020202020204" pitchFamily="34" charset="0"/>
                      </a:endParaRPr>
                    </a:p>
                  </a:txBody>
                  <a:tcPr marL="60677" marR="606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lumOff val="5000"/>
                      </a:schemeClr>
                    </a:solidFill>
                  </a:tcPr>
                </a:tc>
                <a:tc>
                  <a:txBody>
                    <a:bodyPr/>
                    <a:lstStyle/>
                    <a:p>
                      <a:pPr algn="ctr">
                        <a:buNone/>
                      </a:pPr>
                      <a:r>
                        <a:rPr lang="en-NZ" sz="1200" kern="100">
                          <a:solidFill>
                            <a:schemeClr val="tx1"/>
                          </a:solidFill>
                          <a:effectLst/>
                          <a:latin typeface="Times New Roman"/>
                          <a:ea typeface="Yu Mincho"/>
                          <a:cs typeface="Aptos" panose="020B0004020202020204" pitchFamily="34" charset="0"/>
                        </a:rPr>
                        <a:t>02/05/2025</a:t>
                      </a:r>
                      <a:endParaRPr lang="en-NZ" sz="1400" kern="100">
                        <a:solidFill>
                          <a:schemeClr val="tx1"/>
                        </a:solidFill>
                        <a:effectLst/>
                        <a:latin typeface="Aptos"/>
                        <a:ea typeface="Yu Mincho"/>
                        <a:cs typeface="Aptos" panose="020B0004020202020204" pitchFamily="34" charset="0"/>
                      </a:endParaRPr>
                    </a:p>
                  </a:txBody>
                  <a:tcPr marL="60677" marR="606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lumOff val="5000"/>
                      </a:schemeClr>
                    </a:solidFill>
                  </a:tcPr>
                </a:tc>
                <a:tc>
                  <a:txBody>
                    <a:bodyPr/>
                    <a:lstStyle/>
                    <a:p>
                      <a:pPr algn="ctr">
                        <a:buNone/>
                      </a:pPr>
                      <a:r>
                        <a:rPr lang="en-NZ" sz="1200" kern="100">
                          <a:solidFill>
                            <a:schemeClr val="tx1"/>
                          </a:solidFill>
                          <a:effectLst/>
                          <a:latin typeface="Times New Roman" panose="02020603050405020304" pitchFamily="18" charset="0"/>
                          <a:ea typeface="Yu Mincho" panose="02020400000000000000" pitchFamily="18" charset="-128"/>
                          <a:cs typeface="Aptos" panose="020B0004020202020204" pitchFamily="34" charset="0"/>
                        </a:rPr>
                        <a:t>26/04/2025</a:t>
                      </a:r>
                      <a:endParaRPr lang="en-NZ" sz="1400" kern="100">
                        <a:solidFill>
                          <a:schemeClr val="tx1"/>
                        </a:solidFill>
                        <a:effectLst/>
                        <a:latin typeface="Aptos" panose="020B0004020202020204" pitchFamily="34" charset="0"/>
                        <a:ea typeface="Yu Mincho" panose="02020400000000000000" pitchFamily="18" charset="-128"/>
                        <a:cs typeface="Aptos" panose="020B0004020202020204" pitchFamily="34" charset="0"/>
                      </a:endParaRPr>
                    </a:p>
                    <a:p>
                      <a:pPr algn="ctr">
                        <a:buNone/>
                      </a:pPr>
                      <a:r>
                        <a:rPr lang="en-NZ" sz="1200" kern="100">
                          <a:solidFill>
                            <a:schemeClr val="tx1"/>
                          </a:solidFill>
                          <a:effectLst/>
                          <a:latin typeface="Times New Roman" panose="02020603050405020304" pitchFamily="18" charset="0"/>
                          <a:ea typeface="Yu Mincho" panose="02020400000000000000" pitchFamily="18" charset="-128"/>
                          <a:cs typeface="Aptos" panose="020B0004020202020204" pitchFamily="34" charset="0"/>
                        </a:rPr>
                        <a:t>Completed</a:t>
                      </a:r>
                      <a:endParaRPr lang="en-NZ" sz="1400" kern="100">
                        <a:solidFill>
                          <a:schemeClr val="tx1"/>
                        </a:solidFill>
                        <a:effectLst/>
                        <a:latin typeface="Aptos" panose="020B0004020202020204" pitchFamily="34" charset="0"/>
                        <a:ea typeface="Yu Mincho" panose="02020400000000000000" pitchFamily="18" charset="-128"/>
                        <a:cs typeface="Aptos" panose="020B0004020202020204" pitchFamily="34" charset="0"/>
                      </a:endParaRPr>
                    </a:p>
                  </a:txBody>
                  <a:tcPr marL="60677" marR="606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lumOff val="5000"/>
                      </a:schemeClr>
                    </a:solidFill>
                  </a:tcPr>
                </a:tc>
                <a:extLst>
                  <a:ext uri="{0D108BD9-81ED-4DB2-BD59-A6C34878D82A}">
                    <a16:rowId xmlns:a16="http://schemas.microsoft.com/office/drawing/2014/main" val="1872456189"/>
                  </a:ext>
                </a:extLst>
              </a:tr>
              <a:tr h="429412">
                <a:tc>
                  <a:txBody>
                    <a:bodyPr/>
                    <a:lstStyle/>
                    <a:p>
                      <a:pPr>
                        <a:buNone/>
                      </a:pPr>
                      <a:r>
                        <a:rPr lang="en-NZ" sz="1200" kern="100">
                          <a:solidFill>
                            <a:schemeClr val="tx1"/>
                          </a:solidFill>
                          <a:effectLst/>
                          <a:latin typeface="Times New Roman" panose="02020603050405020304" pitchFamily="18" charset="0"/>
                          <a:ea typeface="Yu Mincho" panose="02020400000000000000" pitchFamily="18" charset="-128"/>
                          <a:cs typeface="Aptos" panose="020B0004020202020204" pitchFamily="34" charset="0"/>
                        </a:rPr>
                        <a:t>Test Case Development - Ubuntu</a:t>
                      </a:r>
                      <a:endParaRPr lang="en-NZ" sz="1400" kern="100">
                        <a:solidFill>
                          <a:schemeClr val="tx1"/>
                        </a:solidFill>
                        <a:effectLst/>
                        <a:latin typeface="Aptos" panose="020B0004020202020204" pitchFamily="34" charset="0"/>
                        <a:ea typeface="Yu Mincho" panose="02020400000000000000" pitchFamily="18" charset="-128"/>
                        <a:cs typeface="Aptos" panose="020B0004020202020204" pitchFamily="34" charset="0"/>
                      </a:endParaRPr>
                    </a:p>
                  </a:txBody>
                  <a:tcPr marL="60677" marR="606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lumOff val="5000"/>
                      </a:schemeClr>
                    </a:solidFill>
                  </a:tcPr>
                </a:tc>
                <a:tc>
                  <a:txBody>
                    <a:bodyPr/>
                    <a:lstStyle/>
                    <a:p>
                      <a:pPr algn="ctr">
                        <a:buNone/>
                      </a:pPr>
                      <a:r>
                        <a:rPr lang="en-NZ" sz="1200" kern="100">
                          <a:solidFill>
                            <a:schemeClr val="tx1"/>
                          </a:solidFill>
                          <a:effectLst/>
                          <a:latin typeface="Times New Roman"/>
                          <a:ea typeface="Yu Mincho"/>
                          <a:cs typeface="Aptos" panose="020B0004020202020204" pitchFamily="34" charset="0"/>
                        </a:rPr>
                        <a:t>06/06/2025</a:t>
                      </a:r>
                      <a:endParaRPr lang="en-NZ" sz="1400" kern="100">
                        <a:solidFill>
                          <a:schemeClr val="tx1"/>
                        </a:solidFill>
                        <a:effectLst/>
                        <a:latin typeface="Aptos"/>
                        <a:ea typeface="Yu Mincho"/>
                        <a:cs typeface="Aptos" panose="020B0004020202020204" pitchFamily="34" charset="0"/>
                      </a:endParaRPr>
                    </a:p>
                  </a:txBody>
                  <a:tcPr marL="60677" marR="606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lumOff val="5000"/>
                      </a:schemeClr>
                    </a:solidFill>
                  </a:tcPr>
                </a:tc>
                <a:tc>
                  <a:txBody>
                    <a:bodyPr/>
                    <a:lstStyle/>
                    <a:p>
                      <a:pPr algn="ctr">
                        <a:buNone/>
                      </a:pPr>
                      <a:r>
                        <a:rPr lang="en-NZ" sz="1200" kern="100">
                          <a:solidFill>
                            <a:schemeClr val="tx1"/>
                          </a:solidFill>
                          <a:effectLst/>
                          <a:latin typeface="Times New Roman" panose="02020603050405020304" pitchFamily="18" charset="0"/>
                          <a:ea typeface="Yu Mincho" panose="02020400000000000000" pitchFamily="18" charset="-128"/>
                          <a:cs typeface="Aptos" panose="020B0004020202020204" pitchFamily="34" charset="0"/>
                        </a:rPr>
                        <a:t>26/04/2025</a:t>
                      </a:r>
                      <a:endParaRPr lang="en-NZ" sz="1400" kern="100">
                        <a:solidFill>
                          <a:schemeClr val="tx1"/>
                        </a:solidFill>
                        <a:effectLst/>
                        <a:latin typeface="Aptos" panose="020B0004020202020204" pitchFamily="34" charset="0"/>
                        <a:ea typeface="Yu Mincho" panose="02020400000000000000" pitchFamily="18" charset="-128"/>
                        <a:cs typeface="Aptos" panose="020B0004020202020204" pitchFamily="34" charset="0"/>
                      </a:endParaRPr>
                    </a:p>
                    <a:p>
                      <a:pPr algn="ctr">
                        <a:buNone/>
                      </a:pPr>
                      <a:r>
                        <a:rPr lang="en-NZ" sz="1200" kern="100">
                          <a:solidFill>
                            <a:schemeClr val="tx1"/>
                          </a:solidFill>
                          <a:effectLst/>
                          <a:latin typeface="Times New Roman" panose="02020603050405020304" pitchFamily="18" charset="0"/>
                          <a:ea typeface="Yu Mincho" panose="02020400000000000000" pitchFamily="18" charset="-128"/>
                          <a:cs typeface="Aptos" panose="020B0004020202020204" pitchFamily="34" charset="0"/>
                        </a:rPr>
                        <a:t>Completed</a:t>
                      </a:r>
                      <a:endParaRPr lang="en-NZ" sz="1400" kern="100">
                        <a:solidFill>
                          <a:schemeClr val="tx1"/>
                        </a:solidFill>
                        <a:effectLst/>
                        <a:latin typeface="Aptos" panose="020B0004020202020204" pitchFamily="34" charset="0"/>
                        <a:ea typeface="Yu Mincho" panose="02020400000000000000" pitchFamily="18" charset="-128"/>
                        <a:cs typeface="Aptos" panose="020B0004020202020204" pitchFamily="34" charset="0"/>
                      </a:endParaRPr>
                    </a:p>
                  </a:txBody>
                  <a:tcPr marL="60677" marR="606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lumOff val="5000"/>
                      </a:schemeClr>
                    </a:solidFill>
                  </a:tcPr>
                </a:tc>
                <a:extLst>
                  <a:ext uri="{0D108BD9-81ED-4DB2-BD59-A6C34878D82A}">
                    <a16:rowId xmlns:a16="http://schemas.microsoft.com/office/drawing/2014/main" val="4061948976"/>
                  </a:ext>
                </a:extLst>
              </a:tr>
              <a:tr h="348897">
                <a:tc>
                  <a:txBody>
                    <a:bodyPr/>
                    <a:lstStyle/>
                    <a:p>
                      <a:pPr>
                        <a:buNone/>
                      </a:pPr>
                      <a:r>
                        <a:rPr lang="en-NZ" sz="1200" kern="100">
                          <a:solidFill>
                            <a:schemeClr val="tx1"/>
                          </a:solidFill>
                          <a:effectLst/>
                          <a:latin typeface="Times New Roman" panose="02020603050405020304" pitchFamily="18" charset="0"/>
                          <a:ea typeface="Yu Mincho" panose="02020400000000000000" pitchFamily="18" charset="-128"/>
                          <a:cs typeface="Aptos" panose="020B0004020202020204" pitchFamily="34" charset="0"/>
                        </a:rPr>
                        <a:t>Test Environment Setup - Ubuntu</a:t>
                      </a:r>
                      <a:endParaRPr lang="en-NZ" sz="1400" kern="100">
                        <a:solidFill>
                          <a:schemeClr val="tx1"/>
                        </a:solidFill>
                        <a:effectLst/>
                        <a:latin typeface="Aptos" panose="020B0004020202020204" pitchFamily="34" charset="0"/>
                        <a:ea typeface="Yu Mincho" panose="02020400000000000000" pitchFamily="18" charset="-128"/>
                        <a:cs typeface="Aptos" panose="020B0004020202020204" pitchFamily="34" charset="0"/>
                      </a:endParaRPr>
                    </a:p>
                  </a:txBody>
                  <a:tcPr marL="60677" marR="606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lumOff val="5000"/>
                      </a:schemeClr>
                    </a:solidFill>
                  </a:tcPr>
                </a:tc>
                <a:tc>
                  <a:txBody>
                    <a:bodyPr/>
                    <a:lstStyle/>
                    <a:p>
                      <a:pPr algn="ctr">
                        <a:buNone/>
                      </a:pPr>
                      <a:r>
                        <a:rPr lang="en-NZ" sz="1200" kern="100">
                          <a:solidFill>
                            <a:schemeClr val="tx1"/>
                          </a:solidFill>
                          <a:effectLst/>
                          <a:latin typeface="Times New Roman"/>
                          <a:ea typeface="Yu Mincho"/>
                          <a:cs typeface="Aptos" panose="020B0004020202020204" pitchFamily="34" charset="0"/>
                        </a:rPr>
                        <a:t>04/07/2025</a:t>
                      </a:r>
                      <a:endParaRPr lang="en-NZ" sz="1400" kern="100">
                        <a:solidFill>
                          <a:schemeClr val="tx1"/>
                        </a:solidFill>
                        <a:effectLst/>
                        <a:latin typeface="Aptos"/>
                        <a:ea typeface="Yu Mincho"/>
                        <a:cs typeface="Aptos" panose="020B0004020202020204" pitchFamily="34" charset="0"/>
                      </a:endParaRPr>
                    </a:p>
                  </a:txBody>
                  <a:tcPr marL="60677" marR="606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lumOff val="5000"/>
                      </a:schemeClr>
                    </a:solidFill>
                  </a:tcPr>
                </a:tc>
                <a:tc>
                  <a:txBody>
                    <a:bodyPr/>
                    <a:lstStyle/>
                    <a:p>
                      <a:pPr algn="ctr">
                        <a:buNone/>
                      </a:pPr>
                      <a:r>
                        <a:rPr lang="en-NZ" sz="1200" kern="100">
                          <a:solidFill>
                            <a:schemeClr val="tx1"/>
                          </a:solidFill>
                          <a:effectLst/>
                          <a:latin typeface="Times New Roman" panose="02020603050405020304" pitchFamily="18" charset="0"/>
                          <a:ea typeface="Yu Mincho" panose="02020400000000000000" pitchFamily="18" charset="-128"/>
                          <a:cs typeface="Aptos" panose="020B0004020202020204" pitchFamily="34" charset="0"/>
                        </a:rPr>
                        <a:t>03/05/2025</a:t>
                      </a:r>
                      <a:endParaRPr lang="en-NZ" sz="1400" kern="100">
                        <a:solidFill>
                          <a:schemeClr val="tx1"/>
                        </a:solidFill>
                        <a:effectLst/>
                        <a:latin typeface="Aptos" panose="020B0004020202020204" pitchFamily="34" charset="0"/>
                        <a:ea typeface="Yu Mincho" panose="02020400000000000000" pitchFamily="18" charset="-128"/>
                        <a:cs typeface="Aptos" panose="020B0004020202020204" pitchFamily="34" charset="0"/>
                      </a:endParaRPr>
                    </a:p>
                    <a:p>
                      <a:pPr algn="ctr">
                        <a:buNone/>
                      </a:pPr>
                      <a:r>
                        <a:rPr lang="en-NZ" sz="1200" kern="100">
                          <a:solidFill>
                            <a:schemeClr val="tx1"/>
                          </a:solidFill>
                          <a:effectLst/>
                          <a:latin typeface="Times New Roman" panose="02020603050405020304" pitchFamily="18" charset="0"/>
                          <a:ea typeface="Yu Mincho" panose="02020400000000000000" pitchFamily="18" charset="-128"/>
                          <a:cs typeface="Aptos" panose="020B0004020202020204" pitchFamily="34" charset="0"/>
                        </a:rPr>
                        <a:t>Completed</a:t>
                      </a:r>
                      <a:endParaRPr lang="en-NZ" sz="1400" kern="100">
                        <a:solidFill>
                          <a:schemeClr val="tx1"/>
                        </a:solidFill>
                        <a:effectLst/>
                        <a:latin typeface="Aptos" panose="020B0004020202020204" pitchFamily="34" charset="0"/>
                        <a:ea typeface="Yu Mincho" panose="02020400000000000000" pitchFamily="18" charset="-128"/>
                        <a:cs typeface="Aptos" panose="020B0004020202020204" pitchFamily="34" charset="0"/>
                      </a:endParaRPr>
                    </a:p>
                  </a:txBody>
                  <a:tcPr marL="60677" marR="606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lumOff val="5000"/>
                      </a:schemeClr>
                    </a:solidFill>
                  </a:tcPr>
                </a:tc>
                <a:extLst>
                  <a:ext uri="{0D108BD9-81ED-4DB2-BD59-A6C34878D82A}">
                    <a16:rowId xmlns:a16="http://schemas.microsoft.com/office/drawing/2014/main" val="2623820457"/>
                  </a:ext>
                </a:extLst>
              </a:tr>
              <a:tr h="545696">
                <a:tc>
                  <a:txBody>
                    <a:bodyPr/>
                    <a:lstStyle/>
                    <a:p>
                      <a:pPr>
                        <a:buNone/>
                      </a:pPr>
                      <a:r>
                        <a:rPr lang="en-NZ" sz="1200" kern="100">
                          <a:solidFill>
                            <a:schemeClr val="tx1"/>
                          </a:solidFill>
                          <a:effectLst/>
                          <a:latin typeface="Times New Roman" panose="02020603050405020304" pitchFamily="18" charset="0"/>
                          <a:ea typeface="Yu Mincho" panose="02020400000000000000" pitchFamily="18" charset="-128"/>
                          <a:cs typeface="Aptos" panose="020B0004020202020204" pitchFamily="34" charset="0"/>
                        </a:rPr>
                        <a:t>Test Execution - Ubuntu</a:t>
                      </a:r>
                      <a:endParaRPr lang="en-NZ" sz="1400" kern="100">
                        <a:solidFill>
                          <a:schemeClr val="tx1"/>
                        </a:solidFill>
                        <a:effectLst/>
                        <a:latin typeface="Aptos" panose="020B0004020202020204" pitchFamily="34" charset="0"/>
                        <a:ea typeface="Yu Mincho" panose="02020400000000000000" pitchFamily="18" charset="-128"/>
                        <a:cs typeface="Aptos" panose="020B0004020202020204" pitchFamily="34" charset="0"/>
                      </a:endParaRPr>
                    </a:p>
                  </a:txBody>
                  <a:tcPr marL="60677" marR="606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lumOff val="5000"/>
                      </a:schemeClr>
                    </a:solidFill>
                  </a:tcPr>
                </a:tc>
                <a:tc>
                  <a:txBody>
                    <a:bodyPr/>
                    <a:lstStyle/>
                    <a:p>
                      <a:pPr algn="ctr">
                        <a:buNone/>
                      </a:pPr>
                      <a:r>
                        <a:rPr lang="en-NZ" sz="1200" kern="100">
                          <a:solidFill>
                            <a:schemeClr val="tx1"/>
                          </a:solidFill>
                          <a:effectLst/>
                          <a:latin typeface="Times New Roman"/>
                          <a:ea typeface="Yu Mincho"/>
                          <a:cs typeface="Aptos" panose="020B0004020202020204" pitchFamily="34" charset="0"/>
                        </a:rPr>
                        <a:t>31/07/2025</a:t>
                      </a:r>
                      <a:endParaRPr lang="en-NZ" sz="1400" kern="100">
                        <a:solidFill>
                          <a:schemeClr val="tx1"/>
                        </a:solidFill>
                        <a:effectLst/>
                        <a:latin typeface="Aptos"/>
                        <a:ea typeface="Yu Mincho"/>
                        <a:cs typeface="Aptos" panose="020B0004020202020204" pitchFamily="34" charset="0"/>
                      </a:endParaRPr>
                    </a:p>
                  </a:txBody>
                  <a:tcPr marL="60677" marR="606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lumOff val="5000"/>
                      </a:schemeClr>
                    </a:solidFill>
                  </a:tcPr>
                </a:tc>
                <a:tc>
                  <a:txBody>
                    <a:bodyPr/>
                    <a:lstStyle/>
                    <a:p>
                      <a:pPr algn="ctr">
                        <a:buNone/>
                      </a:pPr>
                      <a:r>
                        <a:rPr lang="en-NZ" sz="1200" b="1" kern="100">
                          <a:solidFill>
                            <a:schemeClr val="tx1"/>
                          </a:solidFill>
                          <a:effectLst/>
                          <a:latin typeface="Times New Roman" panose="02020603050405020304" pitchFamily="18" charset="0"/>
                          <a:ea typeface="Yu Mincho" panose="02020400000000000000" pitchFamily="18" charset="-128"/>
                          <a:cs typeface="Aptos" panose="020B0004020202020204" pitchFamily="34" charset="0"/>
                        </a:rPr>
                        <a:t>Current Phase</a:t>
                      </a:r>
                      <a:endParaRPr lang="en-NZ" sz="1400" kern="100">
                        <a:solidFill>
                          <a:schemeClr val="tx1"/>
                        </a:solidFill>
                        <a:effectLst/>
                        <a:latin typeface="Aptos" panose="020B0004020202020204" pitchFamily="34" charset="0"/>
                        <a:ea typeface="Yu Mincho" panose="02020400000000000000" pitchFamily="18" charset="-128"/>
                        <a:cs typeface="Aptos" panose="020B0004020202020204" pitchFamily="34" charset="0"/>
                      </a:endParaRPr>
                    </a:p>
                    <a:p>
                      <a:pPr algn="ctr">
                        <a:buNone/>
                      </a:pPr>
                      <a:r>
                        <a:rPr lang="en-NZ" sz="1200" kern="100">
                          <a:solidFill>
                            <a:schemeClr val="tx1"/>
                          </a:solidFill>
                          <a:effectLst/>
                          <a:latin typeface="Times New Roman" panose="02020603050405020304" pitchFamily="18" charset="0"/>
                          <a:ea typeface="Yu Mincho" panose="02020400000000000000" pitchFamily="18" charset="-128"/>
                          <a:cs typeface="Aptos" panose="020B0004020202020204" pitchFamily="34" charset="0"/>
                        </a:rPr>
                        <a:t>Scheduled to finish on 22/06/2025</a:t>
                      </a:r>
                      <a:endParaRPr lang="en-NZ" sz="1400" kern="100">
                        <a:solidFill>
                          <a:schemeClr val="tx1"/>
                        </a:solidFill>
                        <a:effectLst/>
                        <a:latin typeface="Aptos" panose="020B0004020202020204" pitchFamily="34" charset="0"/>
                        <a:ea typeface="Yu Mincho" panose="02020400000000000000" pitchFamily="18" charset="-128"/>
                        <a:cs typeface="Aptos" panose="020B0004020202020204" pitchFamily="34" charset="0"/>
                      </a:endParaRPr>
                    </a:p>
                  </a:txBody>
                  <a:tcPr marL="60677" marR="606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lumOff val="5000"/>
                      </a:schemeClr>
                    </a:solidFill>
                  </a:tcPr>
                </a:tc>
                <a:extLst>
                  <a:ext uri="{0D108BD9-81ED-4DB2-BD59-A6C34878D82A}">
                    <a16:rowId xmlns:a16="http://schemas.microsoft.com/office/drawing/2014/main" val="3527099929"/>
                  </a:ext>
                </a:extLst>
              </a:tr>
              <a:tr h="169871">
                <a:tc>
                  <a:txBody>
                    <a:bodyPr/>
                    <a:lstStyle/>
                    <a:p>
                      <a:pPr>
                        <a:buNone/>
                      </a:pPr>
                      <a:r>
                        <a:rPr lang="en-NZ" sz="1200" kern="100">
                          <a:solidFill>
                            <a:schemeClr val="tx1"/>
                          </a:solidFill>
                          <a:effectLst/>
                          <a:latin typeface="Times New Roman" panose="02020603050405020304" pitchFamily="18" charset="0"/>
                          <a:ea typeface="Times New Roman" panose="02020603050405020304" pitchFamily="18" charset="0"/>
                          <a:cs typeface="Aptos" panose="020B0004020202020204" pitchFamily="34" charset="0"/>
                        </a:rPr>
                        <a:t>Test Planning - Fedora</a:t>
                      </a:r>
                    </a:p>
                    <a:p>
                      <a:pPr>
                        <a:buNone/>
                      </a:pPr>
                      <a:endParaRPr lang="en-NZ" sz="1400" kern="100">
                        <a:solidFill>
                          <a:schemeClr val="tx1"/>
                        </a:solidFill>
                        <a:effectLst/>
                        <a:latin typeface="Aptos" panose="020B0004020202020204" pitchFamily="34" charset="0"/>
                        <a:ea typeface="Yu Mincho" panose="02020400000000000000" pitchFamily="18" charset="-128"/>
                        <a:cs typeface="Aptos" panose="020B0004020202020204" pitchFamily="34" charset="0"/>
                      </a:endParaRPr>
                    </a:p>
                  </a:txBody>
                  <a:tcPr marL="60677" marR="606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lumOff val="5000"/>
                      </a:schemeClr>
                    </a:solidFill>
                  </a:tcPr>
                </a:tc>
                <a:tc gridSpan="2">
                  <a:txBody>
                    <a:bodyPr/>
                    <a:lstStyle/>
                    <a:p>
                      <a:pPr algn="ctr">
                        <a:buNone/>
                      </a:pPr>
                      <a:r>
                        <a:rPr lang="en-NZ" sz="1200" b="1" kern="100">
                          <a:solidFill>
                            <a:schemeClr val="tx1"/>
                          </a:solidFill>
                          <a:effectLst/>
                          <a:latin typeface="Times New Roman"/>
                          <a:ea typeface="Yu Mincho"/>
                          <a:cs typeface="Aptos" panose="020B0004020202020204" pitchFamily="34" charset="0"/>
                        </a:rPr>
                        <a:t>Next Phase (Scheduled to start on 23/06/2025)</a:t>
                      </a:r>
                      <a:endParaRPr lang="en-NZ" sz="1400" kern="100">
                        <a:solidFill>
                          <a:schemeClr val="tx1"/>
                        </a:solidFill>
                        <a:effectLst/>
                        <a:latin typeface="Aptos"/>
                        <a:ea typeface="Yu Mincho"/>
                        <a:cs typeface="Aptos" panose="020B0004020202020204" pitchFamily="34" charset="0"/>
                      </a:endParaRPr>
                    </a:p>
                  </a:txBody>
                  <a:tcPr marL="60677" marR="6067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lumOff val="5000"/>
                      </a:schemeClr>
                    </a:solidFill>
                  </a:tcPr>
                </a:tc>
                <a:tc hMerge="1">
                  <a:txBody>
                    <a:bodyPr/>
                    <a:lstStyle/>
                    <a:p>
                      <a:endParaRPr lang="en-NZ"/>
                    </a:p>
                  </a:txBody>
                  <a:tcPr/>
                </a:tc>
                <a:extLst>
                  <a:ext uri="{0D108BD9-81ED-4DB2-BD59-A6C34878D82A}">
                    <a16:rowId xmlns:a16="http://schemas.microsoft.com/office/drawing/2014/main" val="3948059624"/>
                  </a:ext>
                </a:extLst>
              </a:tr>
            </a:tbl>
          </a:graphicData>
        </a:graphic>
      </p:graphicFrame>
      <p:sp>
        <p:nvSpPr>
          <p:cNvPr id="6" name="Rectangle 2">
            <a:extLst>
              <a:ext uri="{FF2B5EF4-FFF2-40B4-BE49-F238E27FC236}">
                <a16:creationId xmlns:a16="http://schemas.microsoft.com/office/drawing/2014/main" id="{EA06741E-BC3D-6B65-5303-EEF44389A4B9}"/>
              </a:ext>
            </a:extLst>
          </p:cNvPr>
          <p:cNvSpPr>
            <a:spLocks noChangeArrowheads="1"/>
          </p:cNvSpPr>
          <p:nvPr/>
        </p:nvSpPr>
        <p:spPr bwMode="auto">
          <a:xfrm>
            <a:off x="311150" y="1531918"/>
            <a:ext cx="184731" cy="866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228528" rIns="91440" bIns="50784"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NZ" altLang="en-US" sz="2000" b="0" i="0" u="none" strike="noStrike" cap="none" normalizeH="0" baseline="0">
              <a:ln>
                <a:noFill/>
              </a:ln>
              <a:solidFill>
                <a:srgbClr val="0F4761"/>
              </a:solidFill>
              <a:effectLst/>
              <a:latin typeface="Aptos Display" panose="020B0004020202020204" pitchFamily="34" charset="0"/>
              <a:ea typeface="Yu Gothic Light" panose="020B0300000000000000" pitchFamily="34" charset="-128"/>
              <a:cs typeface="Myanmar Text"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NZ"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92197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07">
          <a:extLst>
            <a:ext uri="{FF2B5EF4-FFF2-40B4-BE49-F238E27FC236}">
              <a16:creationId xmlns:a16="http://schemas.microsoft.com/office/drawing/2014/main" id="{2E66E168-9D31-0A50-CCC1-00A0F39050AA}"/>
            </a:ext>
          </a:extLst>
        </p:cNvPr>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a16="http://schemas.microsoft.com/office/drawing/2014/main" id="{D0774682-903F-660E-CC7B-17430AF50779}"/>
              </a:ext>
            </a:extLst>
          </p:cNvPr>
          <p:cNvPicPr>
            <a:picLocks noChangeAspect="1"/>
          </p:cNvPicPr>
          <p:nvPr/>
        </p:nvPicPr>
        <p:blipFill>
          <a:blip r:embed="rId3"/>
          <a:stretch>
            <a:fillRect/>
          </a:stretch>
        </p:blipFill>
        <p:spPr>
          <a:xfrm>
            <a:off x="338400" y="746893"/>
            <a:ext cx="8467200" cy="3649714"/>
          </a:xfrm>
          <a:prstGeom prst="rect">
            <a:avLst/>
          </a:prstGeom>
        </p:spPr>
      </p:pic>
    </p:spTree>
    <p:extLst>
      <p:ext uri="{BB962C8B-B14F-4D97-AF65-F5344CB8AC3E}">
        <p14:creationId xmlns:p14="http://schemas.microsoft.com/office/powerpoint/2010/main" val="2067165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2">
          <a:extLst>
            <a:ext uri="{FF2B5EF4-FFF2-40B4-BE49-F238E27FC236}">
              <a16:creationId xmlns:a16="http://schemas.microsoft.com/office/drawing/2014/main" id="{45A3AFDE-0BEA-1BC8-1DC0-EDD091679840}"/>
            </a:ext>
          </a:extLst>
        </p:cNvPr>
        <p:cNvGrpSpPr/>
        <p:nvPr/>
      </p:nvGrpSpPr>
      <p:grpSpPr>
        <a:xfrm>
          <a:off x="0" y="0"/>
          <a:ext cx="0" cy="0"/>
          <a:chOff x="0" y="0"/>
          <a:chExt cx="0" cy="0"/>
        </a:xfrm>
      </p:grpSpPr>
      <p:grpSp>
        <p:nvGrpSpPr>
          <p:cNvPr id="1536" name="Google Shape;1536;p33">
            <a:extLst>
              <a:ext uri="{FF2B5EF4-FFF2-40B4-BE49-F238E27FC236}">
                <a16:creationId xmlns:a16="http://schemas.microsoft.com/office/drawing/2014/main" id="{BBB5C735-ADD6-D81F-B6DE-734679CAE0CC}"/>
              </a:ext>
            </a:extLst>
          </p:cNvPr>
          <p:cNvGrpSpPr/>
          <p:nvPr/>
        </p:nvGrpSpPr>
        <p:grpSpPr>
          <a:xfrm>
            <a:off x="-1460412" y="3718040"/>
            <a:ext cx="3277952" cy="1537284"/>
            <a:chOff x="-1312494" y="3529781"/>
            <a:chExt cx="3277952" cy="1537284"/>
          </a:xfrm>
        </p:grpSpPr>
        <p:grpSp>
          <p:nvGrpSpPr>
            <p:cNvPr id="1537" name="Google Shape;1537;p33">
              <a:extLst>
                <a:ext uri="{FF2B5EF4-FFF2-40B4-BE49-F238E27FC236}">
                  <a16:creationId xmlns:a16="http://schemas.microsoft.com/office/drawing/2014/main" id="{A3CAF2D6-7AB1-D04B-01B9-06ABA880EA24}"/>
                </a:ext>
              </a:extLst>
            </p:cNvPr>
            <p:cNvGrpSpPr/>
            <p:nvPr/>
          </p:nvGrpSpPr>
          <p:grpSpPr>
            <a:xfrm>
              <a:off x="-1312494" y="3529781"/>
              <a:ext cx="2907181" cy="1177350"/>
              <a:chOff x="2442775" y="3274750"/>
              <a:chExt cx="1690025" cy="684425"/>
            </a:xfrm>
          </p:grpSpPr>
          <p:sp>
            <p:nvSpPr>
              <p:cNvPr id="1538" name="Google Shape;1538;p33">
                <a:extLst>
                  <a:ext uri="{FF2B5EF4-FFF2-40B4-BE49-F238E27FC236}">
                    <a16:creationId xmlns:a16="http://schemas.microsoft.com/office/drawing/2014/main" id="{8EE79F27-69B3-C269-8397-2B4912384B7B}"/>
                  </a:ext>
                </a:extLst>
              </p:cNvPr>
              <p:cNvSpPr/>
              <p:nvPr/>
            </p:nvSpPr>
            <p:spPr>
              <a:xfrm>
                <a:off x="2683575" y="3475550"/>
                <a:ext cx="870175" cy="445600"/>
              </a:xfrm>
              <a:custGeom>
                <a:avLst/>
                <a:gdLst/>
                <a:ahLst/>
                <a:cxnLst/>
                <a:rect l="l" t="t" r="r" b="b"/>
                <a:pathLst>
                  <a:path w="34807" h="17824" extrusionOk="0">
                    <a:moveTo>
                      <a:pt x="5371" y="0"/>
                    </a:moveTo>
                    <a:lnTo>
                      <a:pt x="2884" y="2567"/>
                    </a:lnTo>
                    <a:lnTo>
                      <a:pt x="1" y="2567"/>
                    </a:lnTo>
                    <a:lnTo>
                      <a:pt x="1" y="2773"/>
                    </a:lnTo>
                    <a:lnTo>
                      <a:pt x="2947" y="2773"/>
                    </a:lnTo>
                    <a:lnTo>
                      <a:pt x="5451" y="190"/>
                    </a:lnTo>
                    <a:lnTo>
                      <a:pt x="13435" y="190"/>
                    </a:lnTo>
                    <a:lnTo>
                      <a:pt x="20802" y="7526"/>
                    </a:lnTo>
                    <a:lnTo>
                      <a:pt x="26695" y="7526"/>
                    </a:lnTo>
                    <a:lnTo>
                      <a:pt x="27868" y="8714"/>
                    </a:lnTo>
                    <a:lnTo>
                      <a:pt x="31052" y="8714"/>
                    </a:lnTo>
                    <a:lnTo>
                      <a:pt x="32225" y="9965"/>
                    </a:lnTo>
                    <a:lnTo>
                      <a:pt x="32225" y="13894"/>
                    </a:lnTo>
                    <a:lnTo>
                      <a:pt x="34601" y="16350"/>
                    </a:lnTo>
                    <a:lnTo>
                      <a:pt x="34601" y="17823"/>
                    </a:lnTo>
                    <a:lnTo>
                      <a:pt x="34807" y="17823"/>
                    </a:lnTo>
                    <a:lnTo>
                      <a:pt x="34807" y="16271"/>
                    </a:lnTo>
                    <a:lnTo>
                      <a:pt x="32430" y="13815"/>
                    </a:lnTo>
                    <a:lnTo>
                      <a:pt x="32430" y="9886"/>
                    </a:lnTo>
                    <a:lnTo>
                      <a:pt x="31131" y="8508"/>
                    </a:lnTo>
                    <a:lnTo>
                      <a:pt x="27947" y="8508"/>
                    </a:lnTo>
                    <a:lnTo>
                      <a:pt x="26775" y="7320"/>
                    </a:lnTo>
                    <a:lnTo>
                      <a:pt x="20881" y="7320"/>
                    </a:lnTo>
                    <a:lnTo>
                      <a:pt x="13530" y="32"/>
                    </a:lnTo>
                    <a:lnTo>
                      <a:pt x="1351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39" name="Google Shape;1539;p33">
                <a:extLst>
                  <a:ext uri="{FF2B5EF4-FFF2-40B4-BE49-F238E27FC236}">
                    <a16:creationId xmlns:a16="http://schemas.microsoft.com/office/drawing/2014/main" id="{39ACB6C4-CE12-5A3A-A327-C7BC8FBECC2F}"/>
                  </a:ext>
                </a:extLst>
              </p:cNvPr>
              <p:cNvSpPr/>
              <p:nvPr/>
            </p:nvSpPr>
            <p:spPr>
              <a:xfrm>
                <a:off x="3728800" y="3776950"/>
                <a:ext cx="359650" cy="139050"/>
              </a:xfrm>
              <a:custGeom>
                <a:avLst/>
                <a:gdLst/>
                <a:ahLst/>
                <a:cxnLst/>
                <a:rect l="l" t="t" r="r" b="b"/>
                <a:pathLst>
                  <a:path w="14386" h="5562" extrusionOk="0">
                    <a:moveTo>
                      <a:pt x="143" y="1"/>
                    </a:moveTo>
                    <a:lnTo>
                      <a:pt x="0" y="143"/>
                    </a:lnTo>
                    <a:lnTo>
                      <a:pt x="1315" y="1442"/>
                    </a:lnTo>
                    <a:lnTo>
                      <a:pt x="1315" y="3232"/>
                    </a:lnTo>
                    <a:lnTo>
                      <a:pt x="2995" y="4769"/>
                    </a:lnTo>
                    <a:lnTo>
                      <a:pt x="7034" y="4769"/>
                    </a:lnTo>
                    <a:lnTo>
                      <a:pt x="7985" y="5561"/>
                    </a:lnTo>
                    <a:lnTo>
                      <a:pt x="10472" y="5561"/>
                    </a:lnTo>
                    <a:lnTo>
                      <a:pt x="13007" y="3185"/>
                    </a:lnTo>
                    <a:lnTo>
                      <a:pt x="14385" y="3185"/>
                    </a:lnTo>
                    <a:lnTo>
                      <a:pt x="14385" y="2995"/>
                    </a:lnTo>
                    <a:lnTo>
                      <a:pt x="12928" y="2995"/>
                    </a:lnTo>
                    <a:lnTo>
                      <a:pt x="10393" y="5371"/>
                    </a:lnTo>
                    <a:lnTo>
                      <a:pt x="8064" y="5371"/>
                    </a:lnTo>
                    <a:lnTo>
                      <a:pt x="7114" y="4579"/>
                    </a:lnTo>
                    <a:lnTo>
                      <a:pt x="3074" y="4579"/>
                    </a:lnTo>
                    <a:lnTo>
                      <a:pt x="1505" y="3153"/>
                    </a:lnTo>
                    <a:lnTo>
                      <a:pt x="1505" y="1363"/>
                    </a:lnTo>
                    <a:lnTo>
                      <a:pt x="1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0" name="Google Shape;1540;p33">
                <a:extLst>
                  <a:ext uri="{FF2B5EF4-FFF2-40B4-BE49-F238E27FC236}">
                    <a16:creationId xmlns:a16="http://schemas.microsoft.com/office/drawing/2014/main" id="{ECF30C52-AD08-3B1B-7D69-6BBF08B054C8}"/>
                  </a:ext>
                </a:extLst>
              </p:cNvPr>
              <p:cNvSpPr/>
              <p:nvPr/>
            </p:nvSpPr>
            <p:spPr>
              <a:xfrm>
                <a:off x="2739025" y="3416125"/>
                <a:ext cx="1218725" cy="460275"/>
              </a:xfrm>
              <a:custGeom>
                <a:avLst/>
                <a:gdLst/>
                <a:ahLst/>
                <a:cxnLst/>
                <a:rect l="l" t="t" r="r" b="b"/>
                <a:pathLst>
                  <a:path w="48749" h="18411" extrusionOk="0">
                    <a:moveTo>
                      <a:pt x="3042" y="1"/>
                    </a:moveTo>
                    <a:lnTo>
                      <a:pt x="48" y="2884"/>
                    </a:lnTo>
                    <a:lnTo>
                      <a:pt x="1" y="4358"/>
                    </a:lnTo>
                    <a:lnTo>
                      <a:pt x="3106" y="1189"/>
                    </a:lnTo>
                    <a:lnTo>
                      <a:pt x="11011" y="1189"/>
                    </a:lnTo>
                    <a:lnTo>
                      <a:pt x="17713" y="7922"/>
                    </a:lnTo>
                    <a:lnTo>
                      <a:pt x="35567" y="7922"/>
                    </a:lnTo>
                    <a:lnTo>
                      <a:pt x="36550" y="8952"/>
                    </a:lnTo>
                    <a:lnTo>
                      <a:pt x="36550" y="10885"/>
                    </a:lnTo>
                    <a:lnTo>
                      <a:pt x="36740" y="10885"/>
                    </a:lnTo>
                    <a:lnTo>
                      <a:pt x="36740" y="8873"/>
                    </a:lnTo>
                    <a:lnTo>
                      <a:pt x="35646" y="7716"/>
                    </a:lnTo>
                    <a:lnTo>
                      <a:pt x="17792" y="7716"/>
                    </a:lnTo>
                    <a:lnTo>
                      <a:pt x="11091" y="983"/>
                    </a:lnTo>
                    <a:lnTo>
                      <a:pt x="3042" y="983"/>
                    </a:lnTo>
                    <a:lnTo>
                      <a:pt x="223" y="3867"/>
                    </a:lnTo>
                    <a:lnTo>
                      <a:pt x="238" y="2995"/>
                    </a:lnTo>
                    <a:lnTo>
                      <a:pt x="3106" y="191"/>
                    </a:lnTo>
                    <a:lnTo>
                      <a:pt x="11011" y="191"/>
                    </a:lnTo>
                    <a:lnTo>
                      <a:pt x="17713" y="7130"/>
                    </a:lnTo>
                    <a:lnTo>
                      <a:pt x="35916" y="7130"/>
                    </a:lnTo>
                    <a:lnTo>
                      <a:pt x="38926" y="10172"/>
                    </a:lnTo>
                    <a:lnTo>
                      <a:pt x="38926" y="12437"/>
                    </a:lnTo>
                    <a:lnTo>
                      <a:pt x="41698" y="15242"/>
                    </a:lnTo>
                    <a:lnTo>
                      <a:pt x="41698" y="17190"/>
                    </a:lnTo>
                    <a:lnTo>
                      <a:pt x="43077" y="18410"/>
                    </a:lnTo>
                    <a:lnTo>
                      <a:pt x="46625" y="18410"/>
                    </a:lnTo>
                    <a:lnTo>
                      <a:pt x="47893" y="17222"/>
                    </a:lnTo>
                    <a:lnTo>
                      <a:pt x="48748" y="17222"/>
                    </a:lnTo>
                    <a:lnTo>
                      <a:pt x="48748" y="17032"/>
                    </a:lnTo>
                    <a:lnTo>
                      <a:pt x="47829" y="17032"/>
                    </a:lnTo>
                    <a:lnTo>
                      <a:pt x="46546" y="18220"/>
                    </a:lnTo>
                    <a:lnTo>
                      <a:pt x="43140" y="18220"/>
                    </a:lnTo>
                    <a:lnTo>
                      <a:pt x="41888" y="17111"/>
                    </a:lnTo>
                    <a:lnTo>
                      <a:pt x="41888" y="15162"/>
                    </a:lnTo>
                    <a:lnTo>
                      <a:pt x="39116" y="12358"/>
                    </a:lnTo>
                    <a:lnTo>
                      <a:pt x="39116" y="10093"/>
                    </a:lnTo>
                    <a:lnTo>
                      <a:pt x="35995" y="6924"/>
                    </a:lnTo>
                    <a:lnTo>
                      <a:pt x="17792" y="6924"/>
                    </a:lnTo>
                    <a:lnTo>
                      <a:pt x="1109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1" name="Google Shape;1541;p33">
                <a:extLst>
                  <a:ext uri="{FF2B5EF4-FFF2-40B4-BE49-F238E27FC236}">
                    <a16:creationId xmlns:a16="http://schemas.microsoft.com/office/drawing/2014/main" id="{2778E137-932F-DF5F-4A43-7C20E1E9CF24}"/>
                  </a:ext>
                </a:extLst>
              </p:cNvPr>
              <p:cNvSpPr/>
              <p:nvPr/>
            </p:nvSpPr>
            <p:spPr>
              <a:xfrm>
                <a:off x="2696650" y="3396325"/>
                <a:ext cx="1145050" cy="383025"/>
              </a:xfrm>
              <a:custGeom>
                <a:avLst/>
                <a:gdLst/>
                <a:ahLst/>
                <a:cxnLst/>
                <a:rect l="l" t="t" r="r" b="b"/>
                <a:pathLst>
                  <a:path w="45802" h="15321" extrusionOk="0">
                    <a:moveTo>
                      <a:pt x="1822" y="1"/>
                    </a:moveTo>
                    <a:lnTo>
                      <a:pt x="1" y="1807"/>
                    </a:lnTo>
                    <a:lnTo>
                      <a:pt x="143" y="1934"/>
                    </a:lnTo>
                    <a:lnTo>
                      <a:pt x="1902" y="191"/>
                    </a:lnTo>
                    <a:lnTo>
                      <a:pt x="12991" y="191"/>
                    </a:lnTo>
                    <a:lnTo>
                      <a:pt x="19820" y="7130"/>
                    </a:lnTo>
                    <a:lnTo>
                      <a:pt x="35440" y="7130"/>
                    </a:lnTo>
                    <a:lnTo>
                      <a:pt x="37801" y="4754"/>
                    </a:lnTo>
                    <a:lnTo>
                      <a:pt x="41524" y="4754"/>
                    </a:lnTo>
                    <a:lnTo>
                      <a:pt x="42395" y="5609"/>
                    </a:lnTo>
                    <a:lnTo>
                      <a:pt x="42395" y="12120"/>
                    </a:lnTo>
                    <a:lnTo>
                      <a:pt x="45659" y="15321"/>
                    </a:lnTo>
                    <a:lnTo>
                      <a:pt x="45801" y="15194"/>
                    </a:lnTo>
                    <a:lnTo>
                      <a:pt x="42601" y="12025"/>
                    </a:lnTo>
                    <a:lnTo>
                      <a:pt x="42601" y="5530"/>
                    </a:lnTo>
                    <a:lnTo>
                      <a:pt x="41603" y="4548"/>
                    </a:lnTo>
                    <a:lnTo>
                      <a:pt x="37722" y="4548"/>
                    </a:lnTo>
                    <a:lnTo>
                      <a:pt x="35361" y="6924"/>
                    </a:lnTo>
                    <a:lnTo>
                      <a:pt x="19899" y="6924"/>
                    </a:lnTo>
                    <a:lnTo>
                      <a:pt x="13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2" name="Google Shape;1542;p33">
                <a:extLst>
                  <a:ext uri="{FF2B5EF4-FFF2-40B4-BE49-F238E27FC236}">
                    <a16:creationId xmlns:a16="http://schemas.microsoft.com/office/drawing/2014/main" id="{4FD3E5AD-8C40-8F68-A1A9-7E85952916F1}"/>
                  </a:ext>
                </a:extLst>
              </p:cNvPr>
              <p:cNvSpPr/>
              <p:nvPr/>
            </p:nvSpPr>
            <p:spPr>
              <a:xfrm>
                <a:off x="2491100" y="3376525"/>
                <a:ext cx="1412375" cy="386200"/>
              </a:xfrm>
              <a:custGeom>
                <a:avLst/>
                <a:gdLst/>
                <a:ahLst/>
                <a:cxnLst/>
                <a:rect l="l" t="t" r="r" b="b"/>
                <a:pathLst>
                  <a:path w="56495" h="15448" extrusionOk="0">
                    <a:moveTo>
                      <a:pt x="0" y="1"/>
                    </a:moveTo>
                    <a:lnTo>
                      <a:pt x="0" y="191"/>
                    </a:lnTo>
                    <a:lnTo>
                      <a:pt x="21768" y="191"/>
                    </a:lnTo>
                    <a:lnTo>
                      <a:pt x="28596" y="6924"/>
                    </a:lnTo>
                    <a:lnTo>
                      <a:pt x="43108" y="6924"/>
                    </a:lnTo>
                    <a:lnTo>
                      <a:pt x="45468" y="4548"/>
                    </a:lnTo>
                    <a:lnTo>
                      <a:pt x="50586" y="4548"/>
                    </a:lnTo>
                    <a:lnTo>
                      <a:pt x="51409" y="5546"/>
                    </a:lnTo>
                    <a:lnTo>
                      <a:pt x="51409" y="12057"/>
                    </a:lnTo>
                    <a:lnTo>
                      <a:pt x="54752" y="15447"/>
                    </a:lnTo>
                    <a:lnTo>
                      <a:pt x="56495" y="15447"/>
                    </a:lnTo>
                    <a:lnTo>
                      <a:pt x="56495" y="15241"/>
                    </a:lnTo>
                    <a:lnTo>
                      <a:pt x="54831" y="15241"/>
                    </a:lnTo>
                    <a:lnTo>
                      <a:pt x="51615" y="11978"/>
                    </a:lnTo>
                    <a:lnTo>
                      <a:pt x="51615" y="5482"/>
                    </a:lnTo>
                    <a:lnTo>
                      <a:pt x="50681" y="4357"/>
                    </a:lnTo>
                    <a:lnTo>
                      <a:pt x="45389" y="4357"/>
                    </a:lnTo>
                    <a:lnTo>
                      <a:pt x="43029" y="6734"/>
                    </a:lnTo>
                    <a:lnTo>
                      <a:pt x="28675" y="6734"/>
                    </a:lnTo>
                    <a:lnTo>
                      <a:pt x="218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3" name="Google Shape;1543;p33">
                <a:extLst>
                  <a:ext uri="{FF2B5EF4-FFF2-40B4-BE49-F238E27FC236}">
                    <a16:creationId xmlns:a16="http://schemas.microsoft.com/office/drawing/2014/main" id="{A9523C8C-FD96-C6C2-7B08-75B2F1F74FBF}"/>
                  </a:ext>
                </a:extLst>
              </p:cNvPr>
              <p:cNvSpPr/>
              <p:nvPr/>
            </p:nvSpPr>
            <p:spPr>
              <a:xfrm>
                <a:off x="3040050" y="3312775"/>
                <a:ext cx="532725" cy="192500"/>
              </a:xfrm>
              <a:custGeom>
                <a:avLst/>
                <a:gdLst/>
                <a:ahLst/>
                <a:cxnLst/>
                <a:rect l="l" t="t" r="r" b="b"/>
                <a:pathLst>
                  <a:path w="21309" h="7700" extrusionOk="0">
                    <a:moveTo>
                      <a:pt x="143" y="0"/>
                    </a:moveTo>
                    <a:lnTo>
                      <a:pt x="0" y="127"/>
                    </a:lnTo>
                    <a:lnTo>
                      <a:pt x="6638" y="6511"/>
                    </a:lnTo>
                    <a:lnTo>
                      <a:pt x="9411" y="6511"/>
                    </a:lnTo>
                    <a:lnTo>
                      <a:pt x="10298" y="5719"/>
                    </a:lnTo>
                    <a:lnTo>
                      <a:pt x="11565" y="5719"/>
                    </a:lnTo>
                    <a:lnTo>
                      <a:pt x="13593" y="7700"/>
                    </a:lnTo>
                    <a:lnTo>
                      <a:pt x="20041" y="7700"/>
                    </a:lnTo>
                    <a:lnTo>
                      <a:pt x="21308" y="6305"/>
                    </a:lnTo>
                    <a:lnTo>
                      <a:pt x="15827" y="6305"/>
                    </a:lnTo>
                    <a:lnTo>
                      <a:pt x="14654" y="5418"/>
                    </a:lnTo>
                    <a:lnTo>
                      <a:pt x="14544" y="5577"/>
                    </a:lnTo>
                    <a:lnTo>
                      <a:pt x="15763" y="6511"/>
                    </a:lnTo>
                    <a:lnTo>
                      <a:pt x="20865" y="6511"/>
                    </a:lnTo>
                    <a:lnTo>
                      <a:pt x="19946" y="7494"/>
                    </a:lnTo>
                    <a:lnTo>
                      <a:pt x="13672" y="7494"/>
                    </a:lnTo>
                    <a:lnTo>
                      <a:pt x="11644" y="5513"/>
                    </a:lnTo>
                    <a:lnTo>
                      <a:pt x="10250" y="5513"/>
                    </a:lnTo>
                    <a:lnTo>
                      <a:pt x="9331" y="6305"/>
                    </a:lnTo>
                    <a:lnTo>
                      <a:pt x="6717" y="6305"/>
                    </a:lnTo>
                    <a:lnTo>
                      <a:pt x="1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4" name="Google Shape;1544;p33">
                <a:extLst>
                  <a:ext uri="{FF2B5EF4-FFF2-40B4-BE49-F238E27FC236}">
                    <a16:creationId xmlns:a16="http://schemas.microsoft.com/office/drawing/2014/main" id="{35C9C1E7-063D-0366-7EC7-03B71AA6EA84}"/>
                  </a:ext>
                </a:extLst>
              </p:cNvPr>
              <p:cNvSpPr/>
              <p:nvPr/>
            </p:nvSpPr>
            <p:spPr>
              <a:xfrm>
                <a:off x="2618225" y="3346825"/>
                <a:ext cx="692750" cy="168350"/>
              </a:xfrm>
              <a:custGeom>
                <a:avLst/>
                <a:gdLst/>
                <a:ahLst/>
                <a:cxnLst/>
                <a:rect l="l" t="t" r="r" b="b"/>
                <a:pathLst>
                  <a:path w="27710" h="6734" extrusionOk="0">
                    <a:moveTo>
                      <a:pt x="1" y="1"/>
                    </a:moveTo>
                    <a:lnTo>
                      <a:pt x="1" y="191"/>
                    </a:lnTo>
                    <a:lnTo>
                      <a:pt x="16984" y="191"/>
                    </a:lnTo>
                    <a:lnTo>
                      <a:pt x="23574" y="6734"/>
                    </a:lnTo>
                    <a:lnTo>
                      <a:pt x="27709" y="6734"/>
                    </a:lnTo>
                    <a:lnTo>
                      <a:pt x="27709" y="6528"/>
                    </a:lnTo>
                    <a:lnTo>
                      <a:pt x="23654" y="6528"/>
                    </a:lnTo>
                    <a:lnTo>
                      <a:pt x="1706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5" name="Google Shape;1545;p33">
                <a:extLst>
                  <a:ext uri="{FF2B5EF4-FFF2-40B4-BE49-F238E27FC236}">
                    <a16:creationId xmlns:a16="http://schemas.microsoft.com/office/drawing/2014/main" id="{FDDED463-072F-9833-7328-E81EAD59E718}"/>
                  </a:ext>
                </a:extLst>
              </p:cNvPr>
              <p:cNvSpPr/>
              <p:nvPr/>
            </p:nvSpPr>
            <p:spPr>
              <a:xfrm>
                <a:off x="3526800" y="3912800"/>
                <a:ext cx="46375" cy="46375"/>
              </a:xfrm>
              <a:custGeom>
                <a:avLst/>
                <a:gdLst/>
                <a:ahLst/>
                <a:cxnLst/>
                <a:rect l="l" t="t" r="r" b="b"/>
                <a:pathLst>
                  <a:path w="1855" h="1855" extrusionOk="0">
                    <a:moveTo>
                      <a:pt x="935" y="1"/>
                    </a:moveTo>
                    <a:cubicBezTo>
                      <a:pt x="412" y="1"/>
                      <a:pt x="1" y="413"/>
                      <a:pt x="1" y="919"/>
                    </a:cubicBezTo>
                    <a:cubicBezTo>
                      <a:pt x="1" y="1442"/>
                      <a:pt x="412" y="1854"/>
                      <a:pt x="935" y="1854"/>
                    </a:cubicBezTo>
                    <a:cubicBezTo>
                      <a:pt x="1442" y="1854"/>
                      <a:pt x="1854" y="1442"/>
                      <a:pt x="1854" y="919"/>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6" name="Google Shape;1546;p33">
                <a:extLst>
                  <a:ext uri="{FF2B5EF4-FFF2-40B4-BE49-F238E27FC236}">
                    <a16:creationId xmlns:a16="http://schemas.microsoft.com/office/drawing/2014/main" id="{FC47E394-8E54-F500-C791-661A63B8C15B}"/>
                  </a:ext>
                </a:extLst>
              </p:cNvPr>
              <p:cNvSpPr/>
              <p:nvPr/>
            </p:nvSpPr>
            <p:spPr>
              <a:xfrm>
                <a:off x="4086050" y="3828450"/>
                <a:ext cx="46750" cy="46750"/>
              </a:xfrm>
              <a:custGeom>
                <a:avLst/>
                <a:gdLst/>
                <a:ahLst/>
                <a:cxnLst/>
                <a:rect l="l" t="t" r="r" b="b"/>
                <a:pathLst>
                  <a:path w="1870" h="1870" extrusionOk="0">
                    <a:moveTo>
                      <a:pt x="935" y="0"/>
                    </a:moveTo>
                    <a:cubicBezTo>
                      <a:pt x="428" y="0"/>
                      <a:pt x="0" y="412"/>
                      <a:pt x="0" y="935"/>
                    </a:cubicBezTo>
                    <a:cubicBezTo>
                      <a:pt x="0" y="1442"/>
                      <a:pt x="428" y="1870"/>
                      <a:pt x="935" y="1870"/>
                    </a:cubicBezTo>
                    <a:cubicBezTo>
                      <a:pt x="1458" y="1870"/>
                      <a:pt x="1870" y="1442"/>
                      <a:pt x="1870" y="935"/>
                    </a:cubicBezTo>
                    <a:cubicBezTo>
                      <a:pt x="1870" y="412"/>
                      <a:pt x="1458"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7" name="Google Shape;1547;p33">
                <a:extLst>
                  <a:ext uri="{FF2B5EF4-FFF2-40B4-BE49-F238E27FC236}">
                    <a16:creationId xmlns:a16="http://schemas.microsoft.com/office/drawing/2014/main" id="{1099F352-5E50-A284-3123-82FD5C3E870A}"/>
                  </a:ext>
                </a:extLst>
              </p:cNvPr>
              <p:cNvSpPr/>
              <p:nvPr/>
            </p:nvSpPr>
            <p:spPr>
              <a:xfrm>
                <a:off x="2670500" y="3427625"/>
                <a:ext cx="46375" cy="46350"/>
              </a:xfrm>
              <a:custGeom>
                <a:avLst/>
                <a:gdLst/>
                <a:ahLst/>
                <a:cxnLst/>
                <a:rect l="l" t="t" r="r" b="b"/>
                <a:pathLst>
                  <a:path w="1855" h="1854" extrusionOk="0">
                    <a:moveTo>
                      <a:pt x="920" y="0"/>
                    </a:moveTo>
                    <a:cubicBezTo>
                      <a:pt x="413" y="0"/>
                      <a:pt x="1" y="412"/>
                      <a:pt x="1" y="919"/>
                    </a:cubicBezTo>
                    <a:cubicBezTo>
                      <a:pt x="1" y="1442"/>
                      <a:pt x="413" y="1854"/>
                      <a:pt x="920" y="1854"/>
                    </a:cubicBezTo>
                    <a:cubicBezTo>
                      <a:pt x="1443" y="1854"/>
                      <a:pt x="1855" y="1442"/>
                      <a:pt x="1855" y="919"/>
                    </a:cubicBezTo>
                    <a:cubicBezTo>
                      <a:pt x="1855" y="412"/>
                      <a:pt x="1443" y="0"/>
                      <a:pt x="9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8" name="Google Shape;1548;p33">
                <a:extLst>
                  <a:ext uri="{FF2B5EF4-FFF2-40B4-BE49-F238E27FC236}">
                    <a16:creationId xmlns:a16="http://schemas.microsoft.com/office/drawing/2014/main" id="{55045DEC-E72C-9D7B-3ABE-59C664D3D082}"/>
                  </a:ext>
                </a:extLst>
              </p:cNvPr>
              <p:cNvSpPr/>
              <p:nvPr/>
            </p:nvSpPr>
            <p:spPr>
              <a:xfrm>
                <a:off x="3289175" y="3487025"/>
                <a:ext cx="46350" cy="46375"/>
              </a:xfrm>
              <a:custGeom>
                <a:avLst/>
                <a:gdLst/>
                <a:ahLst/>
                <a:cxnLst/>
                <a:rect l="l" t="t" r="r" b="b"/>
                <a:pathLst>
                  <a:path w="1854" h="1855" extrusionOk="0">
                    <a:moveTo>
                      <a:pt x="935" y="1"/>
                    </a:moveTo>
                    <a:cubicBezTo>
                      <a:pt x="412" y="1"/>
                      <a:pt x="0" y="413"/>
                      <a:pt x="0" y="920"/>
                    </a:cubicBezTo>
                    <a:cubicBezTo>
                      <a:pt x="0" y="1442"/>
                      <a:pt x="412" y="1854"/>
                      <a:pt x="935" y="1854"/>
                    </a:cubicBezTo>
                    <a:cubicBezTo>
                      <a:pt x="1442" y="1854"/>
                      <a:pt x="1854" y="1442"/>
                      <a:pt x="1854" y="920"/>
                    </a:cubicBezTo>
                    <a:cubicBezTo>
                      <a:pt x="1854" y="413"/>
                      <a:pt x="1442"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49" name="Google Shape;1549;p33">
                <a:extLst>
                  <a:ext uri="{FF2B5EF4-FFF2-40B4-BE49-F238E27FC236}">
                    <a16:creationId xmlns:a16="http://schemas.microsoft.com/office/drawing/2014/main" id="{7A1B6FD0-B0A8-060F-20B6-C0861096DCB3}"/>
                  </a:ext>
                </a:extLst>
              </p:cNvPr>
              <p:cNvSpPr/>
              <p:nvPr/>
            </p:nvSpPr>
            <p:spPr>
              <a:xfrm>
                <a:off x="3002025" y="3274750"/>
                <a:ext cx="46750" cy="46750"/>
              </a:xfrm>
              <a:custGeom>
                <a:avLst/>
                <a:gdLst/>
                <a:ahLst/>
                <a:cxnLst/>
                <a:rect l="l" t="t" r="r" b="b"/>
                <a:pathLst>
                  <a:path w="1870" h="1870" extrusionOk="0">
                    <a:moveTo>
                      <a:pt x="935" y="0"/>
                    </a:moveTo>
                    <a:cubicBezTo>
                      <a:pt x="412" y="0"/>
                      <a:pt x="0" y="428"/>
                      <a:pt x="0" y="935"/>
                    </a:cubicBezTo>
                    <a:cubicBezTo>
                      <a:pt x="0" y="1458"/>
                      <a:pt x="412" y="1870"/>
                      <a:pt x="935" y="1870"/>
                    </a:cubicBezTo>
                    <a:cubicBezTo>
                      <a:pt x="1442" y="1870"/>
                      <a:pt x="1870" y="1458"/>
                      <a:pt x="1870" y="935"/>
                    </a:cubicBezTo>
                    <a:cubicBezTo>
                      <a:pt x="1870" y="428"/>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0" name="Google Shape;1550;p33">
                <a:extLst>
                  <a:ext uri="{FF2B5EF4-FFF2-40B4-BE49-F238E27FC236}">
                    <a16:creationId xmlns:a16="http://schemas.microsoft.com/office/drawing/2014/main" id="{AA0006B6-02C9-D64E-135E-ACB980CDDBC7}"/>
                  </a:ext>
                </a:extLst>
              </p:cNvPr>
              <p:cNvSpPr/>
              <p:nvPr/>
            </p:nvSpPr>
            <p:spPr>
              <a:xfrm>
                <a:off x="3625825" y="3675175"/>
                <a:ext cx="46350" cy="46350"/>
              </a:xfrm>
              <a:custGeom>
                <a:avLst/>
                <a:gdLst/>
                <a:ahLst/>
                <a:cxnLst/>
                <a:rect l="l" t="t" r="r" b="b"/>
                <a:pathLst>
                  <a:path w="1854" h="1854" extrusionOk="0">
                    <a:moveTo>
                      <a:pt x="935" y="0"/>
                    </a:moveTo>
                    <a:cubicBezTo>
                      <a:pt x="412" y="0"/>
                      <a:pt x="0" y="412"/>
                      <a:pt x="0" y="919"/>
                    </a:cubicBezTo>
                    <a:cubicBezTo>
                      <a:pt x="0" y="1442"/>
                      <a:pt x="412" y="1854"/>
                      <a:pt x="935" y="1854"/>
                    </a:cubicBezTo>
                    <a:cubicBezTo>
                      <a:pt x="1442" y="1854"/>
                      <a:pt x="1854" y="1442"/>
                      <a:pt x="1854" y="919"/>
                    </a:cubicBezTo>
                    <a:cubicBezTo>
                      <a:pt x="1854" y="412"/>
                      <a:pt x="1442" y="0"/>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1" name="Google Shape;1551;p33">
                <a:extLst>
                  <a:ext uri="{FF2B5EF4-FFF2-40B4-BE49-F238E27FC236}">
                    <a16:creationId xmlns:a16="http://schemas.microsoft.com/office/drawing/2014/main" id="{987715DE-8044-D289-89B1-B8CD117B3289}"/>
                  </a:ext>
                </a:extLst>
              </p:cNvPr>
              <p:cNvSpPr/>
              <p:nvPr/>
            </p:nvSpPr>
            <p:spPr>
              <a:xfrm>
                <a:off x="3699875" y="3754375"/>
                <a:ext cx="46775" cy="46375"/>
              </a:xfrm>
              <a:custGeom>
                <a:avLst/>
                <a:gdLst/>
                <a:ahLst/>
                <a:cxnLst/>
                <a:rect l="l" t="t" r="r" b="b"/>
                <a:pathLst>
                  <a:path w="1871" h="1855" extrusionOk="0">
                    <a:moveTo>
                      <a:pt x="935" y="1"/>
                    </a:moveTo>
                    <a:cubicBezTo>
                      <a:pt x="429" y="1"/>
                      <a:pt x="1" y="412"/>
                      <a:pt x="1" y="919"/>
                    </a:cubicBezTo>
                    <a:cubicBezTo>
                      <a:pt x="1" y="1442"/>
                      <a:pt x="429" y="1854"/>
                      <a:pt x="935" y="1854"/>
                    </a:cubicBezTo>
                    <a:cubicBezTo>
                      <a:pt x="1458" y="1854"/>
                      <a:pt x="1870" y="1442"/>
                      <a:pt x="1870" y="919"/>
                    </a:cubicBezTo>
                    <a:cubicBezTo>
                      <a:pt x="1870" y="412"/>
                      <a:pt x="1458" y="1"/>
                      <a:pt x="9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2" name="Google Shape;1552;p33">
                <a:extLst>
                  <a:ext uri="{FF2B5EF4-FFF2-40B4-BE49-F238E27FC236}">
                    <a16:creationId xmlns:a16="http://schemas.microsoft.com/office/drawing/2014/main" id="{2180315F-CFFE-7521-1A45-06D938B0E1E0}"/>
                  </a:ext>
                </a:extLst>
              </p:cNvPr>
              <p:cNvSpPr/>
              <p:nvPr/>
            </p:nvSpPr>
            <p:spPr>
              <a:xfrm>
                <a:off x="3954950" y="3816175"/>
                <a:ext cx="51500" cy="51500"/>
              </a:xfrm>
              <a:custGeom>
                <a:avLst/>
                <a:gdLst/>
                <a:ahLst/>
                <a:cxnLst/>
                <a:rect l="l" t="t" r="r" b="b"/>
                <a:pathLst>
                  <a:path w="2060" h="2060" extrusionOk="0">
                    <a:moveTo>
                      <a:pt x="1030" y="190"/>
                    </a:moveTo>
                    <a:cubicBezTo>
                      <a:pt x="1490" y="190"/>
                      <a:pt x="1870" y="570"/>
                      <a:pt x="1870" y="1030"/>
                    </a:cubicBezTo>
                    <a:cubicBezTo>
                      <a:pt x="1870" y="1489"/>
                      <a:pt x="1490" y="1854"/>
                      <a:pt x="1030" y="1854"/>
                    </a:cubicBezTo>
                    <a:cubicBezTo>
                      <a:pt x="587" y="1854"/>
                      <a:pt x="206" y="1489"/>
                      <a:pt x="206" y="1030"/>
                    </a:cubicBezTo>
                    <a:cubicBezTo>
                      <a:pt x="206" y="570"/>
                      <a:pt x="587" y="190"/>
                      <a:pt x="1030" y="190"/>
                    </a:cubicBezTo>
                    <a:close/>
                    <a:moveTo>
                      <a:pt x="1030" y="0"/>
                    </a:moveTo>
                    <a:cubicBezTo>
                      <a:pt x="460" y="0"/>
                      <a:pt x="0" y="475"/>
                      <a:pt x="0" y="1030"/>
                    </a:cubicBezTo>
                    <a:cubicBezTo>
                      <a:pt x="0" y="1600"/>
                      <a:pt x="476" y="2060"/>
                      <a:pt x="1030" y="2060"/>
                    </a:cubicBezTo>
                    <a:cubicBezTo>
                      <a:pt x="1585" y="2060"/>
                      <a:pt x="2060" y="1584"/>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3" name="Google Shape;1553;p33">
                <a:extLst>
                  <a:ext uri="{FF2B5EF4-FFF2-40B4-BE49-F238E27FC236}">
                    <a16:creationId xmlns:a16="http://schemas.microsoft.com/office/drawing/2014/main" id="{5E1703F5-C837-FCAB-6A08-782A8E518132}"/>
                  </a:ext>
                </a:extLst>
              </p:cNvPr>
              <p:cNvSpPr/>
              <p:nvPr/>
            </p:nvSpPr>
            <p:spPr>
              <a:xfrm>
                <a:off x="3900675" y="3731800"/>
                <a:ext cx="51525" cy="51525"/>
              </a:xfrm>
              <a:custGeom>
                <a:avLst/>
                <a:gdLst/>
                <a:ahLst/>
                <a:cxnLst/>
                <a:rect l="l" t="t" r="r" b="b"/>
                <a:pathLst>
                  <a:path w="2061" h="2061" extrusionOk="0">
                    <a:moveTo>
                      <a:pt x="1031" y="206"/>
                    </a:moveTo>
                    <a:cubicBezTo>
                      <a:pt x="1490" y="206"/>
                      <a:pt x="1855" y="587"/>
                      <a:pt x="1855" y="1030"/>
                    </a:cubicBezTo>
                    <a:cubicBezTo>
                      <a:pt x="1855" y="1490"/>
                      <a:pt x="1490" y="1870"/>
                      <a:pt x="1031" y="1870"/>
                    </a:cubicBezTo>
                    <a:cubicBezTo>
                      <a:pt x="571" y="1870"/>
                      <a:pt x="191" y="1490"/>
                      <a:pt x="191" y="1030"/>
                    </a:cubicBezTo>
                    <a:cubicBezTo>
                      <a:pt x="191" y="587"/>
                      <a:pt x="571" y="206"/>
                      <a:pt x="1031" y="206"/>
                    </a:cubicBezTo>
                    <a:close/>
                    <a:moveTo>
                      <a:pt x="1031" y="1"/>
                    </a:moveTo>
                    <a:cubicBezTo>
                      <a:pt x="460" y="1"/>
                      <a:pt x="1" y="476"/>
                      <a:pt x="1" y="1030"/>
                    </a:cubicBezTo>
                    <a:cubicBezTo>
                      <a:pt x="1" y="1616"/>
                      <a:pt x="476" y="2060"/>
                      <a:pt x="1031" y="2060"/>
                    </a:cubicBezTo>
                    <a:cubicBezTo>
                      <a:pt x="1585" y="2060"/>
                      <a:pt x="2060" y="1585"/>
                      <a:pt x="2060" y="1030"/>
                    </a:cubicBezTo>
                    <a:cubicBezTo>
                      <a:pt x="2060" y="460"/>
                      <a:pt x="1585" y="1"/>
                      <a:pt x="10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4" name="Google Shape;1554;p33">
                <a:extLst>
                  <a:ext uri="{FF2B5EF4-FFF2-40B4-BE49-F238E27FC236}">
                    <a16:creationId xmlns:a16="http://schemas.microsoft.com/office/drawing/2014/main" id="{BC9D5650-A575-45FA-D2C5-85D8A8D0AD7B}"/>
                  </a:ext>
                </a:extLst>
              </p:cNvPr>
              <p:cNvSpPr/>
              <p:nvPr/>
            </p:nvSpPr>
            <p:spPr>
              <a:xfrm>
                <a:off x="3826225" y="3771400"/>
                <a:ext cx="51525" cy="51525"/>
              </a:xfrm>
              <a:custGeom>
                <a:avLst/>
                <a:gdLst/>
                <a:ahLst/>
                <a:cxnLst/>
                <a:rect l="l" t="t" r="r" b="b"/>
                <a:pathLst>
                  <a:path w="2061" h="2061" extrusionOk="0">
                    <a:moveTo>
                      <a:pt x="1030" y="207"/>
                    </a:moveTo>
                    <a:cubicBezTo>
                      <a:pt x="1490" y="207"/>
                      <a:pt x="1870" y="587"/>
                      <a:pt x="1870" y="1031"/>
                    </a:cubicBezTo>
                    <a:cubicBezTo>
                      <a:pt x="1870" y="1490"/>
                      <a:pt x="1490" y="1870"/>
                      <a:pt x="1030" y="1870"/>
                    </a:cubicBezTo>
                    <a:cubicBezTo>
                      <a:pt x="587" y="1870"/>
                      <a:pt x="207" y="1490"/>
                      <a:pt x="207" y="1031"/>
                    </a:cubicBezTo>
                    <a:cubicBezTo>
                      <a:pt x="207" y="587"/>
                      <a:pt x="587" y="207"/>
                      <a:pt x="1030" y="207"/>
                    </a:cubicBezTo>
                    <a:close/>
                    <a:moveTo>
                      <a:pt x="1030" y="1"/>
                    </a:moveTo>
                    <a:cubicBezTo>
                      <a:pt x="460" y="1"/>
                      <a:pt x="1" y="476"/>
                      <a:pt x="1" y="1031"/>
                    </a:cubicBezTo>
                    <a:cubicBezTo>
                      <a:pt x="1" y="1617"/>
                      <a:pt x="476" y="2060"/>
                      <a:pt x="1030" y="2060"/>
                    </a:cubicBezTo>
                    <a:cubicBezTo>
                      <a:pt x="1585" y="2060"/>
                      <a:pt x="2060" y="1585"/>
                      <a:pt x="2060" y="1031"/>
                    </a:cubicBezTo>
                    <a:cubicBezTo>
                      <a:pt x="2060" y="460"/>
                      <a:pt x="1585"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5" name="Google Shape;1555;p33">
                <a:extLst>
                  <a:ext uri="{FF2B5EF4-FFF2-40B4-BE49-F238E27FC236}">
                    <a16:creationId xmlns:a16="http://schemas.microsoft.com/office/drawing/2014/main" id="{A2D375FE-325C-6ADA-F593-B0839B00EC75}"/>
                  </a:ext>
                </a:extLst>
              </p:cNvPr>
              <p:cNvSpPr/>
              <p:nvPr/>
            </p:nvSpPr>
            <p:spPr>
              <a:xfrm>
                <a:off x="3360850" y="3410200"/>
                <a:ext cx="51525" cy="51500"/>
              </a:xfrm>
              <a:custGeom>
                <a:avLst/>
                <a:gdLst/>
                <a:ahLst/>
                <a:cxnLst/>
                <a:rect l="l" t="t" r="r" b="b"/>
                <a:pathLst>
                  <a:path w="2061" h="2060" extrusionOk="0">
                    <a:moveTo>
                      <a:pt x="1030" y="190"/>
                    </a:moveTo>
                    <a:cubicBezTo>
                      <a:pt x="1490" y="190"/>
                      <a:pt x="1870" y="571"/>
                      <a:pt x="1870" y="1030"/>
                    </a:cubicBezTo>
                    <a:cubicBezTo>
                      <a:pt x="1870" y="1490"/>
                      <a:pt x="1490" y="1854"/>
                      <a:pt x="1030" y="1854"/>
                    </a:cubicBezTo>
                    <a:cubicBezTo>
                      <a:pt x="587" y="1854"/>
                      <a:pt x="207" y="1490"/>
                      <a:pt x="207" y="1030"/>
                    </a:cubicBezTo>
                    <a:cubicBezTo>
                      <a:pt x="207" y="571"/>
                      <a:pt x="587" y="190"/>
                      <a:pt x="1030" y="190"/>
                    </a:cubicBezTo>
                    <a:close/>
                    <a:moveTo>
                      <a:pt x="1030" y="0"/>
                    </a:moveTo>
                    <a:cubicBezTo>
                      <a:pt x="460" y="0"/>
                      <a:pt x="1" y="444"/>
                      <a:pt x="1" y="1030"/>
                    </a:cubicBezTo>
                    <a:cubicBezTo>
                      <a:pt x="1" y="1600"/>
                      <a:pt x="476" y="2060"/>
                      <a:pt x="1030" y="2060"/>
                    </a:cubicBezTo>
                    <a:cubicBezTo>
                      <a:pt x="1585" y="2060"/>
                      <a:pt x="2060" y="1600"/>
                      <a:pt x="2060" y="1030"/>
                    </a:cubicBezTo>
                    <a:cubicBezTo>
                      <a:pt x="2060" y="444"/>
                      <a:pt x="1585"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6" name="Google Shape;1556;p33">
                <a:extLst>
                  <a:ext uri="{FF2B5EF4-FFF2-40B4-BE49-F238E27FC236}">
                    <a16:creationId xmlns:a16="http://schemas.microsoft.com/office/drawing/2014/main" id="{D14F5F42-2344-90AF-14D9-C40FABCE7A08}"/>
                  </a:ext>
                </a:extLst>
              </p:cNvPr>
              <p:cNvSpPr/>
              <p:nvPr/>
            </p:nvSpPr>
            <p:spPr>
              <a:xfrm>
                <a:off x="2442775" y="3353175"/>
                <a:ext cx="51525" cy="51500"/>
              </a:xfrm>
              <a:custGeom>
                <a:avLst/>
                <a:gdLst/>
                <a:ahLst/>
                <a:cxnLst/>
                <a:rect l="l" t="t" r="r" b="b"/>
                <a:pathLst>
                  <a:path w="2061" h="2060" extrusionOk="0">
                    <a:moveTo>
                      <a:pt x="1030" y="206"/>
                    </a:moveTo>
                    <a:cubicBezTo>
                      <a:pt x="1474" y="206"/>
                      <a:pt x="1854" y="570"/>
                      <a:pt x="1854" y="1030"/>
                    </a:cubicBezTo>
                    <a:cubicBezTo>
                      <a:pt x="1854" y="1489"/>
                      <a:pt x="1474" y="1869"/>
                      <a:pt x="1030" y="1869"/>
                    </a:cubicBezTo>
                    <a:cubicBezTo>
                      <a:pt x="571" y="1869"/>
                      <a:pt x="191" y="1489"/>
                      <a:pt x="191" y="1030"/>
                    </a:cubicBezTo>
                    <a:cubicBezTo>
                      <a:pt x="191" y="570"/>
                      <a:pt x="571" y="206"/>
                      <a:pt x="1030" y="206"/>
                    </a:cubicBezTo>
                    <a:close/>
                    <a:moveTo>
                      <a:pt x="1030" y="0"/>
                    </a:moveTo>
                    <a:cubicBezTo>
                      <a:pt x="444" y="0"/>
                      <a:pt x="0" y="475"/>
                      <a:pt x="0" y="1030"/>
                    </a:cubicBezTo>
                    <a:cubicBezTo>
                      <a:pt x="0" y="1600"/>
                      <a:pt x="476" y="2060"/>
                      <a:pt x="1030" y="2060"/>
                    </a:cubicBezTo>
                    <a:cubicBezTo>
                      <a:pt x="1585" y="2060"/>
                      <a:pt x="2028" y="1600"/>
                      <a:pt x="2060" y="1030"/>
                    </a:cubicBezTo>
                    <a:cubicBezTo>
                      <a:pt x="2060" y="459"/>
                      <a:pt x="1601"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7" name="Google Shape;1557;p33">
                <a:extLst>
                  <a:ext uri="{FF2B5EF4-FFF2-40B4-BE49-F238E27FC236}">
                    <a16:creationId xmlns:a16="http://schemas.microsoft.com/office/drawing/2014/main" id="{1B18DAC3-5189-6901-A404-8E26ED718166}"/>
                  </a:ext>
                </a:extLst>
              </p:cNvPr>
              <p:cNvSpPr/>
              <p:nvPr/>
            </p:nvSpPr>
            <p:spPr>
              <a:xfrm>
                <a:off x="2569525" y="3318300"/>
                <a:ext cx="51500" cy="51925"/>
              </a:xfrm>
              <a:custGeom>
                <a:avLst/>
                <a:gdLst/>
                <a:ahLst/>
                <a:cxnLst/>
                <a:rect l="l" t="t" r="r" b="b"/>
                <a:pathLst>
                  <a:path w="2060" h="2077" extrusionOk="0">
                    <a:moveTo>
                      <a:pt x="1030" y="223"/>
                    </a:moveTo>
                    <a:cubicBezTo>
                      <a:pt x="1473" y="223"/>
                      <a:pt x="1854" y="603"/>
                      <a:pt x="1854" y="1062"/>
                    </a:cubicBezTo>
                    <a:cubicBezTo>
                      <a:pt x="1854" y="1522"/>
                      <a:pt x="1473" y="1886"/>
                      <a:pt x="1030" y="1886"/>
                    </a:cubicBezTo>
                    <a:cubicBezTo>
                      <a:pt x="570" y="1886"/>
                      <a:pt x="190" y="1506"/>
                      <a:pt x="190" y="1062"/>
                    </a:cubicBezTo>
                    <a:cubicBezTo>
                      <a:pt x="190" y="603"/>
                      <a:pt x="570" y="223"/>
                      <a:pt x="1030" y="223"/>
                    </a:cubicBezTo>
                    <a:close/>
                    <a:moveTo>
                      <a:pt x="1030" y="1"/>
                    </a:moveTo>
                    <a:cubicBezTo>
                      <a:pt x="444" y="1"/>
                      <a:pt x="0" y="460"/>
                      <a:pt x="0" y="1046"/>
                    </a:cubicBezTo>
                    <a:cubicBezTo>
                      <a:pt x="0" y="1617"/>
                      <a:pt x="475" y="2076"/>
                      <a:pt x="1030" y="2076"/>
                    </a:cubicBezTo>
                    <a:cubicBezTo>
                      <a:pt x="1600" y="2076"/>
                      <a:pt x="2060" y="1617"/>
                      <a:pt x="2060" y="1046"/>
                    </a:cubicBezTo>
                    <a:cubicBezTo>
                      <a:pt x="2060" y="460"/>
                      <a:pt x="1600" y="1"/>
                      <a:pt x="10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sp>
            <p:nvSpPr>
              <p:cNvPr id="1558" name="Google Shape;1558;p33">
                <a:extLst>
                  <a:ext uri="{FF2B5EF4-FFF2-40B4-BE49-F238E27FC236}">
                    <a16:creationId xmlns:a16="http://schemas.microsoft.com/office/drawing/2014/main" id="{6B44E3B1-8C49-4000-B301-2517D25257D4}"/>
                  </a:ext>
                </a:extLst>
              </p:cNvPr>
              <p:cNvSpPr/>
              <p:nvPr/>
            </p:nvSpPr>
            <p:spPr>
              <a:xfrm>
                <a:off x="2634875" y="3515950"/>
                <a:ext cx="51500" cy="51500"/>
              </a:xfrm>
              <a:custGeom>
                <a:avLst/>
                <a:gdLst/>
                <a:ahLst/>
                <a:cxnLst/>
                <a:rect l="l" t="t" r="r" b="b"/>
                <a:pathLst>
                  <a:path w="2060" h="2060" extrusionOk="0">
                    <a:moveTo>
                      <a:pt x="1030" y="222"/>
                    </a:moveTo>
                    <a:cubicBezTo>
                      <a:pt x="1473" y="222"/>
                      <a:pt x="1854" y="586"/>
                      <a:pt x="1854" y="1062"/>
                    </a:cubicBezTo>
                    <a:cubicBezTo>
                      <a:pt x="1854" y="1505"/>
                      <a:pt x="1473" y="1886"/>
                      <a:pt x="1030" y="1886"/>
                    </a:cubicBezTo>
                    <a:cubicBezTo>
                      <a:pt x="570" y="1886"/>
                      <a:pt x="190" y="1505"/>
                      <a:pt x="190" y="1062"/>
                    </a:cubicBezTo>
                    <a:cubicBezTo>
                      <a:pt x="190" y="602"/>
                      <a:pt x="570" y="222"/>
                      <a:pt x="1030" y="222"/>
                    </a:cubicBezTo>
                    <a:close/>
                    <a:moveTo>
                      <a:pt x="1030" y="0"/>
                    </a:moveTo>
                    <a:cubicBezTo>
                      <a:pt x="444" y="0"/>
                      <a:pt x="0" y="476"/>
                      <a:pt x="0" y="1030"/>
                    </a:cubicBezTo>
                    <a:cubicBezTo>
                      <a:pt x="0" y="1616"/>
                      <a:pt x="475" y="2060"/>
                      <a:pt x="1030" y="2060"/>
                    </a:cubicBezTo>
                    <a:cubicBezTo>
                      <a:pt x="1600" y="2060"/>
                      <a:pt x="2060" y="1616"/>
                      <a:pt x="2044" y="1030"/>
                    </a:cubicBezTo>
                    <a:cubicBezTo>
                      <a:pt x="2044" y="460"/>
                      <a:pt x="1584" y="0"/>
                      <a:pt x="10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n-NZ" noProof="0"/>
              </a:p>
            </p:txBody>
          </p:sp>
        </p:grpSp>
        <p:sp>
          <p:nvSpPr>
            <p:cNvPr id="1559" name="Google Shape;1559;p33">
              <a:extLst>
                <a:ext uri="{FF2B5EF4-FFF2-40B4-BE49-F238E27FC236}">
                  <a16:creationId xmlns:a16="http://schemas.microsoft.com/office/drawing/2014/main" id="{74E7D8C6-3B11-E963-BA10-286BB534CA60}"/>
                </a:ext>
              </a:extLst>
            </p:cNvPr>
            <p:cNvSpPr/>
            <p:nvPr/>
          </p:nvSpPr>
          <p:spPr>
            <a:xfrm>
              <a:off x="1133858" y="4080540"/>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NZ" noProof="0">
                <a:latin typeface="Saira"/>
                <a:ea typeface="Saira"/>
                <a:cs typeface="Saira"/>
                <a:sym typeface="Saira"/>
              </a:endParaRPr>
            </a:p>
          </p:txBody>
        </p:sp>
        <p:sp>
          <p:nvSpPr>
            <p:cNvPr id="1560" name="Google Shape;1560;p33">
              <a:extLst>
                <a:ext uri="{FF2B5EF4-FFF2-40B4-BE49-F238E27FC236}">
                  <a16:creationId xmlns:a16="http://schemas.microsoft.com/office/drawing/2014/main" id="{B2FA31F4-EB32-419E-3876-28271A5F6887}"/>
                </a:ext>
              </a:extLst>
            </p:cNvPr>
            <p:cNvSpPr/>
            <p:nvPr/>
          </p:nvSpPr>
          <p:spPr>
            <a:xfrm>
              <a:off x="142333" y="4235465"/>
              <a:ext cx="831600" cy="831600"/>
            </a:xfrm>
            <a:prstGeom prst="ellipse">
              <a:avLst/>
            </a:prstGeom>
            <a:gradFill>
              <a:gsLst>
                <a:gs pos="0">
                  <a:srgbClr val="FFFFFF">
                    <a:alpha val="52549"/>
                  </a:srgbClr>
                </a:gs>
                <a:gs pos="68000">
                  <a:srgbClr val="FFFFFF">
                    <a:alpha val="0"/>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lang="en-NZ" noProof="0">
                <a:latin typeface="Saira"/>
                <a:ea typeface="Saira"/>
                <a:cs typeface="Saira"/>
                <a:sym typeface="Saira"/>
              </a:endParaRPr>
            </a:p>
          </p:txBody>
        </p:sp>
      </p:grpSp>
      <p:pic>
        <p:nvPicPr>
          <p:cNvPr id="3" name="Picture 2" descr="A screenshot of a computer screen&#10;&#10;AI-generated content may be incorrect.">
            <a:extLst>
              <a:ext uri="{FF2B5EF4-FFF2-40B4-BE49-F238E27FC236}">
                <a16:creationId xmlns:a16="http://schemas.microsoft.com/office/drawing/2014/main" id="{A5F36FAB-D1C4-783C-5E9C-6A1E4E0378E1}"/>
              </a:ext>
            </a:extLst>
          </p:cNvPr>
          <p:cNvPicPr>
            <a:picLocks noChangeAspect="1"/>
          </p:cNvPicPr>
          <p:nvPr/>
        </p:nvPicPr>
        <p:blipFill>
          <a:blip r:embed="rId3"/>
          <a:stretch>
            <a:fillRect/>
          </a:stretch>
        </p:blipFill>
        <p:spPr>
          <a:xfrm>
            <a:off x="338988" y="839157"/>
            <a:ext cx="8466024" cy="3465187"/>
          </a:xfrm>
          <a:prstGeom prst="rect">
            <a:avLst/>
          </a:prstGeom>
        </p:spPr>
      </p:pic>
    </p:spTree>
    <p:extLst>
      <p:ext uri="{BB962C8B-B14F-4D97-AF65-F5344CB8AC3E}">
        <p14:creationId xmlns:p14="http://schemas.microsoft.com/office/powerpoint/2010/main" val="41356000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0595D5FA-F951-3D1F-BBC0-BB88D2F397F2}"/>
              </a:ext>
            </a:extLst>
          </p:cNvPr>
          <p:cNvSpPr>
            <a:spLocks noGrp="1"/>
          </p:cNvSpPr>
          <p:nvPr>
            <p:ph type="title"/>
          </p:nvPr>
        </p:nvSpPr>
        <p:spPr>
          <a:xfrm>
            <a:off x="720000" y="385899"/>
            <a:ext cx="7704000" cy="572700"/>
          </a:xfrm>
        </p:spPr>
        <p:txBody>
          <a:bodyPr/>
          <a:lstStyle/>
          <a:p>
            <a:r>
              <a:rPr lang="en-NZ" sz="3500"/>
              <a:t>Summary</a:t>
            </a:r>
          </a:p>
        </p:txBody>
      </p:sp>
      <p:sp>
        <p:nvSpPr>
          <p:cNvPr id="2" name="TextBox 1">
            <a:extLst>
              <a:ext uri="{FF2B5EF4-FFF2-40B4-BE49-F238E27FC236}">
                <a16:creationId xmlns:a16="http://schemas.microsoft.com/office/drawing/2014/main" id="{D443FF57-35EA-CB06-5D82-EF077B5215B5}"/>
              </a:ext>
            </a:extLst>
          </p:cNvPr>
          <p:cNvSpPr txBox="1"/>
          <p:nvPr/>
        </p:nvSpPr>
        <p:spPr>
          <a:xfrm>
            <a:off x="1262014" y="1232922"/>
            <a:ext cx="6619972" cy="2970557"/>
          </a:xfrm>
          <a:prstGeom prst="rect">
            <a:avLst/>
          </a:prstGeom>
          <a:noFill/>
        </p:spPr>
        <p:txBody>
          <a:bodyPr wrap="square" lIns="91440" tIns="45720" rIns="91440" bIns="45720" rtlCol="0" anchor="t">
            <a:spAutoFit/>
          </a:bodyPr>
          <a:lstStyle/>
          <a:p>
            <a:pPr>
              <a:lnSpc>
                <a:spcPct val="200000"/>
              </a:lnSpc>
              <a:buClr>
                <a:schemeClr val="tx1"/>
              </a:buClr>
            </a:pPr>
            <a:r>
              <a:rPr lang="en-NZ" sz="1600">
                <a:solidFill>
                  <a:schemeClr val="tx1"/>
                </a:solidFill>
              </a:rPr>
              <a:t>Currently, our project is ahead of our original schedule, so we have pulled forward our phase start and completion dates in </a:t>
            </a:r>
            <a:r>
              <a:rPr lang="en-NZ" sz="1600" err="1">
                <a:solidFill>
                  <a:schemeClr val="tx1"/>
                </a:solidFill>
              </a:rPr>
              <a:t>response</a:t>
            </a:r>
            <a:r>
              <a:rPr lang="en-NZ" sz="1600">
                <a:solidFill>
                  <a:schemeClr val="tx1"/>
                </a:solidFill>
              </a:rPr>
              <a:t>. The project is now nearing the end of the Test Execution phase for our first operating system, Ubuntu. Barring any unforeseen circumstances, we plan to start the next phase, Test Planning of our second operating system, Fedora, in approximately a week.</a:t>
            </a:r>
            <a:endParaRPr lang="en-US" sz="1600">
              <a:solidFill>
                <a:schemeClr val="tx1"/>
              </a:solidFill>
            </a:endParaRPr>
          </a:p>
        </p:txBody>
      </p:sp>
    </p:spTree>
    <p:extLst>
      <p:ext uri="{BB962C8B-B14F-4D97-AF65-F5344CB8AC3E}">
        <p14:creationId xmlns:p14="http://schemas.microsoft.com/office/powerpoint/2010/main" val="3795231188"/>
      </p:ext>
    </p:extLst>
  </p:cSld>
  <p:clrMapOvr>
    <a:masterClrMapping/>
  </p:clrMapOvr>
</p:sld>
</file>

<file path=ppt/theme/theme1.xml><?xml version="1.0" encoding="utf-8"?>
<a:theme xmlns:a="http://schemas.openxmlformats.org/drawingml/2006/main" name="Information Technology Project Proposal by Slidesgo">
  <a:themeElements>
    <a:clrScheme name="Simple Light">
      <a:dk1>
        <a:srgbClr val="FFFFFF"/>
      </a:dk1>
      <a:lt1>
        <a:srgbClr val="000000"/>
      </a:lt1>
      <a:dk2>
        <a:srgbClr val="B7B7B7"/>
      </a:dk2>
      <a:lt2>
        <a:srgbClr val="EFEFEF"/>
      </a:lt2>
      <a:accent1>
        <a:srgbClr val="CCCCCC"/>
      </a:accent1>
      <a:accent2>
        <a:srgbClr val="66666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8</Slides>
  <Notes>7</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Information Technology Project Proposal by Slidesgo</vt:lpstr>
      <vt:lpstr> Status Report Network Performance Evaluation on Linux-Based Operating Systems (Physical Team)</vt:lpstr>
      <vt:lpstr>Project Brief</vt:lpstr>
      <vt:lpstr>Technical Infrastructure</vt:lpstr>
      <vt:lpstr>Work Breakdown Structure (High-Level)</vt:lpstr>
      <vt:lpstr>Project Status</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modified xsi:type="dcterms:W3CDTF">2025-06-18T02:37:10Z</dcterms:modified>
</cp:coreProperties>
</file>