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61" r:id="rId3"/>
    <p:sldId id="296" r:id="rId4"/>
    <p:sldId id="297" r:id="rId5"/>
    <p:sldId id="298" r:id="rId6"/>
    <p:sldId id="312" r:id="rId7"/>
    <p:sldId id="301" r:id="rId8"/>
    <p:sldId id="315" r:id="rId9"/>
    <p:sldId id="313" r:id="rId10"/>
    <p:sldId id="302" r:id="rId11"/>
    <p:sldId id="314" r:id="rId12"/>
    <p:sldId id="258" r:id="rId13"/>
    <p:sldId id="306" r:id="rId14"/>
    <p:sldId id="316" r:id="rId15"/>
    <p:sldId id="260" r:id="rId16"/>
    <p:sldId id="307" r:id="rId17"/>
    <p:sldId id="259" r:id="rId18"/>
    <p:sldId id="309" r:id="rId19"/>
    <p:sldId id="262" r:id="rId20"/>
    <p:sldId id="310" r:id="rId21"/>
  </p:sldIdLst>
  <p:sldSz cx="9144000" cy="5143500" type="screen16x9"/>
  <p:notesSz cx="6858000" cy="9144000"/>
  <p:embeddedFontLst>
    <p:embeddedFont>
      <p:font typeface="Aldrich" panose="020B0604020202020204" charset="0"/>
      <p:regular r:id="rId23"/>
    </p:embeddedFont>
    <p:embeddedFont>
      <p:font typeface="Sair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3A438-F877-4E25-8BEE-3D742D168505}" v="88" dt="2025-04-09T22:39:33.207"/>
    <p1510:client id="{3592C7F3-2A84-BC40-91D1-216BBFDB2141}" v="254" dt="2025-04-09T22:29:41.204"/>
    <p1510:client id="{3862B378-6A2C-6B9D-941E-0A7874F0E58B}" v="1" dt="2025-04-09T22:50:58.165"/>
    <p1510:client id="{61FB5A6E-D0A2-4101-AAF3-A2F18B57EA0F}" v="36" dt="2025-04-09T22:36:55.458"/>
    <p1510:client id="{65F16C20-DA0F-46EA-810C-C2B36D6D0D95}" v="39" dt="2025-04-09T08:50:33.345"/>
    <p1510:client id="{F4D463B3-905E-4F51-A7EA-0458501D96BF}" v="86" dt="2025-04-09T21:59:50.232"/>
  </p1510:revLst>
</p1510:revInfo>
</file>

<file path=ppt/tableStyles.xml><?xml version="1.0" encoding="utf-8"?>
<a:tblStyleLst xmlns:a="http://schemas.openxmlformats.org/drawingml/2006/main" def="{491E4373-1CF0-4446-9E03-95644A09BF8D}">
  <a:tblStyle styleId="{491E4373-1CF0-4446-9E03-95644A09BF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8C7D31-F047-40E3-B11F-5B2F0FD1656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Quai Hoi" userId="7f6a9d7e-9f9d-48c5-9ed4-7cb551ec731d" providerId="ADAL" clId="{65F16C20-DA0F-46EA-810C-C2B36D6D0D95}"/>
    <pc:docChg chg="undo custSel modSld sldOrd">
      <pc:chgData name="Nathan Quai Hoi" userId="7f6a9d7e-9f9d-48c5-9ed4-7cb551ec731d" providerId="ADAL" clId="{65F16C20-DA0F-46EA-810C-C2B36D6D0D95}" dt="2025-04-09T08:50:33.345" v="94"/>
      <pc:docMkLst>
        <pc:docMk/>
      </pc:docMkLst>
      <pc:sldChg chg="modSp mod">
        <pc:chgData name="Nathan Quai Hoi" userId="7f6a9d7e-9f9d-48c5-9ed4-7cb551ec731d" providerId="ADAL" clId="{65F16C20-DA0F-46EA-810C-C2B36D6D0D95}" dt="2025-04-06T12:09:39.734" v="56" actId="790"/>
        <pc:sldMkLst>
          <pc:docMk/>
          <pc:sldMk cId="0" sldId="256"/>
        </pc:sldMkLst>
        <pc:spChg chg="mod">
          <ac:chgData name="Nathan Quai Hoi" userId="7f6a9d7e-9f9d-48c5-9ed4-7cb551ec731d" providerId="ADAL" clId="{65F16C20-DA0F-46EA-810C-C2B36D6D0D95}" dt="2025-04-06T12:09:39.734" v="56" actId="790"/>
          <ac:spMkLst>
            <pc:docMk/>
            <pc:sldMk cId="0" sldId="256"/>
            <ac:spMk id="1416"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27"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28"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30"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46"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51"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52"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65"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73"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88" creationId="{00000000-0000-0000-0000-000000000000}"/>
          </ac:spMkLst>
        </pc:spChg>
      </pc:sldChg>
      <pc:sldChg chg="modSp mod">
        <pc:chgData name="Nathan Quai Hoi" userId="7f6a9d7e-9f9d-48c5-9ed4-7cb551ec731d" providerId="ADAL" clId="{65F16C20-DA0F-46EA-810C-C2B36D6D0D95}" dt="2025-04-06T12:09:39.734" v="56" actId="790"/>
        <pc:sldMkLst>
          <pc:docMk/>
          <pc:sldMk cId="0" sldId="257"/>
        </pc:sldMkLst>
      </pc:sldChg>
      <pc:sldChg chg="modSp mod">
        <pc:chgData name="Nathan Quai Hoi" userId="7f6a9d7e-9f9d-48c5-9ed4-7cb551ec731d" providerId="ADAL" clId="{65F16C20-DA0F-46EA-810C-C2B36D6D0D95}" dt="2025-04-06T12:09:39.734" v="56" actId="790"/>
        <pc:sldMkLst>
          <pc:docMk/>
          <pc:sldMk cId="0" sldId="258"/>
        </pc:sldMkLst>
        <pc:spChg chg="mod">
          <ac:chgData name="Nathan Quai Hoi" userId="7f6a9d7e-9f9d-48c5-9ed4-7cb551ec731d" providerId="ADAL" clId="{65F16C20-DA0F-46EA-810C-C2B36D6D0D95}" dt="2025-04-06T12:09:39.734" v="56" actId="790"/>
          <ac:spMkLst>
            <pc:docMk/>
            <pc:sldMk cId="0" sldId="258"/>
            <ac:spMk id="1515" creationId="{00000000-0000-0000-0000-000000000000}"/>
          </ac:spMkLst>
        </pc:spChg>
      </pc:sldChg>
      <pc:sldChg chg="addSp delSp modSp mod modNotesTx">
        <pc:chgData name="Nathan Quai Hoi" userId="7f6a9d7e-9f9d-48c5-9ed4-7cb551ec731d" providerId="ADAL" clId="{65F16C20-DA0F-46EA-810C-C2B36D6D0D95}" dt="2025-04-09T08:50:33.345" v="94"/>
        <pc:sldMkLst>
          <pc:docMk/>
          <pc:sldMk cId="0" sldId="259"/>
        </pc:sldMkLst>
        <pc:spChg chg="add del">
          <ac:chgData name="Nathan Quai Hoi" userId="7f6a9d7e-9f9d-48c5-9ed4-7cb551ec731d" providerId="ADAL" clId="{65F16C20-DA0F-46EA-810C-C2B36D6D0D95}" dt="2025-04-09T01:07:48.877" v="75" actId="22"/>
          <ac:spMkLst>
            <pc:docMk/>
            <pc:sldMk cId="0" sldId="259"/>
            <ac:spMk id="3" creationId="{30D63FF3-03BF-CFEB-92B2-D9554EA15D8A}"/>
          </ac:spMkLst>
        </pc:spChg>
        <pc:spChg chg="mod">
          <ac:chgData name="Nathan Quai Hoi" userId="7f6a9d7e-9f9d-48c5-9ed4-7cb551ec731d" providerId="ADAL" clId="{65F16C20-DA0F-46EA-810C-C2B36D6D0D95}" dt="2025-04-06T12:09:39.734" v="56" actId="790"/>
          <ac:spMkLst>
            <pc:docMk/>
            <pc:sldMk cId="0" sldId="259"/>
            <ac:spMk id="10" creationId="{25F7B793-AFBC-4F8F-8A57-4E4B5EB415DF}"/>
          </ac:spMkLst>
        </pc:spChg>
      </pc:sldChg>
      <pc:sldChg chg="modSp mod">
        <pc:chgData name="Nathan Quai Hoi" userId="7f6a9d7e-9f9d-48c5-9ed4-7cb551ec731d" providerId="ADAL" clId="{65F16C20-DA0F-46EA-810C-C2B36D6D0D95}" dt="2025-04-06T12:09:39.734" v="56" actId="790"/>
        <pc:sldMkLst>
          <pc:docMk/>
          <pc:sldMk cId="0" sldId="260"/>
        </pc:sldMkLst>
        <pc:spChg chg="mod">
          <ac:chgData name="Nathan Quai Hoi" userId="7f6a9d7e-9f9d-48c5-9ed4-7cb551ec731d" providerId="ADAL" clId="{65F16C20-DA0F-46EA-810C-C2B36D6D0D95}" dt="2025-04-06T12:09:39.734" v="56" actId="790"/>
          <ac:spMkLst>
            <pc:docMk/>
            <pc:sldMk cId="0" sldId="260"/>
            <ac:spMk id="1539"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0"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1"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4"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5"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7"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54"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55"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59"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60" creationId="{00000000-0000-0000-0000-000000000000}"/>
          </ac:spMkLst>
        </pc:spChg>
      </pc:sldChg>
      <pc:sldChg chg="modSp mod ord">
        <pc:chgData name="Nathan Quai Hoi" userId="7f6a9d7e-9f9d-48c5-9ed4-7cb551ec731d" providerId="ADAL" clId="{65F16C20-DA0F-46EA-810C-C2B36D6D0D95}" dt="2025-04-06T12:27:51.181" v="68"/>
        <pc:sldMkLst>
          <pc:docMk/>
          <pc:sldMk cId="0" sldId="261"/>
        </pc:sldMkLst>
        <pc:spChg chg="mod">
          <ac:chgData name="Nathan Quai Hoi" userId="7f6a9d7e-9f9d-48c5-9ed4-7cb551ec731d" providerId="ADAL" clId="{65F16C20-DA0F-46EA-810C-C2B36D6D0D95}" dt="2025-04-06T12:09:39.734" v="56" actId="790"/>
          <ac:spMkLst>
            <pc:docMk/>
            <pc:sldMk cId="0" sldId="261"/>
            <ac:spMk id="10" creationId="{1C540D90-FB49-5BDB-51AC-2E41751458DA}"/>
          </ac:spMkLst>
        </pc:spChg>
        <pc:spChg chg="mod">
          <ac:chgData name="Nathan Quai Hoi" userId="7f6a9d7e-9f9d-48c5-9ed4-7cb551ec731d" providerId="ADAL" clId="{65F16C20-DA0F-46EA-810C-C2B36D6D0D95}" dt="2025-04-06T12:09:39.734" v="56" actId="790"/>
          <ac:spMkLst>
            <pc:docMk/>
            <pc:sldMk cId="0" sldId="261"/>
            <ac:spMk id="11" creationId="{937015E1-AB72-1433-489F-2763662F236E}"/>
          </ac:spMkLst>
        </pc:spChg>
        <pc:spChg chg="mod">
          <ac:chgData name="Nathan Quai Hoi" userId="7f6a9d7e-9f9d-48c5-9ed4-7cb551ec731d" providerId="ADAL" clId="{65F16C20-DA0F-46EA-810C-C2B36D6D0D95}" dt="2025-04-06T12:09:39.734" v="56" actId="790"/>
          <ac:spMkLst>
            <pc:docMk/>
            <pc:sldMk cId="0" sldId="261"/>
            <ac:spMk id="12" creationId="{04486585-ECAF-3492-AAA7-B4DC3D8BCABB}"/>
          </ac:spMkLst>
        </pc:spChg>
        <pc:spChg chg="mod">
          <ac:chgData name="Nathan Quai Hoi" userId="7f6a9d7e-9f9d-48c5-9ed4-7cb551ec731d" providerId="ADAL" clId="{65F16C20-DA0F-46EA-810C-C2B36D6D0D95}" dt="2025-04-06T12:09:39.734" v="56" actId="790"/>
          <ac:spMkLst>
            <pc:docMk/>
            <pc:sldMk cId="0" sldId="261"/>
            <ac:spMk id="13" creationId="{3435A1E6-49BB-0F4D-6CDF-113F8C0F3A91}"/>
          </ac:spMkLst>
        </pc:spChg>
        <pc:spChg chg="mod">
          <ac:chgData name="Nathan Quai Hoi" userId="7f6a9d7e-9f9d-48c5-9ed4-7cb551ec731d" providerId="ADAL" clId="{65F16C20-DA0F-46EA-810C-C2B36D6D0D95}" dt="2025-04-06T12:09:39.734" v="56" actId="790"/>
          <ac:spMkLst>
            <pc:docMk/>
            <pc:sldMk cId="0" sldId="261"/>
            <ac:spMk id="14" creationId="{29A71BDD-7029-A082-D378-01001610C745}"/>
          </ac:spMkLst>
        </pc:spChg>
        <pc:spChg chg="mod">
          <ac:chgData name="Nathan Quai Hoi" userId="7f6a9d7e-9f9d-48c5-9ed4-7cb551ec731d" providerId="ADAL" clId="{65F16C20-DA0F-46EA-810C-C2B36D6D0D95}" dt="2025-04-06T12:09:39.734" v="56" actId="790"/>
          <ac:spMkLst>
            <pc:docMk/>
            <pc:sldMk cId="0" sldId="261"/>
            <ac:spMk id="15" creationId="{3B7994DF-5490-4AAD-6F9A-165B2C36B7F0}"/>
          </ac:spMkLst>
        </pc:spChg>
        <pc:spChg chg="mod">
          <ac:chgData name="Nathan Quai Hoi" userId="7f6a9d7e-9f9d-48c5-9ed4-7cb551ec731d" providerId="ADAL" clId="{65F16C20-DA0F-46EA-810C-C2B36D6D0D95}" dt="2025-04-06T12:09:39.734" v="56" actId="790"/>
          <ac:spMkLst>
            <pc:docMk/>
            <pc:sldMk cId="0" sldId="261"/>
            <ac:spMk id="16" creationId="{DD63C163-96B7-8C29-91F4-FA9EC91B57F8}"/>
          </ac:spMkLst>
        </pc:spChg>
        <pc:spChg chg="mod">
          <ac:chgData name="Nathan Quai Hoi" userId="7f6a9d7e-9f9d-48c5-9ed4-7cb551ec731d" providerId="ADAL" clId="{65F16C20-DA0F-46EA-810C-C2B36D6D0D95}" dt="2025-04-06T12:09:39.734" v="56" actId="790"/>
          <ac:spMkLst>
            <pc:docMk/>
            <pc:sldMk cId="0" sldId="261"/>
            <ac:spMk id="1566" creationId="{00000000-0000-0000-0000-000000000000}"/>
          </ac:spMkLst>
        </pc:spChg>
      </pc:sldChg>
      <pc:sldChg chg="modSp mod ord">
        <pc:chgData name="Nathan Quai Hoi" userId="7f6a9d7e-9f9d-48c5-9ed4-7cb551ec731d" providerId="ADAL" clId="{65F16C20-DA0F-46EA-810C-C2B36D6D0D95}" dt="2025-04-07T04:09:53.884" v="72" actId="20577"/>
        <pc:sldMkLst>
          <pc:docMk/>
          <pc:sldMk cId="0" sldId="262"/>
        </pc:sldMkLst>
        <pc:spChg chg="mod">
          <ac:chgData name="Nathan Quai Hoi" userId="7f6a9d7e-9f9d-48c5-9ed4-7cb551ec731d" providerId="ADAL" clId="{65F16C20-DA0F-46EA-810C-C2B36D6D0D95}" dt="2025-04-07T04:09:53.884" v="72" actId="20577"/>
          <ac:spMkLst>
            <pc:docMk/>
            <pc:sldMk cId="0" sldId="262"/>
            <ac:spMk id="1578" creationId="{00000000-0000-0000-0000-000000000000}"/>
          </ac:spMkLst>
        </pc:spChg>
      </pc:sldChg>
      <pc:sldChg chg="modSp mod">
        <pc:chgData name="Nathan Quai Hoi" userId="7f6a9d7e-9f9d-48c5-9ed4-7cb551ec731d" providerId="ADAL" clId="{65F16C20-DA0F-46EA-810C-C2B36D6D0D95}" dt="2025-04-06T12:09:39.734" v="56" actId="790"/>
        <pc:sldMkLst>
          <pc:docMk/>
          <pc:sldMk cId="0" sldId="263"/>
        </pc:sldMkLst>
      </pc:sldChg>
      <pc:sldChg chg="modSp mod">
        <pc:chgData name="Nathan Quai Hoi" userId="7f6a9d7e-9f9d-48c5-9ed4-7cb551ec731d" providerId="ADAL" clId="{65F16C20-DA0F-46EA-810C-C2B36D6D0D95}" dt="2025-04-06T12:09:39.734" v="56" actId="790"/>
        <pc:sldMkLst>
          <pc:docMk/>
          <pc:sldMk cId="0" sldId="264"/>
        </pc:sldMkLst>
      </pc:sldChg>
      <pc:sldChg chg="modSp mod">
        <pc:chgData name="Nathan Quai Hoi" userId="7f6a9d7e-9f9d-48c5-9ed4-7cb551ec731d" providerId="ADAL" clId="{65F16C20-DA0F-46EA-810C-C2B36D6D0D95}" dt="2025-04-06T12:09:39.734" v="56" actId="790"/>
        <pc:sldMkLst>
          <pc:docMk/>
          <pc:sldMk cId="0" sldId="265"/>
        </pc:sldMkLst>
      </pc:sldChg>
      <pc:sldChg chg="modSp mod">
        <pc:chgData name="Nathan Quai Hoi" userId="7f6a9d7e-9f9d-48c5-9ed4-7cb551ec731d" providerId="ADAL" clId="{65F16C20-DA0F-46EA-810C-C2B36D6D0D95}" dt="2025-04-06T12:09:39.734" v="56" actId="790"/>
        <pc:sldMkLst>
          <pc:docMk/>
          <pc:sldMk cId="0" sldId="266"/>
        </pc:sldMkLst>
      </pc:sldChg>
      <pc:sldChg chg="modSp mod">
        <pc:chgData name="Nathan Quai Hoi" userId="7f6a9d7e-9f9d-48c5-9ed4-7cb551ec731d" providerId="ADAL" clId="{65F16C20-DA0F-46EA-810C-C2B36D6D0D95}" dt="2025-04-06T12:09:39.734" v="56" actId="790"/>
        <pc:sldMkLst>
          <pc:docMk/>
          <pc:sldMk cId="0" sldId="267"/>
        </pc:sldMkLst>
      </pc:sldChg>
      <pc:sldChg chg="modSp mod">
        <pc:chgData name="Nathan Quai Hoi" userId="7f6a9d7e-9f9d-48c5-9ed4-7cb551ec731d" providerId="ADAL" clId="{65F16C20-DA0F-46EA-810C-C2B36D6D0D95}" dt="2025-04-06T12:09:39.734" v="56" actId="790"/>
        <pc:sldMkLst>
          <pc:docMk/>
          <pc:sldMk cId="0" sldId="268"/>
        </pc:sldMkLst>
      </pc:sldChg>
      <pc:sldChg chg="modSp mod">
        <pc:chgData name="Nathan Quai Hoi" userId="7f6a9d7e-9f9d-48c5-9ed4-7cb551ec731d" providerId="ADAL" clId="{65F16C20-DA0F-46EA-810C-C2B36D6D0D95}" dt="2025-04-06T12:09:39.734" v="56" actId="790"/>
        <pc:sldMkLst>
          <pc:docMk/>
          <pc:sldMk cId="0" sldId="269"/>
        </pc:sldMkLst>
      </pc:sldChg>
      <pc:sldChg chg="modSp mod">
        <pc:chgData name="Nathan Quai Hoi" userId="7f6a9d7e-9f9d-48c5-9ed4-7cb551ec731d" providerId="ADAL" clId="{65F16C20-DA0F-46EA-810C-C2B36D6D0D95}" dt="2025-04-06T12:09:39.734" v="56" actId="790"/>
        <pc:sldMkLst>
          <pc:docMk/>
          <pc:sldMk cId="0" sldId="270"/>
        </pc:sldMkLst>
      </pc:sldChg>
      <pc:sldChg chg="modSp mod">
        <pc:chgData name="Nathan Quai Hoi" userId="7f6a9d7e-9f9d-48c5-9ed4-7cb551ec731d" providerId="ADAL" clId="{65F16C20-DA0F-46EA-810C-C2B36D6D0D95}" dt="2025-04-06T12:09:39.734" v="56" actId="790"/>
        <pc:sldMkLst>
          <pc:docMk/>
          <pc:sldMk cId="0" sldId="271"/>
        </pc:sldMkLst>
      </pc:sldChg>
      <pc:sldChg chg="modSp mod">
        <pc:chgData name="Nathan Quai Hoi" userId="7f6a9d7e-9f9d-48c5-9ed4-7cb551ec731d" providerId="ADAL" clId="{65F16C20-DA0F-46EA-810C-C2B36D6D0D95}" dt="2025-04-06T12:09:39.734" v="56" actId="790"/>
        <pc:sldMkLst>
          <pc:docMk/>
          <pc:sldMk cId="0" sldId="272"/>
        </pc:sldMkLst>
      </pc:sldChg>
      <pc:sldChg chg="modSp mod">
        <pc:chgData name="Nathan Quai Hoi" userId="7f6a9d7e-9f9d-48c5-9ed4-7cb551ec731d" providerId="ADAL" clId="{65F16C20-DA0F-46EA-810C-C2B36D6D0D95}" dt="2025-04-06T12:09:39.734" v="56" actId="790"/>
        <pc:sldMkLst>
          <pc:docMk/>
          <pc:sldMk cId="0" sldId="273"/>
        </pc:sldMkLst>
      </pc:sldChg>
      <pc:sldChg chg="modSp mod">
        <pc:chgData name="Nathan Quai Hoi" userId="7f6a9d7e-9f9d-48c5-9ed4-7cb551ec731d" providerId="ADAL" clId="{65F16C20-DA0F-46EA-810C-C2B36D6D0D95}" dt="2025-04-06T12:09:39.734" v="56" actId="790"/>
        <pc:sldMkLst>
          <pc:docMk/>
          <pc:sldMk cId="0" sldId="274"/>
        </pc:sldMkLst>
      </pc:sldChg>
      <pc:sldChg chg="modSp mod">
        <pc:chgData name="Nathan Quai Hoi" userId="7f6a9d7e-9f9d-48c5-9ed4-7cb551ec731d" providerId="ADAL" clId="{65F16C20-DA0F-46EA-810C-C2B36D6D0D95}" dt="2025-04-06T12:09:39.734" v="56" actId="790"/>
        <pc:sldMkLst>
          <pc:docMk/>
          <pc:sldMk cId="0" sldId="275"/>
        </pc:sldMkLst>
      </pc:sldChg>
      <pc:sldChg chg="modSp mod">
        <pc:chgData name="Nathan Quai Hoi" userId="7f6a9d7e-9f9d-48c5-9ed4-7cb551ec731d" providerId="ADAL" clId="{65F16C20-DA0F-46EA-810C-C2B36D6D0D95}" dt="2025-04-06T12:09:39.734" v="56" actId="790"/>
        <pc:sldMkLst>
          <pc:docMk/>
          <pc:sldMk cId="0" sldId="276"/>
        </pc:sldMkLst>
      </pc:sldChg>
      <pc:sldChg chg="modSp mod">
        <pc:chgData name="Nathan Quai Hoi" userId="7f6a9d7e-9f9d-48c5-9ed4-7cb551ec731d" providerId="ADAL" clId="{65F16C20-DA0F-46EA-810C-C2B36D6D0D95}" dt="2025-04-06T12:09:39.734" v="56" actId="790"/>
        <pc:sldMkLst>
          <pc:docMk/>
          <pc:sldMk cId="0" sldId="277"/>
        </pc:sldMkLst>
      </pc:sldChg>
      <pc:sldChg chg="modSp mod">
        <pc:chgData name="Nathan Quai Hoi" userId="7f6a9d7e-9f9d-48c5-9ed4-7cb551ec731d" providerId="ADAL" clId="{65F16C20-DA0F-46EA-810C-C2B36D6D0D95}" dt="2025-04-06T12:09:39.734" v="56" actId="790"/>
        <pc:sldMkLst>
          <pc:docMk/>
          <pc:sldMk cId="0" sldId="278"/>
        </pc:sldMkLst>
      </pc:sldChg>
      <pc:sldChg chg="modSp mod">
        <pc:chgData name="Nathan Quai Hoi" userId="7f6a9d7e-9f9d-48c5-9ed4-7cb551ec731d" providerId="ADAL" clId="{65F16C20-DA0F-46EA-810C-C2B36D6D0D95}" dt="2025-04-06T12:09:39.734" v="56" actId="790"/>
        <pc:sldMkLst>
          <pc:docMk/>
          <pc:sldMk cId="0" sldId="279"/>
        </pc:sldMkLst>
      </pc:sldChg>
      <pc:sldChg chg="modSp mod">
        <pc:chgData name="Nathan Quai Hoi" userId="7f6a9d7e-9f9d-48c5-9ed4-7cb551ec731d" providerId="ADAL" clId="{65F16C20-DA0F-46EA-810C-C2B36D6D0D95}" dt="2025-04-06T12:09:39.734" v="56" actId="790"/>
        <pc:sldMkLst>
          <pc:docMk/>
          <pc:sldMk cId="0" sldId="280"/>
        </pc:sldMkLst>
      </pc:sldChg>
      <pc:sldChg chg="modSp mod">
        <pc:chgData name="Nathan Quai Hoi" userId="7f6a9d7e-9f9d-48c5-9ed4-7cb551ec731d" providerId="ADAL" clId="{65F16C20-DA0F-46EA-810C-C2B36D6D0D95}" dt="2025-04-06T12:09:39.734" v="56" actId="790"/>
        <pc:sldMkLst>
          <pc:docMk/>
          <pc:sldMk cId="0" sldId="281"/>
        </pc:sldMkLst>
      </pc:sldChg>
      <pc:sldChg chg="modSp mod">
        <pc:chgData name="Nathan Quai Hoi" userId="7f6a9d7e-9f9d-48c5-9ed4-7cb551ec731d" providerId="ADAL" clId="{65F16C20-DA0F-46EA-810C-C2B36D6D0D95}" dt="2025-04-06T12:09:39.734" v="56" actId="790"/>
        <pc:sldMkLst>
          <pc:docMk/>
          <pc:sldMk cId="0" sldId="282"/>
        </pc:sldMkLst>
      </pc:sldChg>
      <pc:sldChg chg="modSp mod">
        <pc:chgData name="Nathan Quai Hoi" userId="7f6a9d7e-9f9d-48c5-9ed4-7cb551ec731d" providerId="ADAL" clId="{65F16C20-DA0F-46EA-810C-C2B36D6D0D95}" dt="2025-04-06T12:09:39.734" v="56" actId="790"/>
        <pc:sldMkLst>
          <pc:docMk/>
          <pc:sldMk cId="0" sldId="283"/>
        </pc:sldMkLst>
      </pc:sldChg>
      <pc:sldChg chg="modSp mod">
        <pc:chgData name="Nathan Quai Hoi" userId="7f6a9d7e-9f9d-48c5-9ed4-7cb551ec731d" providerId="ADAL" clId="{65F16C20-DA0F-46EA-810C-C2B36D6D0D95}" dt="2025-04-06T12:09:39.734" v="56" actId="790"/>
        <pc:sldMkLst>
          <pc:docMk/>
          <pc:sldMk cId="0" sldId="284"/>
        </pc:sldMkLst>
      </pc:sldChg>
      <pc:sldChg chg="modSp mod">
        <pc:chgData name="Nathan Quai Hoi" userId="7f6a9d7e-9f9d-48c5-9ed4-7cb551ec731d" providerId="ADAL" clId="{65F16C20-DA0F-46EA-810C-C2B36D6D0D95}" dt="2025-04-06T12:09:39.734" v="56" actId="790"/>
        <pc:sldMkLst>
          <pc:docMk/>
          <pc:sldMk cId="0" sldId="285"/>
        </pc:sldMkLst>
      </pc:sldChg>
      <pc:sldChg chg="modSp mod">
        <pc:chgData name="Nathan Quai Hoi" userId="7f6a9d7e-9f9d-48c5-9ed4-7cb551ec731d" providerId="ADAL" clId="{65F16C20-DA0F-46EA-810C-C2B36D6D0D95}" dt="2025-04-06T12:09:39.734" v="56" actId="790"/>
        <pc:sldMkLst>
          <pc:docMk/>
          <pc:sldMk cId="0" sldId="286"/>
        </pc:sldMkLst>
      </pc:sldChg>
      <pc:sldChg chg="modSp mod">
        <pc:chgData name="Nathan Quai Hoi" userId="7f6a9d7e-9f9d-48c5-9ed4-7cb551ec731d" providerId="ADAL" clId="{65F16C20-DA0F-46EA-810C-C2B36D6D0D95}" dt="2025-04-06T12:09:39.734" v="56" actId="790"/>
        <pc:sldMkLst>
          <pc:docMk/>
          <pc:sldMk cId="0" sldId="287"/>
        </pc:sldMkLst>
      </pc:sldChg>
      <pc:sldChg chg="modSp mod">
        <pc:chgData name="Nathan Quai Hoi" userId="7f6a9d7e-9f9d-48c5-9ed4-7cb551ec731d" providerId="ADAL" clId="{65F16C20-DA0F-46EA-810C-C2B36D6D0D95}" dt="2025-04-06T12:09:39.734" v="56" actId="790"/>
        <pc:sldMkLst>
          <pc:docMk/>
          <pc:sldMk cId="0" sldId="288"/>
        </pc:sldMkLst>
      </pc:sldChg>
      <pc:sldChg chg="modSp mod">
        <pc:chgData name="Nathan Quai Hoi" userId="7f6a9d7e-9f9d-48c5-9ed4-7cb551ec731d" providerId="ADAL" clId="{65F16C20-DA0F-46EA-810C-C2B36D6D0D95}" dt="2025-04-06T12:09:39.734" v="56" actId="790"/>
        <pc:sldMkLst>
          <pc:docMk/>
          <pc:sldMk cId="0" sldId="289"/>
        </pc:sldMkLst>
      </pc:sldChg>
      <pc:sldChg chg="modSp mod">
        <pc:chgData name="Nathan Quai Hoi" userId="7f6a9d7e-9f9d-48c5-9ed4-7cb551ec731d" providerId="ADAL" clId="{65F16C20-DA0F-46EA-810C-C2B36D6D0D95}" dt="2025-04-06T12:09:39.734" v="56" actId="790"/>
        <pc:sldMkLst>
          <pc:docMk/>
          <pc:sldMk cId="0" sldId="290"/>
        </pc:sldMkLst>
      </pc:sldChg>
      <pc:sldChg chg="modSp mod">
        <pc:chgData name="Nathan Quai Hoi" userId="7f6a9d7e-9f9d-48c5-9ed4-7cb551ec731d" providerId="ADAL" clId="{65F16C20-DA0F-46EA-810C-C2B36D6D0D95}" dt="2025-04-06T12:09:39.734" v="56" actId="790"/>
        <pc:sldMkLst>
          <pc:docMk/>
          <pc:sldMk cId="0" sldId="291"/>
        </pc:sldMkLst>
      </pc:sldChg>
      <pc:sldChg chg="modSp mod">
        <pc:chgData name="Nathan Quai Hoi" userId="7f6a9d7e-9f9d-48c5-9ed4-7cb551ec731d" providerId="ADAL" clId="{65F16C20-DA0F-46EA-810C-C2B36D6D0D95}" dt="2025-04-06T12:09:39.734" v="56" actId="790"/>
        <pc:sldMkLst>
          <pc:docMk/>
          <pc:sldMk cId="0" sldId="292"/>
        </pc:sldMkLst>
      </pc:sldChg>
      <pc:sldChg chg="modSp mod">
        <pc:chgData name="Nathan Quai Hoi" userId="7f6a9d7e-9f9d-48c5-9ed4-7cb551ec731d" providerId="ADAL" clId="{65F16C20-DA0F-46EA-810C-C2B36D6D0D95}" dt="2025-04-06T12:09:39.734" v="56" actId="790"/>
        <pc:sldMkLst>
          <pc:docMk/>
          <pc:sldMk cId="0" sldId="293"/>
        </pc:sldMkLst>
      </pc:sldChg>
      <pc:sldChg chg="modSp mod">
        <pc:chgData name="Nathan Quai Hoi" userId="7f6a9d7e-9f9d-48c5-9ed4-7cb551ec731d" providerId="ADAL" clId="{65F16C20-DA0F-46EA-810C-C2B36D6D0D95}" dt="2025-04-06T12:09:39.734" v="56" actId="790"/>
        <pc:sldMkLst>
          <pc:docMk/>
          <pc:sldMk cId="0" sldId="294"/>
        </pc:sldMkLst>
      </pc:sldChg>
      <pc:sldChg chg="modSp mod">
        <pc:chgData name="Nathan Quai Hoi" userId="7f6a9d7e-9f9d-48c5-9ed4-7cb551ec731d" providerId="ADAL" clId="{65F16C20-DA0F-46EA-810C-C2B36D6D0D95}" dt="2025-04-06T12:09:39.734" v="56" actId="790"/>
        <pc:sldMkLst>
          <pc:docMk/>
          <pc:sldMk cId="3492197377" sldId="296"/>
        </pc:sldMkLst>
        <pc:spChg chg="mod">
          <ac:chgData name="Nathan Quai Hoi" userId="7f6a9d7e-9f9d-48c5-9ed4-7cb551ec731d" providerId="ADAL" clId="{65F16C20-DA0F-46EA-810C-C2B36D6D0D95}" dt="2025-04-06T12:09:39.734" v="56" actId="790"/>
          <ac:spMkLst>
            <pc:docMk/>
            <pc:sldMk cId="3492197377" sldId="296"/>
            <ac:spMk id="4" creationId="{34D43691-A9B6-EA97-667F-3105375DC587}"/>
          </ac:spMkLst>
        </pc:spChg>
        <pc:spChg chg="mod">
          <ac:chgData name="Nathan Quai Hoi" userId="7f6a9d7e-9f9d-48c5-9ed4-7cb551ec731d" providerId="ADAL" clId="{65F16C20-DA0F-46EA-810C-C2B36D6D0D95}" dt="2025-04-06T12:09:39.734" v="56" actId="790"/>
          <ac:spMkLst>
            <pc:docMk/>
            <pc:sldMk cId="3492197377" sldId="296"/>
            <ac:spMk id="1499" creationId="{92DA2B77-727E-0204-F79F-14806B03665F}"/>
          </ac:spMkLst>
        </pc:spChg>
      </pc:sldChg>
      <pc:sldChg chg="modSp mod">
        <pc:chgData name="Nathan Quai Hoi" userId="7f6a9d7e-9f9d-48c5-9ed4-7cb551ec731d" providerId="ADAL" clId="{65F16C20-DA0F-46EA-810C-C2B36D6D0D95}" dt="2025-04-06T12:09:39.734" v="56" actId="790"/>
        <pc:sldMkLst>
          <pc:docMk/>
          <pc:sldMk cId="2067165351" sldId="297"/>
        </pc:sldMkLst>
        <pc:spChg chg="mod">
          <ac:chgData name="Nathan Quai Hoi" userId="7f6a9d7e-9f9d-48c5-9ed4-7cb551ec731d" providerId="ADAL" clId="{65F16C20-DA0F-46EA-810C-C2B36D6D0D95}" dt="2025-04-06T12:09:39.734" v="56" actId="790"/>
          <ac:spMkLst>
            <pc:docMk/>
            <pc:sldMk cId="2067165351" sldId="297"/>
            <ac:spMk id="1515" creationId="{D2E401DC-47F4-2DD5-D6E5-D9B02FB555E4}"/>
          </ac:spMkLst>
        </pc:spChg>
      </pc:sldChg>
      <pc:sldChg chg="modSp mod">
        <pc:chgData name="Nathan Quai Hoi" userId="7f6a9d7e-9f9d-48c5-9ed4-7cb551ec731d" providerId="ADAL" clId="{65F16C20-DA0F-46EA-810C-C2B36D6D0D95}" dt="2025-04-06T12:09:39.734" v="56" actId="790"/>
        <pc:sldMkLst>
          <pc:docMk/>
          <pc:sldMk cId="4135600080" sldId="298"/>
        </pc:sldMkLst>
        <pc:spChg chg="mod">
          <ac:chgData name="Nathan Quai Hoi" userId="7f6a9d7e-9f9d-48c5-9ed4-7cb551ec731d" providerId="ADAL" clId="{65F16C20-DA0F-46EA-810C-C2B36D6D0D95}" dt="2025-04-06T12:09:39.734" v="56" actId="790"/>
          <ac:spMkLst>
            <pc:docMk/>
            <pc:sldMk cId="4135600080" sldId="298"/>
            <ac:spMk id="9" creationId="{EF78C82C-A2CA-A0D3-4805-9D70B592F13C}"/>
          </ac:spMkLst>
        </pc:spChg>
        <pc:spChg chg="mod">
          <ac:chgData name="Nathan Quai Hoi" userId="7f6a9d7e-9f9d-48c5-9ed4-7cb551ec731d" providerId="ADAL" clId="{65F16C20-DA0F-46EA-810C-C2B36D6D0D95}" dt="2025-04-06T12:09:39.734" v="56" actId="790"/>
          <ac:spMkLst>
            <pc:docMk/>
            <pc:sldMk cId="4135600080" sldId="298"/>
            <ac:spMk id="1541" creationId="{2778E137-932F-DF5F-4A43-7C20E1E9CF24}"/>
          </ac:spMkLst>
        </pc:spChg>
        <pc:spChg chg="mod">
          <ac:chgData name="Nathan Quai Hoi" userId="7f6a9d7e-9f9d-48c5-9ed4-7cb551ec731d" providerId="ADAL" clId="{65F16C20-DA0F-46EA-810C-C2B36D6D0D95}" dt="2025-04-06T12:09:39.734" v="56" actId="790"/>
          <ac:spMkLst>
            <pc:docMk/>
            <pc:sldMk cId="4135600080" sldId="298"/>
            <ac:spMk id="1544" creationId="{35C9C1E7-063D-0366-7EC7-03B71AA6EA84}"/>
          </ac:spMkLst>
        </pc:spChg>
        <pc:spChg chg="mod">
          <ac:chgData name="Nathan Quai Hoi" userId="7f6a9d7e-9f9d-48c5-9ed4-7cb551ec731d" providerId="ADAL" clId="{65F16C20-DA0F-46EA-810C-C2B36D6D0D95}" dt="2025-04-06T12:09:39.734" v="56" actId="790"/>
          <ac:spMkLst>
            <pc:docMk/>
            <pc:sldMk cId="4135600080" sldId="298"/>
            <ac:spMk id="1545" creationId="{FDDED463-072F-9833-7328-E81EAD59E718}"/>
          </ac:spMkLst>
        </pc:spChg>
        <pc:spChg chg="mod">
          <ac:chgData name="Nathan Quai Hoi" userId="7f6a9d7e-9f9d-48c5-9ed4-7cb551ec731d" providerId="ADAL" clId="{65F16C20-DA0F-46EA-810C-C2B36D6D0D95}" dt="2025-04-06T12:09:39.734" v="56" actId="790"/>
          <ac:spMkLst>
            <pc:docMk/>
            <pc:sldMk cId="4135600080" sldId="298"/>
            <ac:spMk id="1548" creationId="{55045DEC-E72C-9D7B-3ABE-59C664D3D082}"/>
          </ac:spMkLst>
        </pc:spChg>
        <pc:spChg chg="mod">
          <ac:chgData name="Nathan Quai Hoi" userId="7f6a9d7e-9f9d-48c5-9ed4-7cb551ec731d" providerId="ADAL" clId="{65F16C20-DA0F-46EA-810C-C2B36D6D0D95}" dt="2025-04-06T12:09:39.734" v="56" actId="790"/>
          <ac:spMkLst>
            <pc:docMk/>
            <pc:sldMk cId="4135600080" sldId="298"/>
            <ac:spMk id="1553" creationId="{5E1703F5-C837-FCAB-6A08-782A8E518132}"/>
          </ac:spMkLst>
        </pc:spChg>
        <pc:spChg chg="mod">
          <ac:chgData name="Nathan Quai Hoi" userId="7f6a9d7e-9f9d-48c5-9ed4-7cb551ec731d" providerId="ADAL" clId="{65F16C20-DA0F-46EA-810C-C2B36D6D0D95}" dt="2025-04-06T12:09:39.734" v="56" actId="790"/>
          <ac:spMkLst>
            <pc:docMk/>
            <pc:sldMk cId="4135600080" sldId="298"/>
            <ac:spMk id="1554" creationId="{BC9D5650-A575-45FA-D2C5-85D8A8D0AD7B}"/>
          </ac:spMkLst>
        </pc:spChg>
        <pc:spChg chg="mod">
          <ac:chgData name="Nathan Quai Hoi" userId="7f6a9d7e-9f9d-48c5-9ed4-7cb551ec731d" providerId="ADAL" clId="{65F16C20-DA0F-46EA-810C-C2B36D6D0D95}" dt="2025-04-06T12:09:39.734" v="56" actId="790"/>
          <ac:spMkLst>
            <pc:docMk/>
            <pc:sldMk cId="4135600080" sldId="298"/>
            <ac:spMk id="1555" creationId="{A2D375FE-325C-6ADA-F593-B0839B00EC75}"/>
          </ac:spMkLst>
        </pc:spChg>
        <pc:spChg chg="mod">
          <ac:chgData name="Nathan Quai Hoi" userId="7f6a9d7e-9f9d-48c5-9ed4-7cb551ec731d" providerId="ADAL" clId="{65F16C20-DA0F-46EA-810C-C2B36D6D0D95}" dt="2025-04-06T12:09:39.734" v="56" actId="790"/>
          <ac:spMkLst>
            <pc:docMk/>
            <pc:sldMk cId="4135600080" sldId="298"/>
            <ac:spMk id="1557" creationId="{1B18DAC3-5189-6901-A404-8E26ED718166}"/>
          </ac:spMkLst>
        </pc:spChg>
        <pc:spChg chg="mod">
          <ac:chgData name="Nathan Quai Hoi" userId="7f6a9d7e-9f9d-48c5-9ed4-7cb551ec731d" providerId="ADAL" clId="{65F16C20-DA0F-46EA-810C-C2B36D6D0D95}" dt="2025-04-06T12:09:39.734" v="56" actId="790"/>
          <ac:spMkLst>
            <pc:docMk/>
            <pc:sldMk cId="4135600080" sldId="298"/>
            <ac:spMk id="1559" creationId="{74E7D8C6-3B11-E963-BA10-286BB534CA60}"/>
          </ac:spMkLst>
        </pc:spChg>
      </pc:sldChg>
      <pc:sldChg chg="modSp mod">
        <pc:chgData name="Nathan Quai Hoi" userId="7f6a9d7e-9f9d-48c5-9ed4-7cb551ec731d" providerId="ADAL" clId="{65F16C20-DA0F-46EA-810C-C2B36D6D0D95}" dt="2025-04-06T12:09:39.734" v="56" actId="790"/>
        <pc:sldMkLst>
          <pc:docMk/>
          <pc:sldMk cId="1573820019" sldId="299"/>
        </pc:sldMkLst>
      </pc:sldChg>
      <pc:sldChg chg="modSp mod">
        <pc:chgData name="Nathan Quai Hoi" userId="7f6a9d7e-9f9d-48c5-9ed4-7cb551ec731d" providerId="ADAL" clId="{65F16C20-DA0F-46EA-810C-C2B36D6D0D95}" dt="2025-04-06T12:09:39.734" v="56" actId="790"/>
        <pc:sldMkLst>
          <pc:docMk/>
          <pc:sldMk cId="175666516" sldId="300"/>
        </pc:sldMkLst>
      </pc:sldChg>
      <pc:sldChg chg="modSp mod">
        <pc:chgData name="Nathan Quai Hoi" userId="7f6a9d7e-9f9d-48c5-9ed4-7cb551ec731d" providerId="ADAL" clId="{65F16C20-DA0F-46EA-810C-C2B36D6D0D95}" dt="2025-04-06T12:09:39.734" v="56" actId="790"/>
        <pc:sldMkLst>
          <pc:docMk/>
          <pc:sldMk cId="2553068788" sldId="301"/>
        </pc:sldMkLst>
        <pc:spChg chg="mod">
          <ac:chgData name="Nathan Quai Hoi" userId="7f6a9d7e-9f9d-48c5-9ed4-7cb551ec731d" providerId="ADAL" clId="{65F16C20-DA0F-46EA-810C-C2B36D6D0D95}" dt="2025-04-06T12:09:39.734" v="56" actId="790"/>
          <ac:spMkLst>
            <pc:docMk/>
            <pc:sldMk cId="2553068788" sldId="301"/>
            <ac:spMk id="30" creationId="{5BF667D7-30DB-7FDD-B06E-CB4C02ECD19A}"/>
          </ac:spMkLst>
        </pc:spChg>
      </pc:sldChg>
      <pc:sldChg chg="modSp mod">
        <pc:chgData name="Nathan Quai Hoi" userId="7f6a9d7e-9f9d-48c5-9ed4-7cb551ec731d" providerId="ADAL" clId="{65F16C20-DA0F-46EA-810C-C2B36D6D0D95}" dt="2025-04-06T12:09:39.734" v="56" actId="790"/>
        <pc:sldMkLst>
          <pc:docMk/>
          <pc:sldMk cId="2729193062" sldId="302"/>
        </pc:sldMkLst>
        <pc:spChg chg="mod">
          <ac:chgData name="Nathan Quai Hoi" userId="7f6a9d7e-9f9d-48c5-9ed4-7cb551ec731d" providerId="ADAL" clId="{65F16C20-DA0F-46EA-810C-C2B36D6D0D95}" dt="2025-04-06T12:09:39.734" v="56" actId="790"/>
          <ac:spMkLst>
            <pc:docMk/>
            <pc:sldMk cId="2729193062" sldId="302"/>
            <ac:spMk id="1499" creationId="{96313266-599F-B64B-9A47-03FB28CEC226}"/>
          </ac:spMkLst>
        </pc:spChg>
      </pc:sldChg>
      <pc:sldChg chg="modSp mod">
        <pc:chgData name="Nathan Quai Hoi" userId="7f6a9d7e-9f9d-48c5-9ed4-7cb551ec731d" providerId="ADAL" clId="{65F16C20-DA0F-46EA-810C-C2B36D6D0D95}" dt="2025-04-06T12:09:39.734" v="56" actId="790"/>
        <pc:sldMkLst>
          <pc:docMk/>
          <pc:sldMk cId="1330753839" sldId="303"/>
        </pc:sldMkLst>
      </pc:sldChg>
      <pc:sldChg chg="modSp mod">
        <pc:chgData name="Nathan Quai Hoi" userId="7f6a9d7e-9f9d-48c5-9ed4-7cb551ec731d" providerId="ADAL" clId="{65F16C20-DA0F-46EA-810C-C2B36D6D0D95}" dt="2025-04-06T12:09:39.734" v="56" actId="790"/>
        <pc:sldMkLst>
          <pc:docMk/>
          <pc:sldMk cId="3335260466" sldId="304"/>
        </pc:sldMkLst>
      </pc:sldChg>
      <pc:sldChg chg="modSp mod">
        <pc:chgData name="Nathan Quai Hoi" userId="7f6a9d7e-9f9d-48c5-9ed4-7cb551ec731d" providerId="ADAL" clId="{65F16C20-DA0F-46EA-810C-C2B36D6D0D95}" dt="2025-04-06T12:09:39.734" v="56" actId="790"/>
        <pc:sldMkLst>
          <pc:docMk/>
          <pc:sldMk cId="682464414" sldId="306"/>
        </pc:sldMkLst>
        <pc:spChg chg="mod">
          <ac:chgData name="Nathan Quai Hoi" userId="7f6a9d7e-9f9d-48c5-9ed4-7cb551ec731d" providerId="ADAL" clId="{65F16C20-DA0F-46EA-810C-C2B36D6D0D95}" dt="2025-04-06T12:09:39.734" v="56" actId="790"/>
          <ac:spMkLst>
            <pc:docMk/>
            <pc:sldMk cId="682464414" sldId="306"/>
            <ac:spMk id="14" creationId="{C2196778-967E-4894-F93A-52F0EFA5C6B9}"/>
          </ac:spMkLst>
        </pc:spChg>
      </pc:sldChg>
      <pc:sldChg chg="modSp mod modNotesTx">
        <pc:chgData name="Nathan Quai Hoi" userId="7f6a9d7e-9f9d-48c5-9ed4-7cb551ec731d" providerId="ADAL" clId="{65F16C20-DA0F-46EA-810C-C2B36D6D0D95}" dt="2025-04-09T08:48:10.954" v="85"/>
        <pc:sldMkLst>
          <pc:docMk/>
          <pc:sldMk cId="2748244552" sldId="307"/>
        </pc:sldMkLst>
        <pc:spChg chg="mod">
          <ac:chgData name="Nathan Quai Hoi" userId="7f6a9d7e-9f9d-48c5-9ed4-7cb551ec731d" providerId="ADAL" clId="{65F16C20-DA0F-46EA-810C-C2B36D6D0D95}" dt="2025-04-06T12:09:39.734" v="56" actId="790"/>
          <ac:spMkLst>
            <pc:docMk/>
            <pc:sldMk cId="2748244552" sldId="307"/>
            <ac:spMk id="14" creationId="{B09A87AC-8F0B-E3D5-AB48-2B2707A005B7}"/>
          </ac:spMkLst>
        </pc:spChg>
      </pc:sldChg>
      <pc:sldChg chg="modSp mod">
        <pc:chgData name="Nathan Quai Hoi" userId="7f6a9d7e-9f9d-48c5-9ed4-7cb551ec731d" providerId="ADAL" clId="{65F16C20-DA0F-46EA-810C-C2B36D6D0D95}" dt="2025-04-06T12:09:39.734" v="56" actId="790"/>
        <pc:sldMkLst>
          <pc:docMk/>
          <pc:sldMk cId="206942172" sldId="308"/>
        </pc:sldMkLst>
      </pc:sldChg>
      <pc:sldChg chg="addSp modSp mod modNotesTx">
        <pc:chgData name="Nathan Quai Hoi" userId="7f6a9d7e-9f9d-48c5-9ed4-7cb551ec731d" providerId="ADAL" clId="{65F16C20-DA0F-46EA-810C-C2B36D6D0D95}" dt="2025-04-09T08:48:49.273" v="93"/>
        <pc:sldMkLst>
          <pc:docMk/>
          <pc:sldMk cId="2979887744" sldId="309"/>
        </pc:sldMkLst>
        <pc:spChg chg="mod">
          <ac:chgData name="Nathan Quai Hoi" userId="7f6a9d7e-9f9d-48c5-9ed4-7cb551ec731d" providerId="ADAL" clId="{65F16C20-DA0F-46EA-810C-C2B36D6D0D95}" dt="2025-04-06T12:09:39.734" v="56" actId="790"/>
          <ac:spMkLst>
            <pc:docMk/>
            <pc:sldMk cId="2979887744" sldId="309"/>
            <ac:spMk id="1633" creationId="{E33A6C43-1912-CCAB-E469-FCEAA37FBE8D}"/>
          </ac:spMkLst>
        </pc:spChg>
        <pc:picChg chg="add mod">
          <ac:chgData name="Nathan Quai Hoi" userId="7f6a9d7e-9f9d-48c5-9ed4-7cb551ec731d" providerId="ADAL" clId="{65F16C20-DA0F-46EA-810C-C2B36D6D0D95}" dt="2025-04-06T12:18:39.199" v="61" actId="1076"/>
          <ac:picMkLst>
            <pc:docMk/>
            <pc:sldMk cId="2979887744" sldId="309"/>
            <ac:picMk id="2" creationId="{4B2D8659-FF04-E233-E40B-1931F941C37F}"/>
          </ac:picMkLst>
        </pc:picChg>
      </pc:sldChg>
      <pc:sldChg chg="modSp mod">
        <pc:chgData name="Nathan Quai Hoi" userId="7f6a9d7e-9f9d-48c5-9ed4-7cb551ec731d" providerId="ADAL" clId="{65F16C20-DA0F-46EA-810C-C2B36D6D0D95}" dt="2025-04-06T12:09:39.734" v="56" actId="790"/>
        <pc:sldMkLst>
          <pc:docMk/>
          <pc:sldMk cId="367828182" sldId="310"/>
        </pc:sldMkLst>
        <pc:spChg chg="mod">
          <ac:chgData name="Nathan Quai Hoi" userId="7f6a9d7e-9f9d-48c5-9ed4-7cb551ec731d" providerId="ADAL" clId="{65F16C20-DA0F-46EA-810C-C2B36D6D0D95}" dt="2025-04-06T12:09:39.734" v="56" actId="790"/>
          <ac:spMkLst>
            <pc:docMk/>
            <pc:sldMk cId="367828182" sldId="310"/>
            <ac:spMk id="1695" creationId="{2486D511-9551-0225-0885-8BBACCE6E80C}"/>
          </ac:spMkLst>
        </pc:spChg>
      </pc:sldChg>
      <pc:sldChg chg="modSp mod">
        <pc:chgData name="Nathan Quai Hoi" userId="7f6a9d7e-9f9d-48c5-9ed4-7cb551ec731d" providerId="ADAL" clId="{65F16C20-DA0F-46EA-810C-C2B36D6D0D95}" dt="2025-04-06T12:09:39.734" v="56" actId="790"/>
        <pc:sldMkLst>
          <pc:docMk/>
          <pc:sldMk cId="2859365368" sldId="311"/>
        </pc:sldMkLst>
      </pc:sldChg>
    </pc:docChg>
  </pc:docChgLst>
  <pc:docChgLst>
    <pc:chgData name="Larissa Goh" userId="S::xhm5236@autuni.ac.nz::047381de-f87e-4b32-95fa-b10d7f8e2dd3" providerId="AD" clId="Web-{D612404B-F34C-9B22-891E-0777F9DB82B3}"/>
    <pc:docChg chg="modSld">
      <pc:chgData name="Larissa Goh" userId="S::xhm5236@autuni.ac.nz::047381de-f87e-4b32-95fa-b10d7f8e2dd3" providerId="AD" clId="Web-{D612404B-F34C-9B22-891E-0777F9DB82B3}" dt="2025-04-07T03:23:10.694" v="62" actId="1076"/>
      <pc:docMkLst>
        <pc:docMk/>
      </pc:docMkLst>
      <pc:sldChg chg="addSp delSp modSp">
        <pc:chgData name="Larissa Goh" userId="S::xhm5236@autuni.ac.nz::047381de-f87e-4b32-95fa-b10d7f8e2dd3" providerId="AD" clId="Web-{D612404B-F34C-9B22-891E-0777F9DB82B3}" dt="2025-04-07T03:23:10.694" v="62" actId="1076"/>
        <pc:sldMkLst>
          <pc:docMk/>
          <pc:sldMk cId="0" sldId="260"/>
        </pc:sldMkLst>
        <pc:picChg chg="mod">
          <ac:chgData name="Larissa Goh" userId="S::xhm5236@autuni.ac.nz::047381de-f87e-4b32-95fa-b10d7f8e2dd3" providerId="AD" clId="Web-{D612404B-F34C-9B22-891E-0777F9DB82B3}" dt="2025-04-07T03:23:10.694" v="62" actId="1076"/>
          <ac:picMkLst>
            <pc:docMk/>
            <pc:sldMk cId="0" sldId="260"/>
            <ac:picMk id="2" creationId="{7CEEA811-47EE-F205-3F6F-F8815351D021}"/>
          </ac:picMkLst>
        </pc:picChg>
      </pc:sldChg>
      <pc:sldChg chg="modSp">
        <pc:chgData name="Larissa Goh" userId="S::xhm5236@autuni.ac.nz::047381de-f87e-4b32-95fa-b10d7f8e2dd3" providerId="AD" clId="Web-{D612404B-F34C-9B22-891E-0777F9DB82B3}" dt="2025-04-07T03:16:52.649" v="2" actId="1076"/>
        <pc:sldMkLst>
          <pc:docMk/>
          <pc:sldMk cId="682464414" sldId="306"/>
        </pc:sldMkLst>
        <pc:spChg chg="mod">
          <ac:chgData name="Larissa Goh" userId="S::xhm5236@autuni.ac.nz::047381de-f87e-4b32-95fa-b10d7f8e2dd3" providerId="AD" clId="Web-{D612404B-F34C-9B22-891E-0777F9DB82B3}" dt="2025-04-07T03:16:52.649" v="2" actId="1076"/>
          <ac:spMkLst>
            <pc:docMk/>
            <pc:sldMk cId="682464414" sldId="306"/>
            <ac:spMk id="2" creationId="{2559273E-40BA-6F42-3CD4-C952204360F6}"/>
          </ac:spMkLst>
        </pc:spChg>
      </pc:sldChg>
    </pc:docChg>
  </pc:docChgLst>
  <pc:docChgLst>
    <pc:chgData name="Kylie Afable" userId="ddacc756-344a-4f82-a099-06c374999204" providerId="ADAL" clId="{61FB5A6E-D0A2-4101-AAF3-A2F18B57EA0F}"/>
    <pc:docChg chg="modSld">
      <pc:chgData name="Kylie Afable" userId="ddacc756-344a-4f82-a099-06c374999204" providerId="ADAL" clId="{61FB5A6E-D0A2-4101-AAF3-A2F18B57EA0F}" dt="2025-04-09T22:36:55.458" v="72" actId="20577"/>
      <pc:docMkLst>
        <pc:docMk/>
      </pc:docMkLst>
      <pc:sldChg chg="modSp modNotesTx">
        <pc:chgData name="Kylie Afable" userId="ddacc756-344a-4f82-a099-06c374999204" providerId="ADAL" clId="{61FB5A6E-D0A2-4101-AAF3-A2F18B57EA0F}" dt="2025-04-09T22:31:09.334" v="57" actId="20577"/>
        <pc:sldMkLst>
          <pc:docMk/>
          <pc:sldMk cId="2553068788" sldId="301"/>
        </pc:sldMkLst>
        <pc:picChg chg="mod">
          <ac:chgData name="Kylie Afable" userId="ddacc756-344a-4f82-a099-06c374999204" providerId="ADAL" clId="{61FB5A6E-D0A2-4101-AAF3-A2F18B57EA0F}" dt="2025-04-09T21:46:37.414" v="39" actId="1076"/>
          <ac:picMkLst>
            <pc:docMk/>
            <pc:sldMk cId="2553068788" sldId="301"/>
            <ac:picMk id="31" creationId="{12BDD64C-4AEB-A393-8DA6-8962928B4A70}"/>
          </ac:picMkLst>
        </pc:picChg>
      </pc:sldChg>
      <pc:sldChg chg="modSp mod modNotesTx">
        <pc:chgData name="Kylie Afable" userId="ddacc756-344a-4f82-a099-06c374999204" providerId="ADAL" clId="{61FB5A6E-D0A2-4101-AAF3-A2F18B57EA0F}" dt="2025-04-09T22:36:55.458" v="72" actId="20577"/>
        <pc:sldMkLst>
          <pc:docMk/>
          <pc:sldMk cId="3905001832" sldId="315"/>
        </pc:sldMkLst>
        <pc:spChg chg="mod">
          <ac:chgData name="Kylie Afable" userId="ddacc756-344a-4f82-a099-06c374999204" providerId="ADAL" clId="{61FB5A6E-D0A2-4101-AAF3-A2F18B57EA0F}" dt="2025-04-09T22:12:09.158" v="43" actId="1076"/>
          <ac:spMkLst>
            <pc:docMk/>
            <pc:sldMk cId="3905001832" sldId="315"/>
            <ac:spMk id="4" creationId="{664CBE31-379E-0C4F-6A42-3654D8F040C9}"/>
          </ac:spMkLst>
        </pc:spChg>
        <pc:spChg chg="mod">
          <ac:chgData name="Kylie Afable" userId="ddacc756-344a-4f82-a099-06c374999204" providerId="ADAL" clId="{61FB5A6E-D0A2-4101-AAF3-A2F18B57EA0F}" dt="2025-04-09T22:12:00.993" v="42" actId="1076"/>
          <ac:spMkLst>
            <pc:docMk/>
            <pc:sldMk cId="3905001832" sldId="315"/>
            <ac:spMk id="1515" creationId="{AFB2AD86-EB1C-48B6-86AC-2AC178C1DB83}"/>
          </ac:spMkLst>
        </pc:spChg>
        <pc:graphicFrameChg chg="mod modGraphic">
          <ac:chgData name="Kylie Afable" userId="ddacc756-344a-4f82-a099-06c374999204" providerId="ADAL" clId="{61FB5A6E-D0A2-4101-AAF3-A2F18B57EA0F}" dt="2025-04-09T22:36:55.458" v="72" actId="20577"/>
          <ac:graphicFrameMkLst>
            <pc:docMk/>
            <pc:sldMk cId="3905001832" sldId="315"/>
            <ac:graphicFrameMk id="3" creationId="{F6475F3A-9D00-0177-7E39-9AE728B2BB18}"/>
          </ac:graphicFrameMkLst>
        </pc:graphicFrameChg>
      </pc:sldChg>
    </pc:docChg>
  </pc:docChgLst>
  <pc:docChgLst>
    <pc:chgData name="Thomas Hugh Robinson" userId="ba43011d-005d-435c-943e-000ddbddd6d2" providerId="ADAL" clId="{33C78AB1-8A87-4079-83EF-147FD80B6939}"/>
    <pc:docChg chg="undo custSel modSld">
      <pc:chgData name="Thomas Hugh Robinson" userId="ba43011d-005d-435c-943e-000ddbddd6d2" providerId="ADAL" clId="{33C78AB1-8A87-4079-83EF-147FD80B6939}" dt="2025-04-07T05:11:53.853" v="670" actId="20577"/>
      <pc:docMkLst>
        <pc:docMk/>
      </pc:docMkLst>
      <pc:sldChg chg="modNotesTx">
        <pc:chgData name="Thomas Hugh Robinson" userId="ba43011d-005d-435c-943e-000ddbddd6d2" providerId="ADAL" clId="{33C78AB1-8A87-4079-83EF-147FD80B6939}" dt="2025-04-07T04:05:43.553" v="328" actId="20577"/>
        <pc:sldMkLst>
          <pc:docMk/>
          <pc:sldMk cId="0" sldId="256"/>
        </pc:sldMkLst>
      </pc:sldChg>
      <pc:sldChg chg="modSp mod">
        <pc:chgData name="Thomas Hugh Robinson" userId="ba43011d-005d-435c-943e-000ddbddd6d2" providerId="ADAL" clId="{33C78AB1-8A87-4079-83EF-147FD80B6939}" dt="2025-04-07T03:08:00.423" v="67" actId="20577"/>
        <pc:sldMkLst>
          <pc:docMk/>
          <pc:sldMk cId="0" sldId="258"/>
        </pc:sldMkLst>
        <pc:spChg chg="mod">
          <ac:chgData name="Thomas Hugh Robinson" userId="ba43011d-005d-435c-943e-000ddbddd6d2" providerId="ADAL" clId="{33C78AB1-8A87-4079-83EF-147FD80B6939}" dt="2025-04-07T03:08:00.423" v="67" actId="20577"/>
          <ac:spMkLst>
            <pc:docMk/>
            <pc:sldMk cId="0" sldId="258"/>
            <ac:spMk id="4" creationId="{2E799A28-1372-CCD2-134C-868E4D3BCDE9}"/>
          </ac:spMkLst>
        </pc:spChg>
      </pc:sldChg>
      <pc:sldChg chg="modNotesTx">
        <pc:chgData name="Thomas Hugh Robinson" userId="ba43011d-005d-435c-943e-000ddbddd6d2" providerId="ADAL" clId="{33C78AB1-8A87-4079-83EF-147FD80B6939}" dt="2025-04-07T04:29:35.639" v="666" actId="20577"/>
        <pc:sldMkLst>
          <pc:docMk/>
          <pc:sldMk cId="0" sldId="261"/>
        </pc:sldMkLst>
      </pc:sldChg>
      <pc:sldChg chg="addSp delSp modSp mod modNotesTx">
        <pc:chgData name="Thomas Hugh Robinson" userId="ba43011d-005d-435c-943e-000ddbddd6d2" providerId="ADAL" clId="{33C78AB1-8A87-4079-83EF-147FD80B6939}" dt="2025-04-07T04:11:03.372" v="495" actId="20577"/>
        <pc:sldMkLst>
          <pc:docMk/>
          <pc:sldMk cId="0" sldId="262"/>
        </pc:sldMkLst>
        <pc:spChg chg="mod">
          <ac:chgData name="Thomas Hugh Robinson" userId="ba43011d-005d-435c-943e-000ddbddd6d2" providerId="ADAL" clId="{33C78AB1-8A87-4079-83EF-147FD80B6939}" dt="2025-04-07T04:08:25.664" v="407" actId="404"/>
          <ac:spMkLst>
            <pc:docMk/>
            <pc:sldMk cId="0" sldId="262"/>
            <ac:spMk id="5" creationId="{B2718F9B-5C8B-CA07-336F-46EE2738D4DF}"/>
          </ac:spMkLst>
        </pc:spChg>
        <pc:spChg chg="mod">
          <ac:chgData name="Thomas Hugh Robinson" userId="ba43011d-005d-435c-943e-000ddbddd6d2" providerId="ADAL" clId="{33C78AB1-8A87-4079-83EF-147FD80B6939}" dt="2025-04-07T04:10:18.327" v="410" actId="20577"/>
          <ac:spMkLst>
            <pc:docMk/>
            <pc:sldMk cId="0" sldId="262"/>
            <ac:spMk id="1578" creationId="{00000000-0000-0000-0000-000000000000}"/>
          </ac:spMkLst>
        </pc:spChg>
      </pc:sldChg>
      <pc:sldChg chg="modSp mod modNotesTx">
        <pc:chgData name="Thomas Hugh Robinson" userId="ba43011d-005d-435c-943e-000ddbddd6d2" providerId="ADAL" clId="{33C78AB1-8A87-4079-83EF-147FD80B6939}" dt="2025-04-07T04:05:14.820" v="321" actId="20577"/>
        <pc:sldMkLst>
          <pc:docMk/>
          <pc:sldMk cId="3492197377" sldId="296"/>
        </pc:sldMkLst>
        <pc:spChg chg="mod">
          <ac:chgData name="Thomas Hugh Robinson" userId="ba43011d-005d-435c-943e-000ddbddd6d2" providerId="ADAL" clId="{33C78AB1-8A87-4079-83EF-147FD80B6939}" dt="2025-04-07T03:05:16.963" v="7" actId="20577"/>
          <ac:spMkLst>
            <pc:docMk/>
            <pc:sldMk cId="3492197377" sldId="296"/>
            <ac:spMk id="4" creationId="{34D43691-A9B6-EA97-667F-3105375DC587}"/>
          </ac:spMkLst>
        </pc:spChg>
      </pc:sldChg>
      <pc:sldChg chg="modSp mod">
        <pc:chgData name="Thomas Hugh Robinson" userId="ba43011d-005d-435c-943e-000ddbddd6d2" providerId="ADAL" clId="{33C78AB1-8A87-4079-83EF-147FD80B6939}" dt="2025-04-07T03:02:52.185" v="2" actId="20577"/>
        <pc:sldMkLst>
          <pc:docMk/>
          <pc:sldMk cId="2067165351" sldId="297"/>
        </pc:sldMkLst>
        <pc:spChg chg="mod">
          <ac:chgData name="Thomas Hugh Robinson" userId="ba43011d-005d-435c-943e-000ddbddd6d2" providerId="ADAL" clId="{33C78AB1-8A87-4079-83EF-147FD80B6939}" dt="2025-04-07T03:02:52.185" v="2" actId="20577"/>
          <ac:spMkLst>
            <pc:docMk/>
            <pc:sldMk cId="2067165351" sldId="297"/>
            <ac:spMk id="4" creationId="{CF2FE4B8-341F-0495-2754-BF769414F969}"/>
          </ac:spMkLst>
        </pc:spChg>
      </pc:sldChg>
      <pc:sldChg chg="modSp mod">
        <pc:chgData name="Thomas Hugh Robinson" userId="ba43011d-005d-435c-943e-000ddbddd6d2" providerId="ADAL" clId="{33C78AB1-8A87-4079-83EF-147FD80B6939}" dt="2025-04-07T03:05:41.430" v="9" actId="20577"/>
        <pc:sldMkLst>
          <pc:docMk/>
          <pc:sldMk cId="3728955795" sldId="312"/>
        </pc:sldMkLst>
        <pc:spChg chg="mod">
          <ac:chgData name="Thomas Hugh Robinson" userId="ba43011d-005d-435c-943e-000ddbddd6d2" providerId="ADAL" clId="{33C78AB1-8A87-4079-83EF-147FD80B6939}" dt="2025-04-07T03:05:41.430" v="9" actId="20577"/>
          <ac:spMkLst>
            <pc:docMk/>
            <pc:sldMk cId="3728955795" sldId="312"/>
            <ac:spMk id="4" creationId="{08B8CD1F-A14A-20B8-BB32-5D9009C7443E}"/>
          </ac:spMkLst>
        </pc:spChg>
      </pc:sldChg>
      <pc:sldChg chg="modSp mod">
        <pc:chgData name="Thomas Hugh Robinson" userId="ba43011d-005d-435c-943e-000ddbddd6d2" providerId="ADAL" clId="{33C78AB1-8A87-4079-83EF-147FD80B6939}" dt="2025-04-07T05:11:53.853" v="670" actId="20577"/>
        <pc:sldMkLst>
          <pc:docMk/>
          <pc:sldMk cId="3905001832" sldId="315"/>
        </pc:sldMkLst>
        <pc:graphicFrameChg chg="modGraphic">
          <ac:chgData name="Thomas Hugh Robinson" userId="ba43011d-005d-435c-943e-000ddbddd6d2" providerId="ADAL" clId="{33C78AB1-8A87-4079-83EF-147FD80B6939}" dt="2025-04-07T05:11:53.853" v="670" actId="20577"/>
          <ac:graphicFrameMkLst>
            <pc:docMk/>
            <pc:sldMk cId="3905001832" sldId="315"/>
            <ac:graphicFrameMk id="3" creationId="{F6475F3A-9D00-0177-7E39-9AE728B2BB18}"/>
          </ac:graphicFrameMkLst>
        </pc:graphicFrameChg>
      </pc:sldChg>
      <pc:sldChg chg="modSp mod">
        <pc:chgData name="Thomas Hugh Robinson" userId="ba43011d-005d-435c-943e-000ddbddd6d2" providerId="ADAL" clId="{33C78AB1-8A87-4079-83EF-147FD80B6939}" dt="2025-04-07T03:36:32.004" v="86" actId="20577"/>
        <pc:sldMkLst>
          <pc:docMk/>
          <pc:sldMk cId="2431221466" sldId="316"/>
        </pc:sldMkLst>
        <pc:spChg chg="mod">
          <ac:chgData name="Thomas Hugh Robinson" userId="ba43011d-005d-435c-943e-000ddbddd6d2" providerId="ADAL" clId="{33C78AB1-8A87-4079-83EF-147FD80B6939}" dt="2025-04-07T03:36:32.004" v="86" actId="20577"/>
          <ac:spMkLst>
            <pc:docMk/>
            <pc:sldMk cId="2431221466" sldId="316"/>
            <ac:spMk id="2" creationId="{C3313F21-EE87-DE69-8922-3D4374D96D98}"/>
          </ac:spMkLst>
        </pc:spChg>
        <pc:spChg chg="mod">
          <ac:chgData name="Thomas Hugh Robinson" userId="ba43011d-005d-435c-943e-000ddbddd6d2" providerId="ADAL" clId="{33C78AB1-8A87-4079-83EF-147FD80B6939}" dt="2025-04-07T03:36:28.682" v="83" actId="20577"/>
          <ac:spMkLst>
            <pc:docMk/>
            <pc:sldMk cId="2431221466" sldId="316"/>
            <ac:spMk id="1578" creationId="{F5B07A2C-828B-50F2-AEDB-40A416ED7B7C}"/>
          </ac:spMkLst>
        </pc:spChg>
      </pc:sldChg>
    </pc:docChg>
  </pc:docChgLst>
  <pc:docChgLst>
    <pc:chgData name="Win Phyo" userId="S::ddk8093@autuni.ac.nz::5778c2b5-85a0-4e7e-8d5b-07d92181d479" providerId="AD" clId="Web-{D4089748-FED4-3EC8-0EBF-DBFB29D3AEC5}"/>
    <pc:docChg chg="modSld">
      <pc:chgData name="Win Phyo" userId="S::ddk8093@autuni.ac.nz::5778c2b5-85a0-4e7e-8d5b-07d92181d479" providerId="AD" clId="Web-{D4089748-FED4-3EC8-0EBF-DBFB29D3AEC5}" dt="2025-04-04T10:53:33.738" v="69" actId="20577"/>
      <pc:docMkLst>
        <pc:docMk/>
      </pc:docMkLst>
      <pc:sldChg chg="modSp">
        <pc:chgData name="Win Phyo" userId="S::ddk8093@autuni.ac.nz::5778c2b5-85a0-4e7e-8d5b-07d92181d479" providerId="AD" clId="Web-{D4089748-FED4-3EC8-0EBF-DBFB29D3AEC5}" dt="2025-04-04T10:53:33.738" v="69" actId="20577"/>
        <pc:sldMkLst>
          <pc:docMk/>
          <pc:sldMk cId="0" sldId="256"/>
        </pc:sldMkLst>
        <pc:spChg chg="mod">
          <ac:chgData name="Win Phyo" userId="S::ddk8093@autuni.ac.nz::5778c2b5-85a0-4e7e-8d5b-07d92181d479" providerId="AD" clId="Web-{D4089748-FED4-3EC8-0EBF-DBFB29D3AEC5}" dt="2025-04-04T10:53:33.738" v="69" actId="20577"/>
          <ac:spMkLst>
            <pc:docMk/>
            <pc:sldMk cId="0" sldId="256"/>
            <ac:spMk id="1411" creationId="{00000000-0000-0000-0000-000000000000}"/>
          </ac:spMkLst>
        </pc:spChg>
        <pc:spChg chg="mod">
          <ac:chgData name="Win Phyo" userId="S::ddk8093@autuni.ac.nz::5778c2b5-85a0-4e7e-8d5b-07d92181d479" providerId="AD" clId="Web-{D4089748-FED4-3EC8-0EBF-DBFB29D3AEC5}" dt="2025-04-04T10:53:17.222" v="67" actId="20577"/>
          <ac:spMkLst>
            <pc:docMk/>
            <pc:sldMk cId="0" sldId="256"/>
            <ac:spMk id="1412" creationId="{00000000-0000-0000-0000-000000000000}"/>
          </ac:spMkLst>
        </pc:spChg>
        <pc:grpChg chg="mod">
          <ac:chgData name="Win Phyo" userId="S::ddk8093@autuni.ac.nz::5778c2b5-85a0-4e7e-8d5b-07d92181d479" providerId="AD" clId="Web-{D4089748-FED4-3EC8-0EBF-DBFB29D3AEC5}" dt="2025-04-04T10:52:20.861" v="34" actId="1076"/>
          <ac:grpSpMkLst>
            <pc:docMk/>
            <pc:sldMk cId="0" sldId="256"/>
            <ac:grpSpMk id="1439" creationId="{00000000-0000-0000-0000-000000000000}"/>
          </ac:grpSpMkLst>
        </pc:grpChg>
        <pc:grpChg chg="mod">
          <ac:chgData name="Win Phyo" userId="S::ddk8093@autuni.ac.nz::5778c2b5-85a0-4e7e-8d5b-07d92181d479" providerId="AD" clId="Web-{D4089748-FED4-3EC8-0EBF-DBFB29D3AEC5}" dt="2025-04-04T10:52:24.971" v="36" actId="1076"/>
          <ac:grpSpMkLst>
            <pc:docMk/>
            <pc:sldMk cId="0" sldId="256"/>
            <ac:grpSpMk id="1470" creationId="{00000000-0000-0000-0000-000000000000}"/>
          </ac:grpSpMkLst>
        </pc:grpChg>
      </pc:sldChg>
    </pc:docChg>
  </pc:docChgLst>
  <pc:docChgLst>
    <pc:chgData name="Zafar Azad" userId="S::ftk8708@autuni.ac.nz::4b2f4dac-1860-4a10-a50a-2056fc7065d1" providerId="AD" clId="Web-{D8FF80B0-1C25-5ABB-BAD8-DC03137BC8A1}"/>
    <pc:docChg chg="modSld">
      <pc:chgData name="Zafar Azad" userId="S::ftk8708@autuni.ac.nz::4b2f4dac-1860-4a10-a50a-2056fc7065d1" providerId="AD" clId="Web-{D8FF80B0-1C25-5ABB-BAD8-DC03137BC8A1}" dt="2025-04-06T23:39:49.140" v="8"/>
      <pc:docMkLst>
        <pc:docMk/>
      </pc:docMkLst>
      <pc:sldChg chg="addSp">
        <pc:chgData name="Zafar Azad" userId="S::ftk8708@autuni.ac.nz::4b2f4dac-1860-4a10-a50a-2056fc7065d1" providerId="AD" clId="Web-{D8FF80B0-1C25-5ABB-BAD8-DC03137BC8A1}" dt="2025-04-06T23:39:30.671" v="6"/>
        <pc:sldMkLst>
          <pc:docMk/>
          <pc:sldMk cId="0" sldId="258"/>
        </pc:sldMkLst>
        <pc:spChg chg="add">
          <ac:chgData name="Zafar Azad" userId="S::ftk8708@autuni.ac.nz::4b2f4dac-1860-4a10-a50a-2056fc7065d1" providerId="AD" clId="Web-{D8FF80B0-1C25-5ABB-BAD8-DC03137BC8A1}" dt="2025-04-06T23:39:30.671" v="6"/>
          <ac:spMkLst>
            <pc:docMk/>
            <pc:sldMk cId="0" sldId="258"/>
            <ac:spMk id="2" creationId="{551FD47A-AA11-7680-5633-6C6451CF882A}"/>
          </ac:spMkLst>
        </pc:spChg>
      </pc:sldChg>
      <pc:sldChg chg="addSp delSp">
        <pc:chgData name="Zafar Azad" userId="S::ftk8708@autuni.ac.nz::4b2f4dac-1860-4a10-a50a-2056fc7065d1" providerId="AD" clId="Web-{D8FF80B0-1C25-5ABB-BAD8-DC03137BC8A1}" dt="2025-04-06T23:39:49.140" v="8"/>
        <pc:sldMkLst>
          <pc:docMk/>
          <pc:sldMk cId="3624500227" sldId="314"/>
        </pc:sldMkLst>
      </pc:sldChg>
    </pc:docChg>
  </pc:docChgLst>
  <pc:docChgLst>
    <pc:chgData name="Charmi Patel" userId="S::fhv9735@autuni.ac.nz::580716cd-6efc-4414-809d-9b046d980771" providerId="AD" clId="Web-{3862B378-6A2C-6B9D-941E-0A7874F0E58B}"/>
    <pc:docChg chg="modSld">
      <pc:chgData name="Charmi Patel" userId="S::fhv9735@autuni.ac.nz::580716cd-6efc-4414-809d-9b046d980771" providerId="AD" clId="Web-{3862B378-6A2C-6B9D-941E-0A7874F0E58B}" dt="2025-04-09T22:48:46.537" v="100"/>
      <pc:docMkLst>
        <pc:docMk/>
      </pc:docMkLst>
      <pc:sldChg chg="modNotes">
        <pc:chgData name="Charmi Patel" userId="S::fhv9735@autuni.ac.nz::580716cd-6efc-4414-809d-9b046d980771" providerId="AD" clId="Web-{3862B378-6A2C-6B9D-941E-0A7874F0E58B}" dt="2025-04-09T22:29:07.502" v="30"/>
        <pc:sldMkLst>
          <pc:docMk/>
          <pc:sldMk cId="2729193062" sldId="302"/>
        </pc:sldMkLst>
      </pc:sldChg>
      <pc:sldChg chg="modNotes">
        <pc:chgData name="Charmi Patel" userId="S::fhv9735@autuni.ac.nz::580716cd-6efc-4414-809d-9b046d980771" providerId="AD" clId="Web-{3862B378-6A2C-6B9D-941E-0A7874F0E58B}" dt="2025-04-09T22:48:46.537" v="100"/>
        <pc:sldMkLst>
          <pc:docMk/>
          <pc:sldMk cId="1235311710" sldId="313"/>
        </pc:sldMkLst>
      </pc:sldChg>
    </pc:docChg>
  </pc:docChgLst>
  <pc:docChgLst>
    <pc:chgData name="Win Phyo" userId="5778c2b5-85a0-4e7e-8d5b-07d92181d479" providerId="ADAL" clId="{F4D463B3-905E-4F51-A7EA-0458501D96BF}"/>
    <pc:docChg chg="undo redo custSel addSld delSld modSld sldOrd delMainMaster">
      <pc:chgData name="Win Phyo" userId="5778c2b5-85a0-4e7e-8d5b-07d92181d479" providerId="ADAL" clId="{F4D463B3-905E-4F51-A7EA-0458501D96BF}" dt="2025-04-09T21:59:50.232" v="4159" actId="122"/>
      <pc:docMkLst>
        <pc:docMk/>
      </pc:docMkLst>
      <pc:sldChg chg="modSp mod">
        <pc:chgData name="Win Phyo" userId="5778c2b5-85a0-4e7e-8d5b-07d92181d479" providerId="ADAL" clId="{F4D463B3-905E-4F51-A7EA-0458501D96BF}" dt="2025-04-07T01:44:28.020" v="2237" actId="790"/>
        <pc:sldMkLst>
          <pc:docMk/>
          <pc:sldMk cId="0" sldId="256"/>
        </pc:sldMkLst>
        <pc:spChg chg="mod">
          <ac:chgData name="Win Phyo" userId="5778c2b5-85a0-4e7e-8d5b-07d92181d479" providerId="ADAL" clId="{F4D463B3-905E-4F51-A7EA-0458501D96BF}" dt="2025-04-07T01:44:28.020" v="2237" actId="790"/>
          <ac:spMkLst>
            <pc:docMk/>
            <pc:sldMk cId="0" sldId="256"/>
            <ac:spMk id="1412" creationId="{00000000-0000-0000-0000-000000000000}"/>
          </ac:spMkLst>
        </pc:spChg>
        <pc:spChg chg="mod">
          <ac:chgData name="Win Phyo" userId="5778c2b5-85a0-4e7e-8d5b-07d92181d479" providerId="ADAL" clId="{F4D463B3-905E-4F51-A7EA-0458501D96BF}" dt="2025-04-07T01:44:28.020" v="2237" actId="790"/>
          <ac:spMkLst>
            <pc:docMk/>
            <pc:sldMk cId="0" sldId="256"/>
            <ac:spMk id="1417" creationId="{00000000-0000-0000-0000-000000000000}"/>
          </ac:spMkLst>
        </pc:spChg>
        <pc:spChg chg="mod">
          <ac:chgData name="Win Phyo" userId="5778c2b5-85a0-4e7e-8d5b-07d92181d479" providerId="ADAL" clId="{F4D463B3-905E-4F51-A7EA-0458501D96BF}" dt="2025-04-07T01:44:28.020" v="2237" actId="790"/>
          <ac:spMkLst>
            <pc:docMk/>
            <pc:sldMk cId="0" sldId="256"/>
            <ac:spMk id="1420" creationId="{00000000-0000-0000-0000-000000000000}"/>
          </ac:spMkLst>
        </pc:spChg>
        <pc:spChg chg="mod">
          <ac:chgData name="Win Phyo" userId="5778c2b5-85a0-4e7e-8d5b-07d92181d479" providerId="ADAL" clId="{F4D463B3-905E-4F51-A7EA-0458501D96BF}" dt="2025-04-07T01:44:28.020" v="2237" actId="790"/>
          <ac:spMkLst>
            <pc:docMk/>
            <pc:sldMk cId="0" sldId="256"/>
            <ac:spMk id="1421" creationId="{00000000-0000-0000-0000-000000000000}"/>
          </ac:spMkLst>
        </pc:spChg>
        <pc:spChg chg="mod">
          <ac:chgData name="Win Phyo" userId="5778c2b5-85a0-4e7e-8d5b-07d92181d479" providerId="ADAL" clId="{F4D463B3-905E-4F51-A7EA-0458501D96BF}" dt="2025-04-07T01:44:28.020" v="2237" actId="790"/>
          <ac:spMkLst>
            <pc:docMk/>
            <pc:sldMk cId="0" sldId="256"/>
            <ac:spMk id="1432" creationId="{00000000-0000-0000-0000-000000000000}"/>
          </ac:spMkLst>
        </pc:spChg>
        <pc:spChg chg="mod">
          <ac:chgData name="Win Phyo" userId="5778c2b5-85a0-4e7e-8d5b-07d92181d479" providerId="ADAL" clId="{F4D463B3-905E-4F51-A7EA-0458501D96BF}" dt="2025-04-07T01:44:28.020" v="2237" actId="790"/>
          <ac:spMkLst>
            <pc:docMk/>
            <pc:sldMk cId="0" sldId="256"/>
            <ac:spMk id="1433" creationId="{00000000-0000-0000-0000-000000000000}"/>
          </ac:spMkLst>
        </pc:spChg>
        <pc:spChg chg="mod">
          <ac:chgData name="Win Phyo" userId="5778c2b5-85a0-4e7e-8d5b-07d92181d479" providerId="ADAL" clId="{F4D463B3-905E-4F51-A7EA-0458501D96BF}" dt="2025-04-07T01:44:28.020" v="2237" actId="790"/>
          <ac:spMkLst>
            <pc:docMk/>
            <pc:sldMk cId="0" sldId="256"/>
            <ac:spMk id="1466" creationId="{00000000-0000-0000-0000-000000000000}"/>
          </ac:spMkLst>
        </pc:spChg>
        <pc:spChg chg="mod">
          <ac:chgData name="Win Phyo" userId="5778c2b5-85a0-4e7e-8d5b-07d92181d479" providerId="ADAL" clId="{F4D463B3-905E-4F51-A7EA-0458501D96BF}" dt="2025-04-07T01:44:28.020" v="2237" actId="790"/>
          <ac:spMkLst>
            <pc:docMk/>
            <pc:sldMk cId="0" sldId="256"/>
            <ac:spMk id="1472" creationId="{00000000-0000-0000-0000-000000000000}"/>
          </ac:spMkLst>
        </pc:spChg>
        <pc:spChg chg="mod">
          <ac:chgData name="Win Phyo" userId="5778c2b5-85a0-4e7e-8d5b-07d92181d479" providerId="ADAL" clId="{F4D463B3-905E-4F51-A7EA-0458501D96BF}" dt="2025-04-07T01:44:28.020" v="2237" actId="790"/>
          <ac:spMkLst>
            <pc:docMk/>
            <pc:sldMk cId="0" sldId="256"/>
            <ac:spMk id="1473" creationId="{00000000-0000-0000-0000-000000000000}"/>
          </ac:spMkLst>
        </pc:spChg>
        <pc:spChg chg="mod">
          <ac:chgData name="Win Phyo" userId="5778c2b5-85a0-4e7e-8d5b-07d92181d479" providerId="ADAL" clId="{F4D463B3-905E-4F51-A7EA-0458501D96BF}" dt="2025-04-07T01:44:28.020" v="2237" actId="790"/>
          <ac:spMkLst>
            <pc:docMk/>
            <pc:sldMk cId="0" sldId="256"/>
            <ac:spMk id="1492" creationId="{00000000-0000-0000-0000-000000000000}"/>
          </ac:spMkLst>
        </pc:spChg>
      </pc:sldChg>
      <pc:sldChg chg="addSp delSp modSp add del mod ord">
        <pc:chgData name="Win Phyo" userId="5778c2b5-85a0-4e7e-8d5b-07d92181d479" providerId="ADAL" clId="{F4D463B3-905E-4F51-A7EA-0458501D96BF}" dt="2025-04-07T02:10:56.643" v="2579" actId="47"/>
        <pc:sldMkLst>
          <pc:docMk/>
          <pc:sldMk cId="0" sldId="257"/>
        </pc:sldMkLst>
      </pc:sldChg>
      <pc:sldChg chg="addSp delSp modSp mod ord modNotes">
        <pc:chgData name="Win Phyo" userId="5778c2b5-85a0-4e7e-8d5b-07d92181d479" providerId="ADAL" clId="{F4D463B3-905E-4F51-A7EA-0458501D96BF}" dt="2025-04-07T01:44:28.020" v="2237" actId="790"/>
        <pc:sldMkLst>
          <pc:docMk/>
          <pc:sldMk cId="0" sldId="258"/>
        </pc:sldMkLst>
        <pc:spChg chg="mod">
          <ac:chgData name="Win Phyo" userId="5778c2b5-85a0-4e7e-8d5b-07d92181d479" providerId="ADAL" clId="{F4D463B3-905E-4F51-A7EA-0458501D96BF}" dt="2025-04-07T01:44:28.020" v="2237" actId="790"/>
          <ac:spMkLst>
            <pc:docMk/>
            <pc:sldMk cId="0" sldId="258"/>
            <ac:spMk id="2" creationId="{551FD47A-AA11-7680-5633-6C6451CF882A}"/>
          </ac:spMkLst>
        </pc:spChg>
        <pc:spChg chg="mod">
          <ac:chgData name="Win Phyo" userId="5778c2b5-85a0-4e7e-8d5b-07d92181d479" providerId="ADAL" clId="{F4D463B3-905E-4F51-A7EA-0458501D96BF}" dt="2025-04-07T01:44:28.020" v="2237" actId="790"/>
          <ac:spMkLst>
            <pc:docMk/>
            <pc:sldMk cId="0" sldId="258"/>
            <ac:spMk id="4" creationId="{2E799A28-1372-CCD2-134C-868E4D3BCDE9}"/>
          </ac:spMkLst>
        </pc:spChg>
        <pc:spChg chg="mod">
          <ac:chgData name="Win Phyo" userId="5778c2b5-85a0-4e7e-8d5b-07d92181d479" providerId="ADAL" clId="{F4D463B3-905E-4F51-A7EA-0458501D96BF}" dt="2025-04-07T01:44:28.020" v="2237" actId="790"/>
          <ac:spMkLst>
            <pc:docMk/>
            <pc:sldMk cId="0" sldId="258"/>
            <ac:spMk id="1515" creationId="{00000000-0000-0000-0000-000000000000}"/>
          </ac:spMkLst>
        </pc:spChg>
      </pc:sldChg>
      <pc:sldChg chg="addSp delSp modSp mod ord modNotes">
        <pc:chgData name="Win Phyo" userId="5778c2b5-85a0-4e7e-8d5b-07d92181d479" providerId="ADAL" clId="{F4D463B3-905E-4F51-A7EA-0458501D96BF}" dt="2025-04-07T01:44:28.020" v="2237" actId="790"/>
        <pc:sldMkLst>
          <pc:docMk/>
          <pc:sldMk cId="0" sldId="259"/>
        </pc:sldMkLst>
        <pc:spChg chg="add mod">
          <ac:chgData name="Win Phyo" userId="5778c2b5-85a0-4e7e-8d5b-07d92181d479" providerId="ADAL" clId="{F4D463B3-905E-4F51-A7EA-0458501D96BF}" dt="2025-04-07T01:44:28.020" v="2237" actId="790"/>
          <ac:spMkLst>
            <pc:docMk/>
            <pc:sldMk cId="0" sldId="259"/>
            <ac:spMk id="10" creationId="{25F7B793-AFBC-4F8F-8A57-4E4B5EB415DF}"/>
          </ac:spMkLst>
        </pc:spChg>
        <pc:picChg chg="add mod">
          <ac:chgData name="Win Phyo" userId="5778c2b5-85a0-4e7e-8d5b-07d92181d479" providerId="ADAL" clId="{F4D463B3-905E-4F51-A7EA-0458501D96BF}" dt="2025-04-06T12:47:51.058" v="1303" actId="1076"/>
          <ac:picMkLst>
            <pc:docMk/>
            <pc:sldMk cId="0" sldId="259"/>
            <ac:picMk id="4" creationId="{EAE8B42E-23F7-8988-04DA-8810401AA12B}"/>
          </ac:picMkLst>
        </pc:picChg>
      </pc:sldChg>
      <pc:sldChg chg="addSp delSp modSp mod ord modNotes">
        <pc:chgData name="Win Phyo" userId="5778c2b5-85a0-4e7e-8d5b-07d92181d479" providerId="ADAL" clId="{F4D463B3-905E-4F51-A7EA-0458501D96BF}" dt="2025-04-07T03:44:27.936" v="3911" actId="1076"/>
        <pc:sldMkLst>
          <pc:docMk/>
          <pc:sldMk cId="0" sldId="260"/>
        </pc:sldMkLst>
        <pc:spChg chg="add mod">
          <ac:chgData name="Win Phyo" userId="5778c2b5-85a0-4e7e-8d5b-07d92181d479" providerId="ADAL" clId="{F4D463B3-905E-4F51-A7EA-0458501D96BF}" dt="2025-04-07T01:44:28.020" v="2237" actId="790"/>
          <ac:spMkLst>
            <pc:docMk/>
            <pc:sldMk cId="0" sldId="260"/>
            <ac:spMk id="8" creationId="{F41625EA-20FB-3596-62B2-278CFB87DEE0}"/>
          </ac:spMkLst>
        </pc:spChg>
        <pc:spChg chg="mod">
          <ac:chgData name="Win Phyo" userId="5778c2b5-85a0-4e7e-8d5b-07d92181d479" providerId="ADAL" clId="{F4D463B3-905E-4F51-A7EA-0458501D96BF}" dt="2025-04-07T01:44:28.020" v="2237" actId="790"/>
          <ac:spMkLst>
            <pc:docMk/>
            <pc:sldMk cId="0" sldId="260"/>
            <ac:spMk id="1539" creationId="{00000000-0000-0000-0000-000000000000}"/>
          </ac:spMkLst>
        </pc:spChg>
        <pc:spChg chg="mod">
          <ac:chgData name="Win Phyo" userId="5778c2b5-85a0-4e7e-8d5b-07d92181d479" providerId="ADAL" clId="{F4D463B3-905E-4F51-A7EA-0458501D96BF}" dt="2025-04-07T01:44:28.020" v="2237" actId="790"/>
          <ac:spMkLst>
            <pc:docMk/>
            <pc:sldMk cId="0" sldId="260"/>
            <ac:spMk id="1542" creationId="{00000000-0000-0000-0000-000000000000}"/>
          </ac:spMkLst>
        </pc:spChg>
        <pc:spChg chg="mod">
          <ac:chgData name="Win Phyo" userId="5778c2b5-85a0-4e7e-8d5b-07d92181d479" providerId="ADAL" clId="{F4D463B3-905E-4F51-A7EA-0458501D96BF}" dt="2025-04-07T01:44:28.020" v="2237" actId="790"/>
          <ac:spMkLst>
            <pc:docMk/>
            <pc:sldMk cId="0" sldId="260"/>
            <ac:spMk id="1543" creationId="{00000000-0000-0000-0000-000000000000}"/>
          </ac:spMkLst>
        </pc:spChg>
        <pc:spChg chg="mod">
          <ac:chgData name="Win Phyo" userId="5778c2b5-85a0-4e7e-8d5b-07d92181d479" providerId="ADAL" clId="{F4D463B3-905E-4F51-A7EA-0458501D96BF}" dt="2025-04-07T01:44:28.020" v="2237" actId="790"/>
          <ac:spMkLst>
            <pc:docMk/>
            <pc:sldMk cId="0" sldId="260"/>
            <ac:spMk id="1544" creationId="{00000000-0000-0000-0000-000000000000}"/>
          </ac:spMkLst>
        </pc:spChg>
        <pc:spChg chg="mod">
          <ac:chgData name="Win Phyo" userId="5778c2b5-85a0-4e7e-8d5b-07d92181d479" providerId="ADAL" clId="{F4D463B3-905E-4F51-A7EA-0458501D96BF}" dt="2025-04-07T01:44:28.020" v="2237" actId="790"/>
          <ac:spMkLst>
            <pc:docMk/>
            <pc:sldMk cId="0" sldId="260"/>
            <ac:spMk id="1549" creationId="{00000000-0000-0000-0000-000000000000}"/>
          </ac:spMkLst>
        </pc:spChg>
        <pc:spChg chg="mod">
          <ac:chgData name="Win Phyo" userId="5778c2b5-85a0-4e7e-8d5b-07d92181d479" providerId="ADAL" clId="{F4D463B3-905E-4F51-A7EA-0458501D96BF}" dt="2025-04-07T01:44:28.020" v="2237" actId="790"/>
          <ac:spMkLst>
            <pc:docMk/>
            <pc:sldMk cId="0" sldId="260"/>
            <ac:spMk id="1553" creationId="{00000000-0000-0000-0000-000000000000}"/>
          </ac:spMkLst>
        </pc:spChg>
        <pc:spChg chg="mod">
          <ac:chgData name="Win Phyo" userId="5778c2b5-85a0-4e7e-8d5b-07d92181d479" providerId="ADAL" clId="{F4D463B3-905E-4F51-A7EA-0458501D96BF}" dt="2025-04-07T01:44:28.020" v="2237" actId="790"/>
          <ac:spMkLst>
            <pc:docMk/>
            <pc:sldMk cId="0" sldId="260"/>
            <ac:spMk id="1555" creationId="{00000000-0000-0000-0000-000000000000}"/>
          </ac:spMkLst>
        </pc:spChg>
        <pc:spChg chg="mod">
          <ac:chgData name="Win Phyo" userId="5778c2b5-85a0-4e7e-8d5b-07d92181d479" providerId="ADAL" clId="{F4D463B3-905E-4F51-A7EA-0458501D96BF}" dt="2025-04-07T01:44:28.020" v="2237" actId="790"/>
          <ac:spMkLst>
            <pc:docMk/>
            <pc:sldMk cId="0" sldId="260"/>
            <ac:spMk id="1558" creationId="{00000000-0000-0000-0000-000000000000}"/>
          </ac:spMkLst>
        </pc:spChg>
        <pc:spChg chg="mod">
          <ac:chgData name="Win Phyo" userId="5778c2b5-85a0-4e7e-8d5b-07d92181d479" providerId="ADAL" clId="{F4D463B3-905E-4F51-A7EA-0458501D96BF}" dt="2025-04-07T01:44:28.020" v="2237" actId="790"/>
          <ac:spMkLst>
            <pc:docMk/>
            <pc:sldMk cId="0" sldId="260"/>
            <ac:spMk id="1559" creationId="{00000000-0000-0000-0000-000000000000}"/>
          </ac:spMkLst>
        </pc:spChg>
        <pc:picChg chg="add mod">
          <ac:chgData name="Win Phyo" userId="5778c2b5-85a0-4e7e-8d5b-07d92181d479" providerId="ADAL" clId="{F4D463B3-905E-4F51-A7EA-0458501D96BF}" dt="2025-04-07T01:53:24.770" v="2325" actId="1076"/>
          <ac:picMkLst>
            <pc:docMk/>
            <pc:sldMk cId="0" sldId="260"/>
            <ac:picMk id="2" creationId="{7CEEA811-47EE-F205-3F6F-F8815351D021}"/>
          </ac:picMkLst>
        </pc:picChg>
      </pc:sldChg>
      <pc:sldChg chg="addSp delSp modSp mod ord">
        <pc:chgData name="Win Phyo" userId="5778c2b5-85a0-4e7e-8d5b-07d92181d479" providerId="ADAL" clId="{F4D463B3-905E-4F51-A7EA-0458501D96BF}" dt="2025-04-09T21:59:50.232" v="4159" actId="122"/>
        <pc:sldMkLst>
          <pc:docMk/>
          <pc:sldMk cId="0" sldId="261"/>
        </pc:sldMkLst>
        <pc:spChg chg="add del mod">
          <ac:chgData name="Win Phyo" userId="5778c2b5-85a0-4e7e-8d5b-07d92181d479" providerId="ADAL" clId="{F4D463B3-905E-4F51-A7EA-0458501D96BF}" dt="2025-04-09T21:57:52.705" v="4146" actId="478"/>
          <ac:spMkLst>
            <pc:docMk/>
            <pc:sldMk cId="0" sldId="261"/>
            <ac:spMk id="10" creationId="{1C540D90-FB49-5BDB-51AC-2E41751458DA}"/>
          </ac:spMkLst>
        </pc:spChg>
        <pc:spChg chg="add del mod">
          <ac:chgData name="Win Phyo" userId="5778c2b5-85a0-4e7e-8d5b-07d92181d479" providerId="ADAL" clId="{F4D463B3-905E-4F51-A7EA-0458501D96BF}" dt="2025-04-09T21:57:52.705" v="4146" actId="478"/>
          <ac:spMkLst>
            <pc:docMk/>
            <pc:sldMk cId="0" sldId="261"/>
            <ac:spMk id="11" creationId="{937015E1-AB72-1433-489F-2763662F236E}"/>
          </ac:spMkLst>
        </pc:spChg>
        <pc:spChg chg="add del mod">
          <ac:chgData name="Win Phyo" userId="5778c2b5-85a0-4e7e-8d5b-07d92181d479" providerId="ADAL" clId="{F4D463B3-905E-4F51-A7EA-0458501D96BF}" dt="2025-04-09T21:57:52.705" v="4146" actId="478"/>
          <ac:spMkLst>
            <pc:docMk/>
            <pc:sldMk cId="0" sldId="261"/>
            <ac:spMk id="12" creationId="{04486585-ECAF-3492-AAA7-B4DC3D8BCABB}"/>
          </ac:spMkLst>
        </pc:spChg>
        <pc:spChg chg="add del mod">
          <ac:chgData name="Win Phyo" userId="5778c2b5-85a0-4e7e-8d5b-07d92181d479" providerId="ADAL" clId="{F4D463B3-905E-4F51-A7EA-0458501D96BF}" dt="2025-04-09T21:57:52.705" v="4146" actId="478"/>
          <ac:spMkLst>
            <pc:docMk/>
            <pc:sldMk cId="0" sldId="261"/>
            <ac:spMk id="13" creationId="{3435A1E6-49BB-0F4D-6CDF-113F8C0F3A91}"/>
          </ac:spMkLst>
        </pc:spChg>
        <pc:spChg chg="add del mod">
          <ac:chgData name="Win Phyo" userId="5778c2b5-85a0-4e7e-8d5b-07d92181d479" providerId="ADAL" clId="{F4D463B3-905E-4F51-A7EA-0458501D96BF}" dt="2025-04-09T21:57:52.705" v="4146" actId="478"/>
          <ac:spMkLst>
            <pc:docMk/>
            <pc:sldMk cId="0" sldId="261"/>
            <ac:spMk id="14" creationId="{29A71BDD-7029-A082-D378-01001610C745}"/>
          </ac:spMkLst>
        </pc:spChg>
        <pc:spChg chg="add del mod">
          <ac:chgData name="Win Phyo" userId="5778c2b5-85a0-4e7e-8d5b-07d92181d479" providerId="ADAL" clId="{F4D463B3-905E-4F51-A7EA-0458501D96BF}" dt="2025-04-09T21:57:52.705" v="4146" actId="478"/>
          <ac:spMkLst>
            <pc:docMk/>
            <pc:sldMk cId="0" sldId="261"/>
            <ac:spMk id="15" creationId="{3B7994DF-5490-4AAD-6F9A-165B2C36B7F0}"/>
          </ac:spMkLst>
        </pc:spChg>
        <pc:spChg chg="add del mod">
          <ac:chgData name="Win Phyo" userId="5778c2b5-85a0-4e7e-8d5b-07d92181d479" providerId="ADAL" clId="{F4D463B3-905E-4F51-A7EA-0458501D96BF}" dt="2025-04-09T21:57:52.705" v="4146" actId="478"/>
          <ac:spMkLst>
            <pc:docMk/>
            <pc:sldMk cId="0" sldId="261"/>
            <ac:spMk id="16" creationId="{DD63C163-96B7-8C29-91F4-FA9EC91B57F8}"/>
          </ac:spMkLst>
        </pc:spChg>
        <pc:spChg chg="mod">
          <ac:chgData name="Win Phyo" userId="5778c2b5-85a0-4e7e-8d5b-07d92181d479" providerId="ADAL" clId="{F4D463B3-905E-4F51-A7EA-0458501D96BF}" dt="2025-04-07T01:44:28.020" v="2237" actId="790"/>
          <ac:spMkLst>
            <pc:docMk/>
            <pc:sldMk cId="0" sldId="261"/>
            <ac:spMk id="1566" creationId="{00000000-0000-0000-0000-000000000000}"/>
          </ac:spMkLst>
        </pc:spChg>
        <pc:graphicFrameChg chg="add mod modGraphic">
          <ac:chgData name="Win Phyo" userId="5778c2b5-85a0-4e7e-8d5b-07d92181d479" providerId="ADAL" clId="{F4D463B3-905E-4F51-A7EA-0458501D96BF}" dt="2025-04-09T21:59:50.232" v="4159" actId="122"/>
          <ac:graphicFrameMkLst>
            <pc:docMk/>
            <pc:sldMk cId="0" sldId="261"/>
            <ac:graphicFrameMk id="2" creationId="{7DD506A9-FD5A-C7BF-E04B-D199690EF179}"/>
          </ac:graphicFrameMkLst>
        </pc:graphicFrameChg>
      </pc:sldChg>
      <pc:sldChg chg="addSp delSp modSp mod ord modNotes">
        <pc:chgData name="Win Phyo" userId="5778c2b5-85a0-4e7e-8d5b-07d92181d479" providerId="ADAL" clId="{F4D463B3-905E-4F51-A7EA-0458501D96BF}" dt="2025-04-07T04:08:43.565" v="4073" actId="20577"/>
        <pc:sldMkLst>
          <pc:docMk/>
          <pc:sldMk cId="0" sldId="262"/>
        </pc:sldMkLst>
        <pc:spChg chg="add mod">
          <ac:chgData name="Win Phyo" userId="5778c2b5-85a0-4e7e-8d5b-07d92181d479" providerId="ADAL" clId="{F4D463B3-905E-4F51-A7EA-0458501D96BF}" dt="2025-04-07T04:08:28.752" v="4039" actId="1076"/>
          <ac:spMkLst>
            <pc:docMk/>
            <pc:sldMk cId="0" sldId="262"/>
            <ac:spMk id="5" creationId="{B2718F9B-5C8B-CA07-336F-46EE2738D4DF}"/>
          </ac:spMkLst>
        </pc:spChg>
        <pc:spChg chg="mod">
          <ac:chgData name="Win Phyo" userId="5778c2b5-85a0-4e7e-8d5b-07d92181d479" providerId="ADAL" clId="{F4D463B3-905E-4F51-A7EA-0458501D96BF}" dt="2025-04-07T04:08:43.565" v="4073" actId="20577"/>
          <ac:spMkLst>
            <pc:docMk/>
            <pc:sldMk cId="0" sldId="262"/>
            <ac:spMk id="1578" creationId="{00000000-0000-0000-0000-000000000000}"/>
          </ac:spMkLst>
        </pc:spChg>
      </pc:sldChg>
      <pc:sldChg chg="modSp del mod">
        <pc:chgData name="Win Phyo" userId="5778c2b5-85a0-4e7e-8d5b-07d92181d479" providerId="ADAL" clId="{F4D463B3-905E-4F51-A7EA-0458501D96BF}" dt="2025-04-07T03:15:45.860" v="3733" actId="47"/>
        <pc:sldMkLst>
          <pc:docMk/>
          <pc:sldMk cId="0" sldId="263"/>
        </pc:sldMkLst>
      </pc:sldChg>
      <pc:sldChg chg="modSp del mod">
        <pc:chgData name="Win Phyo" userId="5778c2b5-85a0-4e7e-8d5b-07d92181d479" providerId="ADAL" clId="{F4D463B3-905E-4F51-A7EA-0458501D96BF}" dt="2025-04-07T03:15:45.860" v="3733" actId="47"/>
        <pc:sldMkLst>
          <pc:docMk/>
          <pc:sldMk cId="0" sldId="264"/>
        </pc:sldMkLst>
      </pc:sldChg>
      <pc:sldChg chg="modSp del mod">
        <pc:chgData name="Win Phyo" userId="5778c2b5-85a0-4e7e-8d5b-07d92181d479" providerId="ADAL" clId="{F4D463B3-905E-4F51-A7EA-0458501D96BF}" dt="2025-04-07T03:15:45.860" v="3733" actId="47"/>
        <pc:sldMkLst>
          <pc:docMk/>
          <pc:sldMk cId="0" sldId="265"/>
        </pc:sldMkLst>
      </pc:sldChg>
      <pc:sldChg chg="modSp del mod ord modNotes">
        <pc:chgData name="Win Phyo" userId="5778c2b5-85a0-4e7e-8d5b-07d92181d479" providerId="ADAL" clId="{F4D463B3-905E-4F51-A7EA-0458501D96BF}" dt="2025-04-07T03:15:45.896" v="3734" actId="47"/>
        <pc:sldMkLst>
          <pc:docMk/>
          <pc:sldMk cId="0" sldId="266"/>
        </pc:sldMkLst>
      </pc:sldChg>
      <pc:sldChg chg="modSp del mod">
        <pc:chgData name="Win Phyo" userId="5778c2b5-85a0-4e7e-8d5b-07d92181d479" providerId="ADAL" clId="{F4D463B3-905E-4F51-A7EA-0458501D96BF}" dt="2025-04-07T03:15:45.860" v="3733" actId="47"/>
        <pc:sldMkLst>
          <pc:docMk/>
          <pc:sldMk cId="0" sldId="267"/>
        </pc:sldMkLst>
      </pc:sldChg>
      <pc:sldChg chg="modSp del mod">
        <pc:chgData name="Win Phyo" userId="5778c2b5-85a0-4e7e-8d5b-07d92181d479" providerId="ADAL" clId="{F4D463B3-905E-4F51-A7EA-0458501D96BF}" dt="2025-04-07T03:15:45.860" v="3733" actId="47"/>
        <pc:sldMkLst>
          <pc:docMk/>
          <pc:sldMk cId="0" sldId="268"/>
        </pc:sldMkLst>
      </pc:sldChg>
      <pc:sldChg chg="modSp del mod">
        <pc:chgData name="Win Phyo" userId="5778c2b5-85a0-4e7e-8d5b-07d92181d479" providerId="ADAL" clId="{F4D463B3-905E-4F51-A7EA-0458501D96BF}" dt="2025-04-07T03:15:45.860" v="3733" actId="47"/>
        <pc:sldMkLst>
          <pc:docMk/>
          <pc:sldMk cId="0" sldId="269"/>
        </pc:sldMkLst>
      </pc:sldChg>
      <pc:sldChg chg="modSp del mod">
        <pc:chgData name="Win Phyo" userId="5778c2b5-85a0-4e7e-8d5b-07d92181d479" providerId="ADAL" clId="{F4D463B3-905E-4F51-A7EA-0458501D96BF}" dt="2025-04-07T03:15:45.860" v="3733" actId="47"/>
        <pc:sldMkLst>
          <pc:docMk/>
          <pc:sldMk cId="0" sldId="270"/>
        </pc:sldMkLst>
      </pc:sldChg>
      <pc:sldChg chg="modSp del mod">
        <pc:chgData name="Win Phyo" userId="5778c2b5-85a0-4e7e-8d5b-07d92181d479" providerId="ADAL" clId="{F4D463B3-905E-4F51-A7EA-0458501D96BF}" dt="2025-04-07T03:15:45.860" v="3733" actId="47"/>
        <pc:sldMkLst>
          <pc:docMk/>
          <pc:sldMk cId="0" sldId="271"/>
        </pc:sldMkLst>
      </pc:sldChg>
      <pc:sldChg chg="modSp del mod">
        <pc:chgData name="Win Phyo" userId="5778c2b5-85a0-4e7e-8d5b-07d92181d479" providerId="ADAL" clId="{F4D463B3-905E-4F51-A7EA-0458501D96BF}" dt="2025-04-07T03:15:45.860" v="3733" actId="47"/>
        <pc:sldMkLst>
          <pc:docMk/>
          <pc:sldMk cId="0" sldId="272"/>
        </pc:sldMkLst>
      </pc:sldChg>
      <pc:sldChg chg="modSp del mod">
        <pc:chgData name="Win Phyo" userId="5778c2b5-85a0-4e7e-8d5b-07d92181d479" providerId="ADAL" clId="{F4D463B3-905E-4F51-A7EA-0458501D96BF}" dt="2025-04-07T03:15:45.860" v="3733" actId="47"/>
        <pc:sldMkLst>
          <pc:docMk/>
          <pc:sldMk cId="0" sldId="273"/>
        </pc:sldMkLst>
      </pc:sldChg>
      <pc:sldChg chg="modSp del mod">
        <pc:chgData name="Win Phyo" userId="5778c2b5-85a0-4e7e-8d5b-07d92181d479" providerId="ADAL" clId="{F4D463B3-905E-4F51-A7EA-0458501D96BF}" dt="2025-04-07T03:15:45.860" v="3733" actId="47"/>
        <pc:sldMkLst>
          <pc:docMk/>
          <pc:sldMk cId="0" sldId="274"/>
        </pc:sldMkLst>
      </pc:sldChg>
      <pc:sldChg chg="modSp del mod">
        <pc:chgData name="Win Phyo" userId="5778c2b5-85a0-4e7e-8d5b-07d92181d479" providerId="ADAL" clId="{F4D463B3-905E-4F51-A7EA-0458501D96BF}" dt="2025-04-07T03:15:45.860" v="3733" actId="47"/>
        <pc:sldMkLst>
          <pc:docMk/>
          <pc:sldMk cId="0" sldId="275"/>
        </pc:sldMkLst>
      </pc:sldChg>
      <pc:sldChg chg="modSp del mod">
        <pc:chgData name="Win Phyo" userId="5778c2b5-85a0-4e7e-8d5b-07d92181d479" providerId="ADAL" clId="{F4D463B3-905E-4F51-A7EA-0458501D96BF}" dt="2025-04-07T03:15:45.860" v="3733" actId="47"/>
        <pc:sldMkLst>
          <pc:docMk/>
          <pc:sldMk cId="0" sldId="276"/>
        </pc:sldMkLst>
      </pc:sldChg>
      <pc:sldChg chg="modSp del mod">
        <pc:chgData name="Win Phyo" userId="5778c2b5-85a0-4e7e-8d5b-07d92181d479" providerId="ADAL" clId="{F4D463B3-905E-4F51-A7EA-0458501D96BF}" dt="2025-04-07T03:15:45.860" v="3733" actId="47"/>
        <pc:sldMkLst>
          <pc:docMk/>
          <pc:sldMk cId="0" sldId="277"/>
        </pc:sldMkLst>
      </pc:sldChg>
      <pc:sldChg chg="modSp del mod">
        <pc:chgData name="Win Phyo" userId="5778c2b5-85a0-4e7e-8d5b-07d92181d479" providerId="ADAL" clId="{F4D463B3-905E-4F51-A7EA-0458501D96BF}" dt="2025-04-07T03:15:45.860" v="3733" actId="47"/>
        <pc:sldMkLst>
          <pc:docMk/>
          <pc:sldMk cId="0" sldId="278"/>
        </pc:sldMkLst>
      </pc:sldChg>
      <pc:sldChg chg="modSp del mod">
        <pc:chgData name="Win Phyo" userId="5778c2b5-85a0-4e7e-8d5b-07d92181d479" providerId="ADAL" clId="{F4D463B3-905E-4F51-A7EA-0458501D96BF}" dt="2025-04-07T03:15:45.860" v="3733" actId="47"/>
        <pc:sldMkLst>
          <pc:docMk/>
          <pc:sldMk cId="0" sldId="279"/>
        </pc:sldMkLst>
      </pc:sldChg>
      <pc:sldChg chg="modSp del mod">
        <pc:chgData name="Win Phyo" userId="5778c2b5-85a0-4e7e-8d5b-07d92181d479" providerId="ADAL" clId="{F4D463B3-905E-4F51-A7EA-0458501D96BF}" dt="2025-04-07T03:15:45.860" v="3733" actId="47"/>
        <pc:sldMkLst>
          <pc:docMk/>
          <pc:sldMk cId="0" sldId="280"/>
        </pc:sldMkLst>
      </pc:sldChg>
      <pc:sldChg chg="modSp del mod">
        <pc:chgData name="Win Phyo" userId="5778c2b5-85a0-4e7e-8d5b-07d92181d479" providerId="ADAL" clId="{F4D463B3-905E-4F51-A7EA-0458501D96BF}" dt="2025-04-07T03:15:45.860" v="3733" actId="47"/>
        <pc:sldMkLst>
          <pc:docMk/>
          <pc:sldMk cId="0" sldId="281"/>
        </pc:sldMkLst>
      </pc:sldChg>
      <pc:sldChg chg="modSp del mod">
        <pc:chgData name="Win Phyo" userId="5778c2b5-85a0-4e7e-8d5b-07d92181d479" providerId="ADAL" clId="{F4D463B3-905E-4F51-A7EA-0458501D96BF}" dt="2025-04-07T03:15:45.860" v="3733" actId="47"/>
        <pc:sldMkLst>
          <pc:docMk/>
          <pc:sldMk cId="0" sldId="282"/>
        </pc:sldMkLst>
      </pc:sldChg>
      <pc:sldChg chg="modSp del mod">
        <pc:chgData name="Win Phyo" userId="5778c2b5-85a0-4e7e-8d5b-07d92181d479" providerId="ADAL" clId="{F4D463B3-905E-4F51-A7EA-0458501D96BF}" dt="2025-04-07T03:15:45.860" v="3733" actId="47"/>
        <pc:sldMkLst>
          <pc:docMk/>
          <pc:sldMk cId="0" sldId="283"/>
        </pc:sldMkLst>
      </pc:sldChg>
      <pc:sldChg chg="modSp del mod">
        <pc:chgData name="Win Phyo" userId="5778c2b5-85a0-4e7e-8d5b-07d92181d479" providerId="ADAL" clId="{F4D463B3-905E-4F51-A7EA-0458501D96BF}" dt="2025-04-07T03:15:45.860" v="3733" actId="47"/>
        <pc:sldMkLst>
          <pc:docMk/>
          <pc:sldMk cId="0" sldId="284"/>
        </pc:sldMkLst>
      </pc:sldChg>
      <pc:sldChg chg="modSp del mod">
        <pc:chgData name="Win Phyo" userId="5778c2b5-85a0-4e7e-8d5b-07d92181d479" providerId="ADAL" clId="{F4D463B3-905E-4F51-A7EA-0458501D96BF}" dt="2025-04-07T03:15:45.860" v="3733" actId="47"/>
        <pc:sldMkLst>
          <pc:docMk/>
          <pc:sldMk cId="0" sldId="285"/>
        </pc:sldMkLst>
      </pc:sldChg>
      <pc:sldChg chg="modSp del mod">
        <pc:chgData name="Win Phyo" userId="5778c2b5-85a0-4e7e-8d5b-07d92181d479" providerId="ADAL" clId="{F4D463B3-905E-4F51-A7EA-0458501D96BF}" dt="2025-04-07T03:15:45.860" v="3733" actId="47"/>
        <pc:sldMkLst>
          <pc:docMk/>
          <pc:sldMk cId="0" sldId="286"/>
        </pc:sldMkLst>
      </pc:sldChg>
      <pc:sldChg chg="modSp del mod">
        <pc:chgData name="Win Phyo" userId="5778c2b5-85a0-4e7e-8d5b-07d92181d479" providerId="ADAL" clId="{F4D463B3-905E-4F51-A7EA-0458501D96BF}" dt="2025-04-07T03:15:45.860" v="3733" actId="47"/>
        <pc:sldMkLst>
          <pc:docMk/>
          <pc:sldMk cId="0" sldId="287"/>
        </pc:sldMkLst>
      </pc:sldChg>
      <pc:sldChg chg="modSp del mod">
        <pc:chgData name="Win Phyo" userId="5778c2b5-85a0-4e7e-8d5b-07d92181d479" providerId="ADAL" clId="{F4D463B3-905E-4F51-A7EA-0458501D96BF}" dt="2025-04-07T03:15:45.860" v="3733" actId="47"/>
        <pc:sldMkLst>
          <pc:docMk/>
          <pc:sldMk cId="0" sldId="288"/>
        </pc:sldMkLst>
      </pc:sldChg>
      <pc:sldChg chg="modSp del mod">
        <pc:chgData name="Win Phyo" userId="5778c2b5-85a0-4e7e-8d5b-07d92181d479" providerId="ADAL" clId="{F4D463B3-905E-4F51-A7EA-0458501D96BF}" dt="2025-04-07T03:15:45.860" v="3733" actId="47"/>
        <pc:sldMkLst>
          <pc:docMk/>
          <pc:sldMk cId="0" sldId="289"/>
        </pc:sldMkLst>
      </pc:sldChg>
      <pc:sldChg chg="modSp del mod">
        <pc:chgData name="Win Phyo" userId="5778c2b5-85a0-4e7e-8d5b-07d92181d479" providerId="ADAL" clId="{F4D463B3-905E-4F51-A7EA-0458501D96BF}" dt="2025-04-07T03:15:45.860" v="3733" actId="47"/>
        <pc:sldMkLst>
          <pc:docMk/>
          <pc:sldMk cId="0" sldId="290"/>
        </pc:sldMkLst>
      </pc:sldChg>
      <pc:sldChg chg="modSp del mod">
        <pc:chgData name="Win Phyo" userId="5778c2b5-85a0-4e7e-8d5b-07d92181d479" providerId="ADAL" clId="{F4D463B3-905E-4F51-A7EA-0458501D96BF}" dt="2025-04-07T03:15:45.860" v="3733" actId="47"/>
        <pc:sldMkLst>
          <pc:docMk/>
          <pc:sldMk cId="0" sldId="291"/>
        </pc:sldMkLst>
      </pc:sldChg>
      <pc:sldChg chg="modSp del mod">
        <pc:chgData name="Win Phyo" userId="5778c2b5-85a0-4e7e-8d5b-07d92181d479" providerId="ADAL" clId="{F4D463B3-905E-4F51-A7EA-0458501D96BF}" dt="2025-04-07T03:15:45.860" v="3733" actId="47"/>
        <pc:sldMkLst>
          <pc:docMk/>
          <pc:sldMk cId="0" sldId="292"/>
        </pc:sldMkLst>
      </pc:sldChg>
      <pc:sldChg chg="modSp del mod">
        <pc:chgData name="Win Phyo" userId="5778c2b5-85a0-4e7e-8d5b-07d92181d479" providerId="ADAL" clId="{F4D463B3-905E-4F51-A7EA-0458501D96BF}" dt="2025-04-07T03:15:45.860" v="3733" actId="47"/>
        <pc:sldMkLst>
          <pc:docMk/>
          <pc:sldMk cId="0" sldId="293"/>
        </pc:sldMkLst>
      </pc:sldChg>
      <pc:sldChg chg="modSp del mod">
        <pc:chgData name="Win Phyo" userId="5778c2b5-85a0-4e7e-8d5b-07d92181d479" providerId="ADAL" clId="{F4D463B3-905E-4F51-A7EA-0458501D96BF}" dt="2025-04-07T03:15:45.860" v="3733" actId="47"/>
        <pc:sldMkLst>
          <pc:docMk/>
          <pc:sldMk cId="0" sldId="294"/>
        </pc:sldMkLst>
      </pc:sldChg>
      <pc:sldChg chg="del">
        <pc:chgData name="Win Phyo" userId="5778c2b5-85a0-4e7e-8d5b-07d92181d479" providerId="ADAL" clId="{F4D463B3-905E-4F51-A7EA-0458501D96BF}" dt="2025-04-07T03:15:45.860" v="3733" actId="47"/>
        <pc:sldMkLst>
          <pc:docMk/>
          <pc:sldMk cId="0" sldId="295"/>
        </pc:sldMkLst>
      </pc:sldChg>
      <pc:sldChg chg="add del">
        <pc:chgData name="Win Phyo" userId="5778c2b5-85a0-4e7e-8d5b-07d92181d479" providerId="ADAL" clId="{F4D463B3-905E-4F51-A7EA-0458501D96BF}" dt="2025-04-05T12:01:03.159" v="65"/>
        <pc:sldMkLst>
          <pc:docMk/>
          <pc:sldMk cId="2663580098" sldId="296"/>
        </pc:sldMkLst>
      </pc:sldChg>
      <pc:sldChg chg="addSp delSp modSp add mod ord">
        <pc:chgData name="Win Phyo" userId="5778c2b5-85a0-4e7e-8d5b-07d92181d479" providerId="ADAL" clId="{F4D463B3-905E-4F51-A7EA-0458501D96BF}" dt="2025-04-07T01:44:28.020" v="2237" actId="790"/>
        <pc:sldMkLst>
          <pc:docMk/>
          <pc:sldMk cId="3492197377" sldId="296"/>
        </pc:sldMkLst>
        <pc:spChg chg="add mod">
          <ac:chgData name="Win Phyo" userId="5778c2b5-85a0-4e7e-8d5b-07d92181d479" providerId="ADAL" clId="{F4D463B3-905E-4F51-A7EA-0458501D96BF}" dt="2025-04-07T01:44:28.020" v="2237" actId="790"/>
          <ac:spMkLst>
            <pc:docMk/>
            <pc:sldMk cId="3492197377" sldId="296"/>
            <ac:spMk id="4" creationId="{34D43691-A9B6-EA97-667F-3105375DC587}"/>
          </ac:spMkLst>
        </pc:spChg>
        <pc:spChg chg="mod">
          <ac:chgData name="Win Phyo" userId="5778c2b5-85a0-4e7e-8d5b-07d92181d479" providerId="ADAL" clId="{F4D463B3-905E-4F51-A7EA-0458501D96BF}" dt="2025-04-07T01:44:28.020" v="2237" actId="790"/>
          <ac:spMkLst>
            <pc:docMk/>
            <pc:sldMk cId="3492197377" sldId="296"/>
            <ac:spMk id="1499" creationId="{92DA2B77-727E-0204-F79F-14806B03665F}"/>
          </ac:spMkLst>
        </pc:spChg>
      </pc:sldChg>
      <pc:sldChg chg="addSp delSp modSp add mod ord modNotes">
        <pc:chgData name="Win Phyo" userId="5778c2b5-85a0-4e7e-8d5b-07d92181d479" providerId="ADAL" clId="{F4D463B3-905E-4F51-A7EA-0458501D96BF}" dt="2025-04-09T09:27:13.786" v="4124" actId="20577"/>
        <pc:sldMkLst>
          <pc:docMk/>
          <pc:sldMk cId="2067165351" sldId="297"/>
        </pc:sldMkLst>
        <pc:spChg chg="add mod">
          <ac:chgData name="Win Phyo" userId="5778c2b5-85a0-4e7e-8d5b-07d92181d479" providerId="ADAL" clId="{F4D463B3-905E-4F51-A7EA-0458501D96BF}" dt="2025-04-09T09:27:13.786" v="4124" actId="20577"/>
          <ac:spMkLst>
            <pc:docMk/>
            <pc:sldMk cId="2067165351" sldId="297"/>
            <ac:spMk id="4" creationId="{CF2FE4B8-341F-0495-2754-BF769414F969}"/>
          </ac:spMkLst>
        </pc:spChg>
        <pc:spChg chg="mod">
          <ac:chgData name="Win Phyo" userId="5778c2b5-85a0-4e7e-8d5b-07d92181d479" providerId="ADAL" clId="{F4D463B3-905E-4F51-A7EA-0458501D96BF}" dt="2025-04-07T01:44:28.020" v="2237" actId="790"/>
          <ac:spMkLst>
            <pc:docMk/>
            <pc:sldMk cId="2067165351" sldId="297"/>
            <ac:spMk id="1515" creationId="{D2E401DC-47F4-2DD5-D6E5-D9B02FB555E4}"/>
          </ac:spMkLst>
        </pc:spChg>
      </pc:sldChg>
      <pc:sldChg chg="addSp delSp modSp add mod ord modNotes">
        <pc:chgData name="Win Phyo" userId="5778c2b5-85a0-4e7e-8d5b-07d92181d479" providerId="ADAL" clId="{F4D463B3-905E-4F51-A7EA-0458501D96BF}" dt="2025-04-09T09:47:26.101" v="4145" actId="20577"/>
        <pc:sldMkLst>
          <pc:docMk/>
          <pc:sldMk cId="4135600080" sldId="298"/>
        </pc:sldMkLst>
        <pc:spChg chg="add mod">
          <ac:chgData name="Win Phyo" userId="5778c2b5-85a0-4e7e-8d5b-07d92181d479" providerId="ADAL" clId="{F4D463B3-905E-4F51-A7EA-0458501D96BF}" dt="2025-04-09T09:47:26.101" v="4145" actId="20577"/>
          <ac:spMkLst>
            <pc:docMk/>
            <pc:sldMk cId="4135600080" sldId="298"/>
            <ac:spMk id="2" creationId="{A3B0176C-3DB0-1DE1-AF86-A4FD4AA97838}"/>
          </ac:spMkLst>
        </pc:spChg>
        <pc:spChg chg="add mod">
          <ac:chgData name="Win Phyo" userId="5778c2b5-85a0-4e7e-8d5b-07d92181d479" providerId="ADAL" clId="{F4D463B3-905E-4F51-A7EA-0458501D96BF}" dt="2025-04-07T01:44:28.020" v="2237" actId="790"/>
          <ac:spMkLst>
            <pc:docMk/>
            <pc:sldMk cId="4135600080" sldId="298"/>
            <ac:spMk id="9" creationId="{EF78C82C-A2CA-A0D3-4805-9D70B592F13C}"/>
          </ac:spMkLst>
        </pc:spChg>
        <pc:spChg chg="mod">
          <ac:chgData name="Win Phyo" userId="5778c2b5-85a0-4e7e-8d5b-07d92181d479" providerId="ADAL" clId="{F4D463B3-905E-4F51-A7EA-0458501D96BF}" dt="2025-04-07T01:44:28.020" v="2237" actId="790"/>
          <ac:spMkLst>
            <pc:docMk/>
            <pc:sldMk cId="4135600080" sldId="298"/>
            <ac:spMk id="1539" creationId="{39ACB6C4-CE12-5A3A-A327-C7BC8FBECC2F}"/>
          </ac:spMkLst>
        </pc:spChg>
        <pc:spChg chg="mod">
          <ac:chgData name="Win Phyo" userId="5778c2b5-85a0-4e7e-8d5b-07d92181d479" providerId="ADAL" clId="{F4D463B3-905E-4F51-A7EA-0458501D96BF}" dt="2025-04-07T01:44:28.020" v="2237" actId="790"/>
          <ac:spMkLst>
            <pc:docMk/>
            <pc:sldMk cId="4135600080" sldId="298"/>
            <ac:spMk id="1541" creationId="{2778E137-932F-DF5F-4A43-7C20E1E9CF24}"/>
          </ac:spMkLst>
        </pc:spChg>
        <pc:spChg chg="mod">
          <ac:chgData name="Win Phyo" userId="5778c2b5-85a0-4e7e-8d5b-07d92181d479" providerId="ADAL" clId="{F4D463B3-905E-4F51-A7EA-0458501D96BF}" dt="2025-04-07T01:44:28.020" v="2237" actId="790"/>
          <ac:spMkLst>
            <pc:docMk/>
            <pc:sldMk cId="4135600080" sldId="298"/>
            <ac:spMk id="1544" creationId="{35C9C1E7-063D-0366-7EC7-03B71AA6EA84}"/>
          </ac:spMkLst>
        </pc:spChg>
        <pc:spChg chg="mod">
          <ac:chgData name="Win Phyo" userId="5778c2b5-85a0-4e7e-8d5b-07d92181d479" providerId="ADAL" clId="{F4D463B3-905E-4F51-A7EA-0458501D96BF}" dt="2025-04-07T01:44:28.020" v="2237" actId="790"/>
          <ac:spMkLst>
            <pc:docMk/>
            <pc:sldMk cId="4135600080" sldId="298"/>
            <ac:spMk id="1547" creationId="{1099F352-5E50-A284-3123-82FD5C3E870A}"/>
          </ac:spMkLst>
        </pc:spChg>
        <pc:spChg chg="mod">
          <ac:chgData name="Win Phyo" userId="5778c2b5-85a0-4e7e-8d5b-07d92181d479" providerId="ADAL" clId="{F4D463B3-905E-4F51-A7EA-0458501D96BF}" dt="2025-04-07T01:44:28.020" v="2237" actId="790"/>
          <ac:spMkLst>
            <pc:docMk/>
            <pc:sldMk cId="4135600080" sldId="298"/>
            <ac:spMk id="1549" creationId="{7A1B6FD0-B0A8-060F-20B6-C0861096DCB3}"/>
          </ac:spMkLst>
        </pc:spChg>
        <pc:spChg chg="mod">
          <ac:chgData name="Win Phyo" userId="5778c2b5-85a0-4e7e-8d5b-07d92181d479" providerId="ADAL" clId="{F4D463B3-905E-4F51-A7EA-0458501D96BF}" dt="2025-04-07T01:44:28.020" v="2237" actId="790"/>
          <ac:spMkLst>
            <pc:docMk/>
            <pc:sldMk cId="4135600080" sldId="298"/>
            <ac:spMk id="1552" creationId="{2180315F-CFFE-7521-1A45-06D938B0E1E0}"/>
          </ac:spMkLst>
        </pc:spChg>
        <pc:spChg chg="mod">
          <ac:chgData name="Win Phyo" userId="5778c2b5-85a0-4e7e-8d5b-07d92181d479" providerId="ADAL" clId="{F4D463B3-905E-4F51-A7EA-0458501D96BF}" dt="2025-04-07T01:44:28.020" v="2237" actId="790"/>
          <ac:spMkLst>
            <pc:docMk/>
            <pc:sldMk cId="4135600080" sldId="298"/>
            <ac:spMk id="1556" creationId="{D14F5F42-2344-90AF-14D9-C40FABCE7A08}"/>
          </ac:spMkLst>
        </pc:spChg>
        <pc:spChg chg="mod">
          <ac:chgData name="Win Phyo" userId="5778c2b5-85a0-4e7e-8d5b-07d92181d479" providerId="ADAL" clId="{F4D463B3-905E-4F51-A7EA-0458501D96BF}" dt="2025-04-07T01:44:28.020" v="2237" actId="790"/>
          <ac:spMkLst>
            <pc:docMk/>
            <pc:sldMk cId="4135600080" sldId="298"/>
            <ac:spMk id="1557" creationId="{1B18DAC3-5189-6901-A404-8E26ED718166}"/>
          </ac:spMkLst>
        </pc:spChg>
        <pc:spChg chg="mod">
          <ac:chgData name="Win Phyo" userId="5778c2b5-85a0-4e7e-8d5b-07d92181d479" providerId="ADAL" clId="{F4D463B3-905E-4F51-A7EA-0458501D96BF}" dt="2025-04-07T01:44:28.020" v="2237" actId="790"/>
          <ac:spMkLst>
            <pc:docMk/>
            <pc:sldMk cId="4135600080" sldId="298"/>
            <ac:spMk id="1559" creationId="{74E7D8C6-3B11-E963-BA10-286BB534CA60}"/>
          </ac:spMkLst>
        </pc:spChg>
        <pc:grpChg chg="mod">
          <ac:chgData name="Win Phyo" userId="5778c2b5-85a0-4e7e-8d5b-07d92181d479" providerId="ADAL" clId="{F4D463B3-905E-4F51-A7EA-0458501D96BF}" dt="2025-04-07T01:42:48.341" v="2190" actId="1076"/>
          <ac:grpSpMkLst>
            <pc:docMk/>
            <pc:sldMk cId="4135600080" sldId="298"/>
            <ac:grpSpMk id="1536" creationId="{BBB5C735-ADD6-D81F-B6DE-734679CAE0CC}"/>
          </ac:grpSpMkLst>
        </pc:grpChg>
      </pc:sldChg>
      <pc:sldChg chg="addSp delSp modSp add del mod ord modNotes">
        <pc:chgData name="Win Phyo" userId="5778c2b5-85a0-4e7e-8d5b-07d92181d479" providerId="ADAL" clId="{F4D463B3-905E-4F51-A7EA-0458501D96BF}" dt="2025-04-06T12:48:42.074" v="1304" actId="47"/>
        <pc:sldMkLst>
          <pc:docMk/>
          <pc:sldMk cId="1573820019" sldId="299"/>
        </pc:sldMkLst>
      </pc:sldChg>
      <pc:sldChg chg="add del">
        <pc:chgData name="Win Phyo" userId="5778c2b5-85a0-4e7e-8d5b-07d92181d479" providerId="ADAL" clId="{F4D463B3-905E-4F51-A7EA-0458501D96BF}" dt="2025-04-05T12:18:43.990" v="496"/>
        <pc:sldMkLst>
          <pc:docMk/>
          <pc:sldMk cId="173059446" sldId="300"/>
        </pc:sldMkLst>
      </pc:sldChg>
      <pc:sldChg chg="modSp add del mod ord modNotes">
        <pc:chgData name="Win Phyo" userId="5778c2b5-85a0-4e7e-8d5b-07d92181d479" providerId="ADAL" clId="{F4D463B3-905E-4F51-A7EA-0458501D96BF}" dt="2025-04-07T03:15:45.860" v="3733" actId="47"/>
        <pc:sldMkLst>
          <pc:docMk/>
          <pc:sldMk cId="175666516" sldId="300"/>
        </pc:sldMkLst>
      </pc:sldChg>
      <pc:sldChg chg="addSp delSp modSp add mod ord modNotes">
        <pc:chgData name="Win Phyo" userId="5778c2b5-85a0-4e7e-8d5b-07d92181d479" providerId="ADAL" clId="{F4D463B3-905E-4F51-A7EA-0458501D96BF}" dt="2025-04-07T01:44:28.020" v="2237" actId="790"/>
        <pc:sldMkLst>
          <pc:docMk/>
          <pc:sldMk cId="2553068788" sldId="301"/>
        </pc:sldMkLst>
        <pc:spChg chg="add mod">
          <ac:chgData name="Win Phyo" userId="5778c2b5-85a0-4e7e-8d5b-07d92181d479" providerId="ADAL" clId="{F4D463B3-905E-4F51-A7EA-0458501D96BF}" dt="2025-04-07T01:44:28.020" v="2237" actId="790"/>
          <ac:spMkLst>
            <pc:docMk/>
            <pc:sldMk cId="2553068788" sldId="301"/>
            <ac:spMk id="30" creationId="{5BF667D7-30DB-7FDD-B06E-CB4C02ECD19A}"/>
          </ac:spMkLst>
        </pc:spChg>
        <pc:picChg chg="add mod">
          <ac:chgData name="Win Phyo" userId="5778c2b5-85a0-4e7e-8d5b-07d92181d479" providerId="ADAL" clId="{F4D463B3-905E-4F51-A7EA-0458501D96BF}" dt="2025-04-05T12:53:46.116" v="989" actId="1076"/>
          <ac:picMkLst>
            <pc:docMk/>
            <pc:sldMk cId="2553068788" sldId="301"/>
            <ac:picMk id="31" creationId="{12BDD64C-4AEB-A393-8DA6-8962928B4A70}"/>
          </ac:picMkLst>
        </pc:picChg>
      </pc:sldChg>
      <pc:sldChg chg="addSp delSp modSp add del mod ord">
        <pc:chgData name="Win Phyo" userId="5778c2b5-85a0-4e7e-8d5b-07d92181d479" providerId="ADAL" clId="{F4D463B3-905E-4F51-A7EA-0458501D96BF}" dt="2025-04-07T02:53:28.489" v="3660" actId="20577"/>
        <pc:sldMkLst>
          <pc:docMk/>
          <pc:sldMk cId="2729193062" sldId="302"/>
        </pc:sldMkLst>
        <pc:spChg chg="mod">
          <ac:chgData name="Win Phyo" userId="5778c2b5-85a0-4e7e-8d5b-07d92181d479" providerId="ADAL" clId="{F4D463B3-905E-4F51-A7EA-0458501D96BF}" dt="2025-04-07T01:44:28.020" v="2237" actId="790"/>
          <ac:spMkLst>
            <pc:docMk/>
            <pc:sldMk cId="2729193062" sldId="302"/>
            <ac:spMk id="1499" creationId="{96313266-599F-B64B-9A47-03FB28CEC226}"/>
          </ac:spMkLst>
        </pc:spChg>
        <pc:graphicFrameChg chg="add mod modGraphic">
          <ac:chgData name="Win Phyo" userId="5778c2b5-85a0-4e7e-8d5b-07d92181d479" providerId="ADAL" clId="{F4D463B3-905E-4F51-A7EA-0458501D96BF}" dt="2025-04-07T02:53:28.489" v="3660" actId="20577"/>
          <ac:graphicFrameMkLst>
            <pc:docMk/>
            <pc:sldMk cId="2729193062" sldId="302"/>
            <ac:graphicFrameMk id="3" creationId="{849DA08D-01CD-F2AE-4F5F-602104DDE25A}"/>
          </ac:graphicFrameMkLst>
        </pc:graphicFrameChg>
      </pc:sldChg>
      <pc:sldChg chg="modSp add del mod ord modNotes">
        <pc:chgData name="Win Phyo" userId="5778c2b5-85a0-4e7e-8d5b-07d92181d479" providerId="ADAL" clId="{F4D463B3-905E-4F51-A7EA-0458501D96BF}" dt="2025-04-06T12:15:54.970" v="1196" actId="47"/>
        <pc:sldMkLst>
          <pc:docMk/>
          <pc:sldMk cId="1330753839" sldId="303"/>
        </pc:sldMkLst>
      </pc:sldChg>
      <pc:sldChg chg="modSp add del mod ord">
        <pc:chgData name="Win Phyo" userId="5778c2b5-85a0-4e7e-8d5b-07d92181d479" providerId="ADAL" clId="{F4D463B3-905E-4F51-A7EA-0458501D96BF}" dt="2025-04-07T03:15:45.860" v="3733" actId="47"/>
        <pc:sldMkLst>
          <pc:docMk/>
          <pc:sldMk cId="3335260466" sldId="304"/>
        </pc:sldMkLst>
      </pc:sldChg>
      <pc:sldChg chg="add del ord">
        <pc:chgData name="Win Phyo" userId="5778c2b5-85a0-4e7e-8d5b-07d92181d479" providerId="ADAL" clId="{F4D463B3-905E-4F51-A7EA-0458501D96BF}" dt="2025-04-05T12:55:00.480" v="990" actId="47"/>
        <pc:sldMkLst>
          <pc:docMk/>
          <pc:sldMk cId="325363890" sldId="305"/>
        </pc:sldMkLst>
      </pc:sldChg>
      <pc:sldChg chg="addSp delSp modSp add mod ord">
        <pc:chgData name="Win Phyo" userId="5778c2b5-85a0-4e7e-8d5b-07d92181d479" providerId="ADAL" clId="{F4D463B3-905E-4F51-A7EA-0458501D96BF}" dt="2025-04-07T03:41:27.364" v="3891" actId="20577"/>
        <pc:sldMkLst>
          <pc:docMk/>
          <pc:sldMk cId="682464414" sldId="306"/>
        </pc:sldMkLst>
        <pc:spChg chg="add mod">
          <ac:chgData name="Win Phyo" userId="5778c2b5-85a0-4e7e-8d5b-07d92181d479" providerId="ADAL" clId="{F4D463B3-905E-4F51-A7EA-0458501D96BF}" dt="2025-04-07T03:14:10.324" v="3732" actId="20577"/>
          <ac:spMkLst>
            <pc:docMk/>
            <pc:sldMk cId="682464414" sldId="306"/>
            <ac:spMk id="2" creationId="{2559273E-40BA-6F42-3CD4-C952204360F6}"/>
          </ac:spMkLst>
        </pc:spChg>
        <pc:spChg chg="add mod">
          <ac:chgData name="Win Phyo" userId="5778c2b5-85a0-4e7e-8d5b-07d92181d479" providerId="ADAL" clId="{F4D463B3-905E-4F51-A7EA-0458501D96BF}" dt="2025-04-07T03:41:27.364" v="3891" actId="20577"/>
          <ac:spMkLst>
            <pc:docMk/>
            <pc:sldMk cId="682464414" sldId="306"/>
            <ac:spMk id="4" creationId="{4CCCAC39-E287-79F3-6367-E8982148B54E}"/>
          </ac:spMkLst>
        </pc:spChg>
        <pc:spChg chg="add mod">
          <ac:chgData name="Win Phyo" userId="5778c2b5-85a0-4e7e-8d5b-07d92181d479" providerId="ADAL" clId="{F4D463B3-905E-4F51-A7EA-0458501D96BF}" dt="2025-04-07T01:44:28.020" v="2237" actId="790"/>
          <ac:spMkLst>
            <pc:docMk/>
            <pc:sldMk cId="682464414" sldId="306"/>
            <ac:spMk id="14" creationId="{C2196778-967E-4894-F93A-52F0EFA5C6B9}"/>
          </ac:spMkLst>
        </pc:spChg>
      </pc:sldChg>
      <pc:sldChg chg="addSp modSp add mod ord">
        <pc:chgData name="Win Phyo" userId="5778c2b5-85a0-4e7e-8d5b-07d92181d479" providerId="ADAL" clId="{F4D463B3-905E-4F51-A7EA-0458501D96BF}" dt="2025-04-07T01:44:28.020" v="2237" actId="790"/>
        <pc:sldMkLst>
          <pc:docMk/>
          <pc:sldMk cId="2748244552" sldId="307"/>
        </pc:sldMkLst>
        <pc:spChg chg="mod">
          <ac:chgData name="Win Phyo" userId="5778c2b5-85a0-4e7e-8d5b-07d92181d479" providerId="ADAL" clId="{F4D463B3-905E-4F51-A7EA-0458501D96BF}" dt="2025-04-07T01:44:28.020" v="2237" actId="790"/>
          <ac:spMkLst>
            <pc:docMk/>
            <pc:sldMk cId="2748244552" sldId="307"/>
            <ac:spMk id="14" creationId="{B09A87AC-8F0B-E3D5-AB48-2B2707A005B7}"/>
          </ac:spMkLst>
        </pc:spChg>
        <pc:picChg chg="add mod">
          <ac:chgData name="Win Phyo" userId="5778c2b5-85a0-4e7e-8d5b-07d92181d479" providerId="ADAL" clId="{F4D463B3-905E-4F51-A7EA-0458501D96BF}" dt="2025-04-05T12:45:55.885" v="875" actId="1076"/>
          <ac:picMkLst>
            <pc:docMk/>
            <pc:sldMk cId="2748244552" sldId="307"/>
            <ac:picMk id="2" creationId="{A8AA47C7-888B-667C-1297-E1FF4523FEE6}"/>
          </ac:picMkLst>
        </pc:picChg>
      </pc:sldChg>
      <pc:sldChg chg="modSp add del mod">
        <pc:chgData name="Win Phyo" userId="5778c2b5-85a0-4e7e-8d5b-07d92181d479" providerId="ADAL" clId="{F4D463B3-905E-4F51-A7EA-0458501D96BF}" dt="2025-04-07T03:15:45.860" v="3733" actId="47"/>
        <pc:sldMkLst>
          <pc:docMk/>
          <pc:sldMk cId="206942172" sldId="308"/>
        </pc:sldMkLst>
      </pc:sldChg>
      <pc:sldChg chg="delSp modSp add mod ord modNotes">
        <pc:chgData name="Win Phyo" userId="5778c2b5-85a0-4e7e-8d5b-07d92181d479" providerId="ADAL" clId="{F4D463B3-905E-4F51-A7EA-0458501D96BF}" dt="2025-04-07T01:44:28.020" v="2237" actId="790"/>
        <pc:sldMkLst>
          <pc:docMk/>
          <pc:sldMk cId="2979887744" sldId="309"/>
        </pc:sldMkLst>
        <pc:spChg chg="mod">
          <ac:chgData name="Win Phyo" userId="5778c2b5-85a0-4e7e-8d5b-07d92181d479" providerId="ADAL" clId="{F4D463B3-905E-4F51-A7EA-0458501D96BF}" dt="2025-04-07T01:44:28.020" v="2237" actId="790"/>
          <ac:spMkLst>
            <pc:docMk/>
            <pc:sldMk cId="2979887744" sldId="309"/>
            <ac:spMk id="1633" creationId="{E33A6C43-1912-CCAB-E469-FCEAA37FBE8D}"/>
          </ac:spMkLst>
        </pc:spChg>
      </pc:sldChg>
      <pc:sldChg chg="addSp delSp modSp add mod ord">
        <pc:chgData name="Win Phyo" userId="5778c2b5-85a0-4e7e-8d5b-07d92181d479" providerId="ADAL" clId="{F4D463B3-905E-4F51-A7EA-0458501D96BF}" dt="2025-04-07T01:44:28.020" v="2237" actId="790"/>
        <pc:sldMkLst>
          <pc:docMk/>
          <pc:sldMk cId="367828182" sldId="310"/>
        </pc:sldMkLst>
        <pc:spChg chg="mod">
          <ac:chgData name="Win Phyo" userId="5778c2b5-85a0-4e7e-8d5b-07d92181d479" providerId="ADAL" clId="{F4D463B3-905E-4F51-A7EA-0458501D96BF}" dt="2025-04-07T01:44:28.020" v="2237" actId="790"/>
          <ac:spMkLst>
            <pc:docMk/>
            <pc:sldMk cId="367828182" sldId="310"/>
            <ac:spMk id="1695" creationId="{2486D511-9551-0225-0885-8BBACCE6E80C}"/>
          </ac:spMkLst>
        </pc:spChg>
      </pc:sldChg>
      <pc:sldChg chg="modSp add del mod">
        <pc:chgData name="Win Phyo" userId="5778c2b5-85a0-4e7e-8d5b-07d92181d479" providerId="ADAL" clId="{F4D463B3-905E-4F51-A7EA-0458501D96BF}" dt="2025-04-07T03:15:45.860" v="3733" actId="47"/>
        <pc:sldMkLst>
          <pc:docMk/>
          <pc:sldMk cId="2859365368" sldId="311"/>
        </pc:sldMkLst>
      </pc:sldChg>
      <pc:sldChg chg="add del">
        <pc:chgData name="Win Phyo" userId="5778c2b5-85a0-4e7e-8d5b-07d92181d479" providerId="ADAL" clId="{F4D463B3-905E-4F51-A7EA-0458501D96BF}" dt="2025-04-06T12:12:09.691" v="1156"/>
        <pc:sldMkLst>
          <pc:docMk/>
          <pc:sldMk cId="1708000246" sldId="312"/>
        </pc:sldMkLst>
      </pc:sldChg>
      <pc:sldChg chg="addSp delSp modSp add mod ord">
        <pc:chgData name="Win Phyo" userId="5778c2b5-85a0-4e7e-8d5b-07d92181d479" providerId="ADAL" clId="{F4D463B3-905E-4F51-A7EA-0458501D96BF}" dt="2025-04-07T03:33:27.157" v="3770" actId="20577"/>
        <pc:sldMkLst>
          <pc:docMk/>
          <pc:sldMk cId="3728955795" sldId="312"/>
        </pc:sldMkLst>
        <pc:spChg chg="mod">
          <ac:chgData name="Win Phyo" userId="5778c2b5-85a0-4e7e-8d5b-07d92181d479" providerId="ADAL" clId="{F4D463B3-905E-4F51-A7EA-0458501D96BF}" dt="2025-04-07T01:44:28.020" v="2237" actId="790"/>
          <ac:spMkLst>
            <pc:docMk/>
            <pc:sldMk cId="3728955795" sldId="312"/>
            <ac:spMk id="2" creationId="{6D09CD6C-9052-65A2-62D9-3E6B93C3BD0E}"/>
          </ac:spMkLst>
        </pc:spChg>
        <pc:spChg chg="add mod">
          <ac:chgData name="Win Phyo" userId="5778c2b5-85a0-4e7e-8d5b-07d92181d479" providerId="ADAL" clId="{F4D463B3-905E-4F51-A7EA-0458501D96BF}" dt="2025-04-07T03:33:27.157" v="3770" actId="20577"/>
          <ac:spMkLst>
            <pc:docMk/>
            <pc:sldMk cId="3728955795" sldId="312"/>
            <ac:spMk id="4" creationId="{08B8CD1F-A14A-20B8-BB32-5D9009C7443E}"/>
          </ac:spMkLst>
        </pc:spChg>
        <pc:spChg chg="mod">
          <ac:chgData name="Win Phyo" userId="5778c2b5-85a0-4e7e-8d5b-07d92181d479" providerId="ADAL" clId="{F4D463B3-905E-4F51-A7EA-0458501D96BF}" dt="2025-04-07T01:44:28.020" v="2237" actId="790"/>
          <ac:spMkLst>
            <pc:docMk/>
            <pc:sldMk cId="3728955795" sldId="312"/>
            <ac:spMk id="1515" creationId="{8E9D72A5-23C9-1E8B-5BDA-EB58DBCDB9AE}"/>
          </ac:spMkLst>
        </pc:spChg>
      </pc:sldChg>
      <pc:sldChg chg="addSp delSp modSp add mod ord">
        <pc:chgData name="Win Phyo" userId="5778c2b5-85a0-4e7e-8d5b-07d92181d479" providerId="ADAL" clId="{F4D463B3-905E-4F51-A7EA-0458501D96BF}" dt="2025-04-07T03:11:34.877" v="3706" actId="20577"/>
        <pc:sldMkLst>
          <pc:docMk/>
          <pc:sldMk cId="1235311710" sldId="313"/>
        </pc:sldMkLst>
        <pc:spChg chg="mod">
          <ac:chgData name="Win Phyo" userId="5778c2b5-85a0-4e7e-8d5b-07d92181d479" providerId="ADAL" clId="{F4D463B3-905E-4F51-A7EA-0458501D96BF}" dt="2025-04-07T01:44:28.020" v="2237" actId="790"/>
          <ac:spMkLst>
            <pc:docMk/>
            <pc:sldMk cId="1235311710" sldId="313"/>
            <ac:spMk id="1710" creationId="{E7005C4C-C85D-2697-A0B0-9F7EF5C2AC61}"/>
          </ac:spMkLst>
        </pc:spChg>
        <pc:graphicFrameChg chg="add mod modGraphic">
          <ac:chgData name="Win Phyo" userId="5778c2b5-85a0-4e7e-8d5b-07d92181d479" providerId="ADAL" clId="{F4D463B3-905E-4F51-A7EA-0458501D96BF}" dt="2025-04-07T03:11:34.877" v="3706" actId="20577"/>
          <ac:graphicFrameMkLst>
            <pc:docMk/>
            <pc:sldMk cId="1235311710" sldId="313"/>
            <ac:graphicFrameMk id="2" creationId="{57FE64AD-B92F-0866-7891-ABC82A07941E}"/>
          </ac:graphicFrameMkLst>
        </pc:graphicFrameChg>
      </pc:sldChg>
      <pc:sldChg chg="addSp delSp modSp add mod ord">
        <pc:chgData name="Win Phyo" userId="5778c2b5-85a0-4e7e-8d5b-07d92181d479" providerId="ADAL" clId="{F4D463B3-905E-4F51-A7EA-0458501D96BF}" dt="2025-04-07T03:20:25.951" v="3759" actId="12"/>
        <pc:sldMkLst>
          <pc:docMk/>
          <pc:sldMk cId="3624500227" sldId="314"/>
        </pc:sldMkLst>
        <pc:spChg chg="mod">
          <ac:chgData name="Win Phyo" userId="5778c2b5-85a0-4e7e-8d5b-07d92181d479" providerId="ADAL" clId="{F4D463B3-905E-4F51-A7EA-0458501D96BF}" dt="2025-04-07T03:20:25.951" v="3759" actId="12"/>
          <ac:spMkLst>
            <pc:docMk/>
            <pc:sldMk cId="3624500227" sldId="314"/>
            <ac:spMk id="2" creationId="{8E53E6CB-2C3B-49C4-8B9D-41D4DAF24704}"/>
          </ac:spMkLst>
        </pc:spChg>
        <pc:spChg chg="add mod">
          <ac:chgData name="Win Phyo" userId="5778c2b5-85a0-4e7e-8d5b-07d92181d479" providerId="ADAL" clId="{F4D463B3-905E-4F51-A7EA-0458501D96BF}" dt="2025-04-07T01:44:28.020" v="2237" actId="790"/>
          <ac:spMkLst>
            <pc:docMk/>
            <pc:sldMk cId="3624500227" sldId="314"/>
            <ac:spMk id="8" creationId="{F2986380-8F33-B590-F7AF-4BDBCA066AD8}"/>
          </ac:spMkLst>
        </pc:spChg>
      </pc:sldChg>
      <pc:sldChg chg="new del">
        <pc:chgData name="Win Phyo" userId="5778c2b5-85a0-4e7e-8d5b-07d92181d479" providerId="ADAL" clId="{F4D463B3-905E-4F51-A7EA-0458501D96BF}" dt="2025-04-06T12:31:20.550" v="1236" actId="680"/>
        <pc:sldMkLst>
          <pc:docMk/>
          <pc:sldMk cId="4271063722" sldId="314"/>
        </pc:sldMkLst>
      </pc:sldChg>
      <pc:sldChg chg="addSp delSp modSp add mod ord">
        <pc:chgData name="Win Phyo" userId="5778c2b5-85a0-4e7e-8d5b-07d92181d479" providerId="ADAL" clId="{F4D463B3-905E-4F51-A7EA-0458501D96BF}" dt="2025-04-07T04:01:25.061" v="3971" actId="1076"/>
        <pc:sldMkLst>
          <pc:docMk/>
          <pc:sldMk cId="3905001832" sldId="315"/>
        </pc:sldMkLst>
        <pc:spChg chg="add mod">
          <ac:chgData name="Win Phyo" userId="5778c2b5-85a0-4e7e-8d5b-07d92181d479" providerId="ADAL" clId="{F4D463B3-905E-4F51-A7EA-0458501D96BF}" dt="2025-04-07T04:01:25.061" v="3971" actId="1076"/>
          <ac:spMkLst>
            <pc:docMk/>
            <pc:sldMk cId="3905001832" sldId="315"/>
            <ac:spMk id="4" creationId="{664CBE31-379E-0C4F-6A42-3654D8F040C9}"/>
          </ac:spMkLst>
        </pc:spChg>
        <pc:spChg chg="mod">
          <ac:chgData name="Win Phyo" userId="5778c2b5-85a0-4e7e-8d5b-07d92181d479" providerId="ADAL" clId="{F4D463B3-905E-4F51-A7EA-0458501D96BF}" dt="2025-04-07T01:44:28.020" v="2237" actId="790"/>
          <ac:spMkLst>
            <pc:docMk/>
            <pc:sldMk cId="3905001832" sldId="315"/>
            <ac:spMk id="1515" creationId="{AFB2AD86-EB1C-48B6-86AC-2AC178C1DB83}"/>
          </ac:spMkLst>
        </pc:spChg>
        <pc:graphicFrameChg chg="add mod modGraphic">
          <ac:chgData name="Win Phyo" userId="5778c2b5-85a0-4e7e-8d5b-07d92181d479" providerId="ADAL" clId="{F4D463B3-905E-4F51-A7EA-0458501D96BF}" dt="2025-04-07T04:01:11.449" v="3970" actId="113"/>
          <ac:graphicFrameMkLst>
            <pc:docMk/>
            <pc:sldMk cId="3905001832" sldId="315"/>
            <ac:graphicFrameMk id="3" creationId="{F6475F3A-9D00-0177-7E39-9AE728B2BB18}"/>
          </ac:graphicFrameMkLst>
        </pc:graphicFrameChg>
      </pc:sldChg>
      <pc:sldChg chg="addSp modSp add del mod ord">
        <pc:chgData name="Win Phyo" userId="5778c2b5-85a0-4e7e-8d5b-07d92181d479" providerId="ADAL" clId="{F4D463B3-905E-4F51-A7EA-0458501D96BF}" dt="2025-04-07T03:45:42.051" v="3913"/>
        <pc:sldMkLst>
          <pc:docMk/>
          <pc:sldMk cId="2431221466" sldId="316"/>
        </pc:sldMkLst>
        <pc:spChg chg="add mod">
          <ac:chgData name="Win Phyo" userId="5778c2b5-85a0-4e7e-8d5b-07d92181d479" providerId="ADAL" clId="{F4D463B3-905E-4F51-A7EA-0458501D96BF}" dt="2025-04-07T02:12:19.601" v="2592" actId="1076"/>
          <ac:spMkLst>
            <pc:docMk/>
            <pc:sldMk cId="2431221466" sldId="316"/>
            <ac:spMk id="2" creationId="{C3313F21-EE87-DE69-8922-3D4374D96D98}"/>
          </ac:spMkLst>
        </pc:spChg>
        <pc:spChg chg="mod">
          <ac:chgData name="Win Phyo" userId="5778c2b5-85a0-4e7e-8d5b-07d92181d479" providerId="ADAL" clId="{F4D463B3-905E-4F51-A7EA-0458501D96BF}" dt="2025-04-07T02:10:54.860" v="2578" actId="20577"/>
          <ac:spMkLst>
            <pc:docMk/>
            <pc:sldMk cId="2431221466" sldId="316"/>
            <ac:spMk id="1578" creationId="{F5B07A2C-828B-50F2-AEDB-40A416ED7B7C}"/>
          </ac:spMkLst>
        </pc:spChg>
        <pc:graphicFrameChg chg="add mod modGraphic">
          <ac:chgData name="Win Phyo" userId="5778c2b5-85a0-4e7e-8d5b-07d92181d479" providerId="ADAL" clId="{F4D463B3-905E-4F51-A7EA-0458501D96BF}" dt="2025-04-07T02:13:08.003" v="2596" actId="207"/>
          <ac:graphicFrameMkLst>
            <pc:docMk/>
            <pc:sldMk cId="2431221466" sldId="316"/>
            <ac:graphicFrameMk id="3" creationId="{3F0E53A6-8822-F95B-2806-5FC69669B649}"/>
          </ac:graphicFrameMkLst>
        </pc:graphicFrameChg>
      </pc:sldChg>
      <pc:sldChg chg="add del">
        <pc:chgData name="Win Phyo" userId="5778c2b5-85a0-4e7e-8d5b-07d92181d479" providerId="ADAL" clId="{F4D463B3-905E-4F51-A7EA-0458501D96BF}" dt="2025-04-07T01:56:36.222" v="2341"/>
        <pc:sldMkLst>
          <pc:docMk/>
          <pc:sldMk cId="2823116993" sldId="316"/>
        </pc:sldMkLst>
      </pc:sldChg>
      <pc:sldChg chg="addSp modSp new add del mod ord">
        <pc:chgData name="Win Phyo" userId="5778c2b5-85a0-4e7e-8d5b-07d92181d479" providerId="ADAL" clId="{F4D463B3-905E-4F51-A7EA-0458501D96BF}" dt="2025-04-07T02:54:37.299" v="3663" actId="47"/>
        <pc:sldMkLst>
          <pc:docMk/>
          <pc:sldMk cId="1743770655" sldId="317"/>
        </pc:sldMkLst>
      </pc:sldChg>
      <pc:sldChg chg="new del ord">
        <pc:chgData name="Win Phyo" userId="5778c2b5-85a0-4e7e-8d5b-07d92181d479" providerId="ADAL" clId="{F4D463B3-905E-4F51-A7EA-0458501D96BF}" dt="2025-04-07T02:21:55.253" v="2617" actId="680"/>
        <pc:sldMkLst>
          <pc:docMk/>
          <pc:sldMk cId="2111364289" sldId="317"/>
        </pc:sldMkLst>
      </pc:sldChg>
      <pc:sldChg chg="new del ord">
        <pc:chgData name="Win Phyo" userId="5778c2b5-85a0-4e7e-8d5b-07d92181d479" providerId="ADAL" clId="{F4D463B3-905E-4F51-A7EA-0458501D96BF}" dt="2025-04-07T02:21:47.663" v="2611" actId="47"/>
        <pc:sldMkLst>
          <pc:docMk/>
          <pc:sldMk cId="2716357409" sldId="317"/>
        </pc:sldMkLst>
      </pc:sldChg>
      <pc:sldMasterChg chg="delSldLayout">
        <pc:chgData name="Win Phyo" userId="5778c2b5-85a0-4e7e-8d5b-07d92181d479" providerId="ADAL" clId="{F4D463B3-905E-4F51-A7EA-0458501D96BF}" dt="2025-04-07T03:15:45.896" v="3734" actId="47"/>
        <pc:sldMasterMkLst>
          <pc:docMk/>
          <pc:sldMasterMk cId="0" sldId="2147483674"/>
        </pc:sldMasterMkLst>
        <pc:sldLayoutChg chg="del">
          <pc:chgData name="Win Phyo" userId="5778c2b5-85a0-4e7e-8d5b-07d92181d479" providerId="ADAL" clId="{F4D463B3-905E-4F51-A7EA-0458501D96BF}" dt="2025-04-07T03:15:45.896" v="3734" actId="47"/>
          <pc:sldLayoutMkLst>
            <pc:docMk/>
            <pc:sldMasterMk cId="0" sldId="2147483674"/>
            <pc:sldLayoutMk cId="0" sldId="2147483657"/>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1"/>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2"/>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3"/>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4"/>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6"/>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7"/>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9"/>
          </pc:sldLayoutMkLst>
        </pc:sldLayoutChg>
      </pc:sldMasterChg>
      <pc:sldMasterChg chg="del delSldLayout">
        <pc:chgData name="Win Phyo" userId="5778c2b5-85a0-4e7e-8d5b-07d92181d479" providerId="ADAL" clId="{F4D463B3-905E-4F51-A7EA-0458501D96BF}" dt="2025-04-07T03:15:45.860" v="3733" actId="47"/>
        <pc:sldMasterMkLst>
          <pc:docMk/>
          <pc:sldMasterMk cId="0" sldId="2147483675"/>
        </pc:sldMasterMkLst>
        <pc:sldLayoutChg chg="del">
          <pc:chgData name="Win Phyo" userId="5778c2b5-85a0-4e7e-8d5b-07d92181d479" providerId="ADAL" clId="{F4D463B3-905E-4F51-A7EA-0458501D96BF}" dt="2025-04-07T03:15:45.860" v="3733" actId="47"/>
          <pc:sldLayoutMkLst>
            <pc:docMk/>
            <pc:sldMasterMk cId="0" sldId="2147483675"/>
            <pc:sldLayoutMk cId="0" sldId="2147483672"/>
          </pc:sldLayoutMkLst>
        </pc:sldLayoutChg>
        <pc:sldLayoutChg chg="del">
          <pc:chgData name="Win Phyo" userId="5778c2b5-85a0-4e7e-8d5b-07d92181d479" providerId="ADAL" clId="{F4D463B3-905E-4F51-A7EA-0458501D96BF}" dt="2025-04-07T03:15:45.860" v="3733" actId="47"/>
          <pc:sldLayoutMkLst>
            <pc:docMk/>
            <pc:sldMasterMk cId="0" sldId="2147483675"/>
            <pc:sldLayoutMk cId="0" sldId="2147483673"/>
          </pc:sldLayoutMkLst>
        </pc:sldLayoutChg>
      </pc:sldMasterChg>
    </pc:docChg>
  </pc:docChgLst>
  <pc:docChgLst>
    <pc:chgData name="Zafar Azad" userId="S::ftk8708@autuni.ac.nz::4b2f4dac-1860-4a10-a50a-2056fc7065d1" providerId="AD" clId="Web-{C027606C-9F5D-9430-E5E3-DAE068CCFB55}"/>
    <pc:docChg chg="modSld">
      <pc:chgData name="Zafar Azad" userId="S::ftk8708@autuni.ac.nz::4b2f4dac-1860-4a10-a50a-2056fc7065d1" providerId="AD" clId="Web-{C027606C-9F5D-9430-E5E3-DAE068CCFB55}" dt="2025-04-07T00:03:06.162" v="413" actId="20577"/>
      <pc:docMkLst>
        <pc:docMk/>
      </pc:docMkLst>
      <pc:sldChg chg="addSp delSp modSp">
        <pc:chgData name="Zafar Azad" userId="S::ftk8708@autuni.ac.nz::4b2f4dac-1860-4a10-a50a-2056fc7065d1" providerId="AD" clId="Web-{C027606C-9F5D-9430-E5E3-DAE068CCFB55}" dt="2025-04-07T00:03:06.162" v="413" actId="20577"/>
        <pc:sldMkLst>
          <pc:docMk/>
          <pc:sldMk cId="0" sldId="258"/>
        </pc:sldMkLst>
        <pc:spChg chg="add mod">
          <ac:chgData name="Zafar Azad" userId="S::ftk8708@autuni.ac.nz::4b2f4dac-1860-4a10-a50a-2056fc7065d1" providerId="AD" clId="Web-{C027606C-9F5D-9430-E5E3-DAE068CCFB55}" dt="2025-04-07T00:03:06.162" v="413" actId="20577"/>
          <ac:spMkLst>
            <pc:docMk/>
            <pc:sldMk cId="0" sldId="258"/>
            <ac:spMk id="4" creationId="{2E799A28-1372-CCD2-134C-868E4D3BCDE9}"/>
          </ac:spMkLst>
        </pc:spChg>
      </pc:sldChg>
      <pc:sldChg chg="addSp modSp">
        <pc:chgData name="Zafar Azad" userId="S::ftk8708@autuni.ac.nz::4b2f4dac-1860-4a10-a50a-2056fc7065d1" providerId="AD" clId="Web-{C027606C-9F5D-9430-E5E3-DAE068CCFB55}" dt="2025-04-06T23:51:02.797" v="123" actId="14100"/>
        <pc:sldMkLst>
          <pc:docMk/>
          <pc:sldMk cId="3624500227" sldId="314"/>
        </pc:sldMkLst>
        <pc:spChg chg="add mod">
          <ac:chgData name="Zafar Azad" userId="S::ftk8708@autuni.ac.nz::4b2f4dac-1860-4a10-a50a-2056fc7065d1" providerId="AD" clId="Web-{C027606C-9F5D-9430-E5E3-DAE068CCFB55}" dt="2025-04-06T23:51:02.797" v="123" actId="14100"/>
          <ac:spMkLst>
            <pc:docMk/>
            <pc:sldMk cId="3624500227" sldId="314"/>
            <ac:spMk id="2" creationId="{8E53E6CB-2C3B-49C4-8B9D-41D4DAF24704}"/>
          </ac:spMkLst>
        </pc:spChg>
      </pc:sldChg>
    </pc:docChg>
  </pc:docChgLst>
  <pc:docChgLst>
    <pc:chgData name="Larissa Goh" userId="047381de-f87e-4b32-95fa-b10d7f8e2dd3" providerId="ADAL" clId="{3592C7F3-2A84-BC40-91D1-216BBFDB2141}"/>
    <pc:docChg chg="custSel modSld sldOrd">
      <pc:chgData name="Larissa Goh" userId="047381de-f87e-4b32-95fa-b10d7f8e2dd3" providerId="ADAL" clId="{3592C7F3-2A84-BC40-91D1-216BBFDB2141}" dt="2025-04-09T22:29:41.204" v="256" actId="20577"/>
      <pc:docMkLst>
        <pc:docMk/>
      </pc:docMkLst>
      <pc:sldChg chg="ord">
        <pc:chgData name="Larissa Goh" userId="047381de-f87e-4b32-95fa-b10d7f8e2dd3" providerId="ADAL" clId="{3592C7F3-2A84-BC40-91D1-216BBFDB2141}" dt="2025-04-07T02:07:35.940" v="1" actId="20578"/>
        <pc:sldMkLst>
          <pc:docMk/>
          <pc:sldMk cId="0" sldId="257"/>
        </pc:sldMkLst>
      </pc:sldChg>
      <pc:sldChg chg="delSp modSp mod ord">
        <pc:chgData name="Larissa Goh" userId="047381de-f87e-4b32-95fa-b10d7f8e2dd3" providerId="ADAL" clId="{3592C7F3-2A84-BC40-91D1-216BBFDB2141}" dt="2025-04-09T21:48:55.688" v="5"/>
        <pc:sldMkLst>
          <pc:docMk/>
          <pc:sldMk cId="0" sldId="260"/>
        </pc:sldMkLst>
        <pc:spChg chg="del mod">
          <ac:chgData name="Larissa Goh" userId="047381de-f87e-4b32-95fa-b10d7f8e2dd3" providerId="ADAL" clId="{3592C7F3-2A84-BC40-91D1-216BBFDB2141}" dt="2025-04-09T21:48:55.688" v="5"/>
          <ac:spMkLst>
            <pc:docMk/>
            <pc:sldMk cId="0" sldId="260"/>
            <ac:spMk id="3" creationId="{75C6CFD8-A1A9-AF33-EF11-AED2C6B3B512}"/>
          </ac:spMkLst>
        </pc:spChg>
      </pc:sldChg>
      <pc:sldChg chg="modSp mod modNotesTx">
        <pc:chgData name="Larissa Goh" userId="047381de-f87e-4b32-95fa-b10d7f8e2dd3" providerId="ADAL" clId="{3592C7F3-2A84-BC40-91D1-216BBFDB2141}" dt="2025-04-09T22:29:41.204" v="256" actId="20577"/>
        <pc:sldMkLst>
          <pc:docMk/>
          <pc:sldMk cId="682464414" sldId="306"/>
        </pc:sldMkLst>
        <pc:spChg chg="mod">
          <ac:chgData name="Larissa Goh" userId="047381de-f87e-4b32-95fa-b10d7f8e2dd3" providerId="ADAL" clId="{3592C7F3-2A84-BC40-91D1-216BBFDB2141}" dt="2025-04-09T04:01:49.933" v="2" actId="20577"/>
          <ac:spMkLst>
            <pc:docMk/>
            <pc:sldMk cId="682464414" sldId="306"/>
            <ac:spMk id="2" creationId="{2559273E-40BA-6F42-3CD4-C952204360F6}"/>
          </ac:spMkLst>
        </pc:spChg>
      </pc:sldChg>
    </pc:docChg>
  </pc:docChgLst>
  <pc:docChgLst>
    <pc:chgData name="Thomas Hugh Robinson" userId="ba43011d-005d-435c-943e-000ddbddd6d2" providerId="ADAL" clId="{2323A438-F877-4E25-8BEE-3D742D168505}"/>
    <pc:docChg chg="undo redo custSel modSld sldOrd">
      <pc:chgData name="Thomas Hugh Robinson" userId="ba43011d-005d-435c-943e-000ddbddd6d2" providerId="ADAL" clId="{2323A438-F877-4E25-8BEE-3D742D168505}" dt="2025-04-09T22:39:33.207" v="90" actId="404"/>
      <pc:docMkLst>
        <pc:docMk/>
      </pc:docMkLst>
      <pc:sldChg chg="modSp mod">
        <pc:chgData name="Thomas Hugh Robinson" userId="ba43011d-005d-435c-943e-000ddbddd6d2" providerId="ADAL" clId="{2323A438-F877-4E25-8BEE-3D742D168505}" dt="2025-04-06T12:09:20.228" v="1" actId="790"/>
        <pc:sldMkLst>
          <pc:docMk/>
          <pc:sldMk cId="0" sldId="256"/>
        </pc:sldMkLst>
        <pc:spChg chg="mod">
          <ac:chgData name="Thomas Hugh Robinson" userId="ba43011d-005d-435c-943e-000ddbddd6d2" providerId="ADAL" clId="{2323A438-F877-4E25-8BEE-3D742D168505}" dt="2025-04-06T12:09:20.228" v="1" actId="790"/>
          <ac:spMkLst>
            <pc:docMk/>
            <pc:sldMk cId="0" sldId="256"/>
            <ac:spMk id="1435"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43"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47"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48"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49"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61"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62"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73"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76"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92" creationId="{00000000-0000-0000-0000-000000000000}"/>
          </ac:spMkLst>
        </pc:spChg>
      </pc:sldChg>
      <pc:sldChg chg="modSp mod">
        <pc:chgData name="Thomas Hugh Robinson" userId="ba43011d-005d-435c-943e-000ddbddd6d2" providerId="ADAL" clId="{2323A438-F877-4E25-8BEE-3D742D168505}" dt="2025-04-06T12:09:20.228" v="1" actId="790"/>
        <pc:sldMkLst>
          <pc:docMk/>
          <pc:sldMk cId="0" sldId="257"/>
        </pc:sldMkLst>
      </pc:sldChg>
      <pc:sldChg chg="modSp mod">
        <pc:chgData name="Thomas Hugh Robinson" userId="ba43011d-005d-435c-943e-000ddbddd6d2" providerId="ADAL" clId="{2323A438-F877-4E25-8BEE-3D742D168505}" dt="2025-04-06T12:09:20.228" v="1" actId="790"/>
        <pc:sldMkLst>
          <pc:docMk/>
          <pc:sldMk cId="0" sldId="258"/>
        </pc:sldMkLst>
        <pc:spChg chg="mod">
          <ac:chgData name="Thomas Hugh Robinson" userId="ba43011d-005d-435c-943e-000ddbddd6d2" providerId="ADAL" clId="{2323A438-F877-4E25-8BEE-3D742D168505}" dt="2025-04-06T12:09:20.228" v="1" actId="790"/>
          <ac:spMkLst>
            <pc:docMk/>
            <pc:sldMk cId="0" sldId="258"/>
            <ac:spMk id="1515" creationId="{00000000-0000-0000-0000-000000000000}"/>
          </ac:spMkLst>
        </pc:spChg>
      </pc:sldChg>
      <pc:sldChg chg="modSp mod">
        <pc:chgData name="Thomas Hugh Robinson" userId="ba43011d-005d-435c-943e-000ddbddd6d2" providerId="ADAL" clId="{2323A438-F877-4E25-8BEE-3D742D168505}" dt="2025-04-06T12:09:20.228" v="1" actId="790"/>
        <pc:sldMkLst>
          <pc:docMk/>
          <pc:sldMk cId="0" sldId="259"/>
        </pc:sldMkLst>
        <pc:spChg chg="mod">
          <ac:chgData name="Thomas Hugh Robinson" userId="ba43011d-005d-435c-943e-000ddbddd6d2" providerId="ADAL" clId="{2323A438-F877-4E25-8BEE-3D742D168505}" dt="2025-04-06T12:09:20.228" v="1" actId="790"/>
          <ac:spMkLst>
            <pc:docMk/>
            <pc:sldMk cId="0" sldId="259"/>
            <ac:spMk id="10" creationId="{25F7B793-AFBC-4F8F-8A57-4E4B5EB415DF}"/>
          </ac:spMkLst>
        </pc:spChg>
      </pc:sldChg>
      <pc:sldChg chg="modSp mod modNotesTx">
        <pc:chgData name="Thomas Hugh Robinson" userId="ba43011d-005d-435c-943e-000ddbddd6d2" providerId="ADAL" clId="{2323A438-F877-4E25-8BEE-3D742D168505}" dt="2025-04-09T20:35:23.505" v="21" actId="20577"/>
        <pc:sldMkLst>
          <pc:docMk/>
          <pc:sldMk cId="0" sldId="260"/>
        </pc:sldMkLst>
        <pc:spChg chg="mod">
          <ac:chgData name="Thomas Hugh Robinson" userId="ba43011d-005d-435c-943e-000ddbddd6d2" providerId="ADAL" clId="{2323A438-F877-4E25-8BEE-3D742D168505}" dt="2025-04-06T12:09:20.228" v="1" actId="790"/>
          <ac:spMkLst>
            <pc:docMk/>
            <pc:sldMk cId="0" sldId="260"/>
            <ac:spMk id="1540"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41"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44"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46"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49"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1"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3"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5"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6"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7" creationId="{00000000-0000-0000-0000-000000000000}"/>
          </ac:spMkLst>
        </pc:spChg>
      </pc:sldChg>
      <pc:sldChg chg="modSp mod ord">
        <pc:chgData name="Thomas Hugh Robinson" userId="ba43011d-005d-435c-943e-000ddbddd6d2" providerId="ADAL" clId="{2323A438-F877-4E25-8BEE-3D742D168505}" dt="2025-04-06T12:27:57.447" v="3"/>
        <pc:sldMkLst>
          <pc:docMk/>
          <pc:sldMk cId="0" sldId="261"/>
        </pc:sldMkLst>
        <pc:spChg chg="mod">
          <ac:chgData name="Thomas Hugh Robinson" userId="ba43011d-005d-435c-943e-000ddbddd6d2" providerId="ADAL" clId="{2323A438-F877-4E25-8BEE-3D742D168505}" dt="2025-04-06T12:09:20.228" v="1" actId="790"/>
          <ac:spMkLst>
            <pc:docMk/>
            <pc:sldMk cId="0" sldId="261"/>
            <ac:spMk id="1566" creationId="{00000000-0000-0000-0000-000000000000}"/>
          </ac:spMkLst>
        </pc:spChg>
      </pc:sldChg>
      <pc:sldChg chg="modSp mod">
        <pc:chgData name="Thomas Hugh Robinson" userId="ba43011d-005d-435c-943e-000ddbddd6d2" providerId="ADAL" clId="{2323A438-F877-4E25-8BEE-3D742D168505}" dt="2025-04-06T12:09:20.228" v="1" actId="790"/>
        <pc:sldMkLst>
          <pc:docMk/>
          <pc:sldMk cId="0" sldId="262"/>
        </pc:sldMkLst>
        <pc:spChg chg="mod">
          <ac:chgData name="Thomas Hugh Robinson" userId="ba43011d-005d-435c-943e-000ddbddd6d2" providerId="ADAL" clId="{2323A438-F877-4E25-8BEE-3D742D168505}" dt="2025-04-06T12:09:20.228" v="1" actId="790"/>
          <ac:spMkLst>
            <pc:docMk/>
            <pc:sldMk cId="0" sldId="262"/>
            <ac:spMk id="1578" creationId="{00000000-0000-0000-0000-000000000000}"/>
          </ac:spMkLst>
        </pc:spChg>
      </pc:sldChg>
      <pc:sldChg chg="modSp mod">
        <pc:chgData name="Thomas Hugh Robinson" userId="ba43011d-005d-435c-943e-000ddbddd6d2" providerId="ADAL" clId="{2323A438-F877-4E25-8BEE-3D742D168505}" dt="2025-04-06T12:09:20.228" v="1" actId="790"/>
        <pc:sldMkLst>
          <pc:docMk/>
          <pc:sldMk cId="0" sldId="263"/>
        </pc:sldMkLst>
      </pc:sldChg>
      <pc:sldChg chg="modSp mod">
        <pc:chgData name="Thomas Hugh Robinson" userId="ba43011d-005d-435c-943e-000ddbddd6d2" providerId="ADAL" clId="{2323A438-F877-4E25-8BEE-3D742D168505}" dt="2025-04-06T12:09:20.228" v="1" actId="790"/>
        <pc:sldMkLst>
          <pc:docMk/>
          <pc:sldMk cId="0" sldId="264"/>
        </pc:sldMkLst>
      </pc:sldChg>
      <pc:sldChg chg="modSp mod">
        <pc:chgData name="Thomas Hugh Robinson" userId="ba43011d-005d-435c-943e-000ddbddd6d2" providerId="ADAL" clId="{2323A438-F877-4E25-8BEE-3D742D168505}" dt="2025-04-06T12:09:20.228" v="1" actId="790"/>
        <pc:sldMkLst>
          <pc:docMk/>
          <pc:sldMk cId="0" sldId="265"/>
        </pc:sldMkLst>
      </pc:sldChg>
      <pc:sldChg chg="modSp mod">
        <pc:chgData name="Thomas Hugh Robinson" userId="ba43011d-005d-435c-943e-000ddbddd6d2" providerId="ADAL" clId="{2323A438-F877-4E25-8BEE-3D742D168505}" dt="2025-04-06T12:09:20.228" v="1" actId="790"/>
        <pc:sldMkLst>
          <pc:docMk/>
          <pc:sldMk cId="0" sldId="266"/>
        </pc:sldMkLst>
      </pc:sldChg>
      <pc:sldChg chg="modSp mod">
        <pc:chgData name="Thomas Hugh Robinson" userId="ba43011d-005d-435c-943e-000ddbddd6d2" providerId="ADAL" clId="{2323A438-F877-4E25-8BEE-3D742D168505}" dt="2025-04-06T12:09:20.228" v="1" actId="790"/>
        <pc:sldMkLst>
          <pc:docMk/>
          <pc:sldMk cId="0" sldId="267"/>
        </pc:sldMkLst>
      </pc:sldChg>
      <pc:sldChg chg="modSp mod">
        <pc:chgData name="Thomas Hugh Robinson" userId="ba43011d-005d-435c-943e-000ddbddd6d2" providerId="ADAL" clId="{2323A438-F877-4E25-8BEE-3D742D168505}" dt="2025-04-06T12:09:20.228" v="1" actId="790"/>
        <pc:sldMkLst>
          <pc:docMk/>
          <pc:sldMk cId="0" sldId="268"/>
        </pc:sldMkLst>
      </pc:sldChg>
      <pc:sldChg chg="modSp mod">
        <pc:chgData name="Thomas Hugh Robinson" userId="ba43011d-005d-435c-943e-000ddbddd6d2" providerId="ADAL" clId="{2323A438-F877-4E25-8BEE-3D742D168505}" dt="2025-04-06T12:09:20.228" v="1" actId="790"/>
        <pc:sldMkLst>
          <pc:docMk/>
          <pc:sldMk cId="0" sldId="269"/>
        </pc:sldMkLst>
      </pc:sldChg>
      <pc:sldChg chg="modSp mod">
        <pc:chgData name="Thomas Hugh Robinson" userId="ba43011d-005d-435c-943e-000ddbddd6d2" providerId="ADAL" clId="{2323A438-F877-4E25-8BEE-3D742D168505}" dt="2025-04-06T12:09:20.228" v="1" actId="790"/>
        <pc:sldMkLst>
          <pc:docMk/>
          <pc:sldMk cId="0" sldId="270"/>
        </pc:sldMkLst>
      </pc:sldChg>
      <pc:sldChg chg="modSp mod">
        <pc:chgData name="Thomas Hugh Robinson" userId="ba43011d-005d-435c-943e-000ddbddd6d2" providerId="ADAL" clId="{2323A438-F877-4E25-8BEE-3D742D168505}" dt="2025-04-06T12:09:20.228" v="1" actId="790"/>
        <pc:sldMkLst>
          <pc:docMk/>
          <pc:sldMk cId="0" sldId="271"/>
        </pc:sldMkLst>
      </pc:sldChg>
      <pc:sldChg chg="modSp mod">
        <pc:chgData name="Thomas Hugh Robinson" userId="ba43011d-005d-435c-943e-000ddbddd6d2" providerId="ADAL" clId="{2323A438-F877-4E25-8BEE-3D742D168505}" dt="2025-04-06T12:09:20.228" v="1" actId="790"/>
        <pc:sldMkLst>
          <pc:docMk/>
          <pc:sldMk cId="0" sldId="272"/>
        </pc:sldMkLst>
      </pc:sldChg>
      <pc:sldChg chg="modSp mod">
        <pc:chgData name="Thomas Hugh Robinson" userId="ba43011d-005d-435c-943e-000ddbddd6d2" providerId="ADAL" clId="{2323A438-F877-4E25-8BEE-3D742D168505}" dt="2025-04-06T12:09:20.228" v="1" actId="790"/>
        <pc:sldMkLst>
          <pc:docMk/>
          <pc:sldMk cId="0" sldId="273"/>
        </pc:sldMkLst>
      </pc:sldChg>
      <pc:sldChg chg="modSp mod">
        <pc:chgData name="Thomas Hugh Robinson" userId="ba43011d-005d-435c-943e-000ddbddd6d2" providerId="ADAL" clId="{2323A438-F877-4E25-8BEE-3D742D168505}" dt="2025-04-06T12:09:20.228" v="1" actId="790"/>
        <pc:sldMkLst>
          <pc:docMk/>
          <pc:sldMk cId="0" sldId="274"/>
        </pc:sldMkLst>
      </pc:sldChg>
      <pc:sldChg chg="modSp mod">
        <pc:chgData name="Thomas Hugh Robinson" userId="ba43011d-005d-435c-943e-000ddbddd6d2" providerId="ADAL" clId="{2323A438-F877-4E25-8BEE-3D742D168505}" dt="2025-04-06T12:09:20.228" v="1" actId="790"/>
        <pc:sldMkLst>
          <pc:docMk/>
          <pc:sldMk cId="0" sldId="275"/>
        </pc:sldMkLst>
      </pc:sldChg>
      <pc:sldChg chg="modSp mod">
        <pc:chgData name="Thomas Hugh Robinson" userId="ba43011d-005d-435c-943e-000ddbddd6d2" providerId="ADAL" clId="{2323A438-F877-4E25-8BEE-3D742D168505}" dt="2025-04-06T12:09:20.228" v="1" actId="790"/>
        <pc:sldMkLst>
          <pc:docMk/>
          <pc:sldMk cId="0" sldId="276"/>
        </pc:sldMkLst>
      </pc:sldChg>
      <pc:sldChg chg="modSp mod">
        <pc:chgData name="Thomas Hugh Robinson" userId="ba43011d-005d-435c-943e-000ddbddd6d2" providerId="ADAL" clId="{2323A438-F877-4E25-8BEE-3D742D168505}" dt="2025-04-06T12:09:20.228" v="1" actId="790"/>
        <pc:sldMkLst>
          <pc:docMk/>
          <pc:sldMk cId="0" sldId="277"/>
        </pc:sldMkLst>
      </pc:sldChg>
      <pc:sldChg chg="modSp mod">
        <pc:chgData name="Thomas Hugh Robinson" userId="ba43011d-005d-435c-943e-000ddbddd6d2" providerId="ADAL" clId="{2323A438-F877-4E25-8BEE-3D742D168505}" dt="2025-04-06T12:09:20.228" v="1" actId="790"/>
        <pc:sldMkLst>
          <pc:docMk/>
          <pc:sldMk cId="0" sldId="278"/>
        </pc:sldMkLst>
      </pc:sldChg>
      <pc:sldChg chg="modSp mod">
        <pc:chgData name="Thomas Hugh Robinson" userId="ba43011d-005d-435c-943e-000ddbddd6d2" providerId="ADAL" clId="{2323A438-F877-4E25-8BEE-3D742D168505}" dt="2025-04-06T12:09:20.228" v="1" actId="790"/>
        <pc:sldMkLst>
          <pc:docMk/>
          <pc:sldMk cId="0" sldId="279"/>
        </pc:sldMkLst>
      </pc:sldChg>
      <pc:sldChg chg="modSp mod">
        <pc:chgData name="Thomas Hugh Robinson" userId="ba43011d-005d-435c-943e-000ddbddd6d2" providerId="ADAL" clId="{2323A438-F877-4E25-8BEE-3D742D168505}" dt="2025-04-06T12:09:20.228" v="1" actId="790"/>
        <pc:sldMkLst>
          <pc:docMk/>
          <pc:sldMk cId="0" sldId="280"/>
        </pc:sldMkLst>
      </pc:sldChg>
      <pc:sldChg chg="modSp mod">
        <pc:chgData name="Thomas Hugh Robinson" userId="ba43011d-005d-435c-943e-000ddbddd6d2" providerId="ADAL" clId="{2323A438-F877-4E25-8BEE-3D742D168505}" dt="2025-04-06T12:09:20.228" v="1" actId="790"/>
        <pc:sldMkLst>
          <pc:docMk/>
          <pc:sldMk cId="0" sldId="281"/>
        </pc:sldMkLst>
      </pc:sldChg>
      <pc:sldChg chg="modSp mod">
        <pc:chgData name="Thomas Hugh Robinson" userId="ba43011d-005d-435c-943e-000ddbddd6d2" providerId="ADAL" clId="{2323A438-F877-4E25-8BEE-3D742D168505}" dt="2025-04-06T12:09:20.228" v="1" actId="790"/>
        <pc:sldMkLst>
          <pc:docMk/>
          <pc:sldMk cId="0" sldId="282"/>
        </pc:sldMkLst>
      </pc:sldChg>
      <pc:sldChg chg="modSp mod">
        <pc:chgData name="Thomas Hugh Robinson" userId="ba43011d-005d-435c-943e-000ddbddd6d2" providerId="ADAL" clId="{2323A438-F877-4E25-8BEE-3D742D168505}" dt="2025-04-06T12:09:20.228" v="1" actId="790"/>
        <pc:sldMkLst>
          <pc:docMk/>
          <pc:sldMk cId="0" sldId="283"/>
        </pc:sldMkLst>
      </pc:sldChg>
      <pc:sldChg chg="modSp mod">
        <pc:chgData name="Thomas Hugh Robinson" userId="ba43011d-005d-435c-943e-000ddbddd6d2" providerId="ADAL" clId="{2323A438-F877-4E25-8BEE-3D742D168505}" dt="2025-04-06T12:09:20.228" v="1" actId="790"/>
        <pc:sldMkLst>
          <pc:docMk/>
          <pc:sldMk cId="0" sldId="284"/>
        </pc:sldMkLst>
      </pc:sldChg>
      <pc:sldChg chg="modSp mod">
        <pc:chgData name="Thomas Hugh Robinson" userId="ba43011d-005d-435c-943e-000ddbddd6d2" providerId="ADAL" clId="{2323A438-F877-4E25-8BEE-3D742D168505}" dt="2025-04-06T12:09:20.228" v="1" actId="790"/>
        <pc:sldMkLst>
          <pc:docMk/>
          <pc:sldMk cId="0" sldId="285"/>
        </pc:sldMkLst>
      </pc:sldChg>
      <pc:sldChg chg="modSp mod">
        <pc:chgData name="Thomas Hugh Robinson" userId="ba43011d-005d-435c-943e-000ddbddd6d2" providerId="ADAL" clId="{2323A438-F877-4E25-8BEE-3D742D168505}" dt="2025-04-06T12:09:20.228" v="1" actId="790"/>
        <pc:sldMkLst>
          <pc:docMk/>
          <pc:sldMk cId="0" sldId="286"/>
        </pc:sldMkLst>
      </pc:sldChg>
      <pc:sldChg chg="modSp mod">
        <pc:chgData name="Thomas Hugh Robinson" userId="ba43011d-005d-435c-943e-000ddbddd6d2" providerId="ADAL" clId="{2323A438-F877-4E25-8BEE-3D742D168505}" dt="2025-04-06T12:09:20.228" v="1" actId="790"/>
        <pc:sldMkLst>
          <pc:docMk/>
          <pc:sldMk cId="0" sldId="287"/>
        </pc:sldMkLst>
      </pc:sldChg>
      <pc:sldChg chg="modSp mod">
        <pc:chgData name="Thomas Hugh Robinson" userId="ba43011d-005d-435c-943e-000ddbddd6d2" providerId="ADAL" clId="{2323A438-F877-4E25-8BEE-3D742D168505}" dt="2025-04-06T12:09:20.228" v="1" actId="790"/>
        <pc:sldMkLst>
          <pc:docMk/>
          <pc:sldMk cId="0" sldId="288"/>
        </pc:sldMkLst>
      </pc:sldChg>
      <pc:sldChg chg="modSp mod">
        <pc:chgData name="Thomas Hugh Robinson" userId="ba43011d-005d-435c-943e-000ddbddd6d2" providerId="ADAL" clId="{2323A438-F877-4E25-8BEE-3D742D168505}" dt="2025-04-06T12:09:20.228" v="1" actId="790"/>
        <pc:sldMkLst>
          <pc:docMk/>
          <pc:sldMk cId="0" sldId="289"/>
        </pc:sldMkLst>
      </pc:sldChg>
      <pc:sldChg chg="modSp mod">
        <pc:chgData name="Thomas Hugh Robinson" userId="ba43011d-005d-435c-943e-000ddbddd6d2" providerId="ADAL" clId="{2323A438-F877-4E25-8BEE-3D742D168505}" dt="2025-04-06T12:09:20.228" v="1" actId="790"/>
        <pc:sldMkLst>
          <pc:docMk/>
          <pc:sldMk cId="0" sldId="290"/>
        </pc:sldMkLst>
      </pc:sldChg>
      <pc:sldChg chg="modSp mod">
        <pc:chgData name="Thomas Hugh Robinson" userId="ba43011d-005d-435c-943e-000ddbddd6d2" providerId="ADAL" clId="{2323A438-F877-4E25-8BEE-3D742D168505}" dt="2025-04-06T12:09:20.228" v="1" actId="790"/>
        <pc:sldMkLst>
          <pc:docMk/>
          <pc:sldMk cId="0" sldId="291"/>
        </pc:sldMkLst>
      </pc:sldChg>
      <pc:sldChg chg="modSp mod">
        <pc:chgData name="Thomas Hugh Robinson" userId="ba43011d-005d-435c-943e-000ddbddd6d2" providerId="ADAL" clId="{2323A438-F877-4E25-8BEE-3D742D168505}" dt="2025-04-06T12:09:20.228" v="1" actId="790"/>
        <pc:sldMkLst>
          <pc:docMk/>
          <pc:sldMk cId="0" sldId="292"/>
        </pc:sldMkLst>
      </pc:sldChg>
      <pc:sldChg chg="modSp mod">
        <pc:chgData name="Thomas Hugh Robinson" userId="ba43011d-005d-435c-943e-000ddbddd6d2" providerId="ADAL" clId="{2323A438-F877-4E25-8BEE-3D742D168505}" dt="2025-04-06T12:09:20.228" v="1" actId="790"/>
        <pc:sldMkLst>
          <pc:docMk/>
          <pc:sldMk cId="0" sldId="293"/>
        </pc:sldMkLst>
      </pc:sldChg>
      <pc:sldChg chg="modSp mod">
        <pc:chgData name="Thomas Hugh Robinson" userId="ba43011d-005d-435c-943e-000ddbddd6d2" providerId="ADAL" clId="{2323A438-F877-4E25-8BEE-3D742D168505}" dt="2025-04-06T12:09:20.228" v="1" actId="790"/>
        <pc:sldMkLst>
          <pc:docMk/>
          <pc:sldMk cId="0" sldId="294"/>
        </pc:sldMkLst>
      </pc:sldChg>
      <pc:sldChg chg="modSp mod modNotesTx">
        <pc:chgData name="Thomas Hugh Robinson" userId="ba43011d-005d-435c-943e-000ddbddd6d2" providerId="ADAL" clId="{2323A438-F877-4E25-8BEE-3D742D168505}" dt="2025-04-09T20:35:34.403" v="23" actId="20577"/>
        <pc:sldMkLst>
          <pc:docMk/>
          <pc:sldMk cId="3492197377" sldId="296"/>
        </pc:sldMkLst>
        <pc:spChg chg="mod">
          <ac:chgData name="Thomas Hugh Robinson" userId="ba43011d-005d-435c-943e-000ddbddd6d2" providerId="ADAL" clId="{2323A438-F877-4E25-8BEE-3D742D168505}" dt="2025-04-06T12:09:20.228" v="1" actId="790"/>
          <ac:spMkLst>
            <pc:docMk/>
            <pc:sldMk cId="3492197377" sldId="296"/>
            <ac:spMk id="4" creationId="{34D43691-A9B6-EA97-667F-3105375DC587}"/>
          </ac:spMkLst>
        </pc:spChg>
        <pc:spChg chg="mod">
          <ac:chgData name="Thomas Hugh Robinson" userId="ba43011d-005d-435c-943e-000ddbddd6d2" providerId="ADAL" clId="{2323A438-F877-4E25-8BEE-3D742D168505}" dt="2025-04-06T12:09:20.228" v="1" actId="790"/>
          <ac:spMkLst>
            <pc:docMk/>
            <pc:sldMk cId="3492197377" sldId="296"/>
            <ac:spMk id="1499" creationId="{92DA2B77-727E-0204-F79F-14806B03665F}"/>
          </ac:spMkLst>
        </pc:spChg>
      </pc:sldChg>
      <pc:sldChg chg="modSp mod">
        <pc:chgData name="Thomas Hugh Robinson" userId="ba43011d-005d-435c-943e-000ddbddd6d2" providerId="ADAL" clId="{2323A438-F877-4E25-8BEE-3D742D168505}" dt="2025-04-06T12:09:20.228" v="1" actId="790"/>
        <pc:sldMkLst>
          <pc:docMk/>
          <pc:sldMk cId="2067165351" sldId="297"/>
        </pc:sldMkLst>
        <pc:spChg chg="mod">
          <ac:chgData name="Thomas Hugh Robinson" userId="ba43011d-005d-435c-943e-000ddbddd6d2" providerId="ADAL" clId="{2323A438-F877-4E25-8BEE-3D742D168505}" dt="2025-04-06T12:09:20.228" v="1" actId="790"/>
          <ac:spMkLst>
            <pc:docMk/>
            <pc:sldMk cId="2067165351" sldId="297"/>
            <ac:spMk id="1515" creationId="{D2E401DC-47F4-2DD5-D6E5-D9B02FB555E4}"/>
          </ac:spMkLst>
        </pc:spChg>
      </pc:sldChg>
      <pc:sldChg chg="modSp mod">
        <pc:chgData name="Thomas Hugh Robinson" userId="ba43011d-005d-435c-943e-000ddbddd6d2" providerId="ADAL" clId="{2323A438-F877-4E25-8BEE-3D742D168505}" dt="2025-04-06T12:09:20.228" v="1" actId="790"/>
        <pc:sldMkLst>
          <pc:docMk/>
          <pc:sldMk cId="4135600080" sldId="298"/>
        </pc:sldMkLst>
        <pc:spChg chg="mod">
          <ac:chgData name="Thomas Hugh Robinson" userId="ba43011d-005d-435c-943e-000ddbddd6d2" providerId="ADAL" clId="{2323A438-F877-4E25-8BEE-3D742D168505}" dt="2025-04-06T12:09:20.228" v="1" actId="790"/>
          <ac:spMkLst>
            <pc:docMk/>
            <pc:sldMk cId="4135600080" sldId="298"/>
            <ac:spMk id="9" creationId="{EF78C82C-A2CA-A0D3-4805-9D70B592F13C}"/>
          </ac:spMkLst>
        </pc:spChg>
        <pc:spChg chg="mod">
          <ac:chgData name="Thomas Hugh Robinson" userId="ba43011d-005d-435c-943e-000ddbddd6d2" providerId="ADAL" clId="{2323A438-F877-4E25-8BEE-3D742D168505}" dt="2025-04-06T12:09:20.228" v="1" actId="790"/>
          <ac:spMkLst>
            <pc:docMk/>
            <pc:sldMk cId="4135600080" sldId="298"/>
            <ac:spMk id="1538" creationId="{8EE79F27-69B3-C269-8397-2B4912384B7B}"/>
          </ac:spMkLst>
        </pc:spChg>
        <pc:spChg chg="mod">
          <ac:chgData name="Thomas Hugh Robinson" userId="ba43011d-005d-435c-943e-000ddbddd6d2" providerId="ADAL" clId="{2323A438-F877-4E25-8BEE-3D742D168505}" dt="2025-04-06T12:09:20.228" v="1" actId="790"/>
          <ac:spMkLst>
            <pc:docMk/>
            <pc:sldMk cId="4135600080" sldId="298"/>
            <ac:spMk id="1541" creationId="{2778E137-932F-DF5F-4A43-7C20E1E9CF24}"/>
          </ac:spMkLst>
        </pc:spChg>
        <pc:spChg chg="mod">
          <ac:chgData name="Thomas Hugh Robinson" userId="ba43011d-005d-435c-943e-000ddbddd6d2" providerId="ADAL" clId="{2323A438-F877-4E25-8BEE-3D742D168505}" dt="2025-04-06T12:09:20.228" v="1" actId="790"/>
          <ac:spMkLst>
            <pc:docMk/>
            <pc:sldMk cId="4135600080" sldId="298"/>
            <ac:spMk id="1546" creationId="{FC47E394-8E54-F500-C791-661A63B8C15B}"/>
          </ac:spMkLst>
        </pc:spChg>
        <pc:spChg chg="mod">
          <ac:chgData name="Thomas Hugh Robinson" userId="ba43011d-005d-435c-943e-000ddbddd6d2" providerId="ADAL" clId="{2323A438-F877-4E25-8BEE-3D742D168505}" dt="2025-04-06T12:09:20.228" v="1" actId="790"/>
          <ac:spMkLst>
            <pc:docMk/>
            <pc:sldMk cId="4135600080" sldId="298"/>
            <ac:spMk id="1547" creationId="{1099F352-5E50-A284-3123-82FD5C3E870A}"/>
          </ac:spMkLst>
        </pc:spChg>
        <pc:spChg chg="mod">
          <ac:chgData name="Thomas Hugh Robinson" userId="ba43011d-005d-435c-943e-000ddbddd6d2" providerId="ADAL" clId="{2323A438-F877-4E25-8BEE-3D742D168505}" dt="2025-04-06T12:09:20.228" v="1" actId="790"/>
          <ac:spMkLst>
            <pc:docMk/>
            <pc:sldMk cId="4135600080" sldId="298"/>
            <ac:spMk id="1551" creationId="{987715DE-8044-D289-89B1-B8CD117B3289}"/>
          </ac:spMkLst>
        </pc:spChg>
        <pc:spChg chg="mod">
          <ac:chgData name="Thomas Hugh Robinson" userId="ba43011d-005d-435c-943e-000ddbddd6d2" providerId="ADAL" clId="{2323A438-F877-4E25-8BEE-3D742D168505}" dt="2025-04-06T12:09:20.228" v="1" actId="790"/>
          <ac:spMkLst>
            <pc:docMk/>
            <pc:sldMk cId="4135600080" sldId="298"/>
            <ac:spMk id="1552" creationId="{2180315F-CFFE-7521-1A45-06D938B0E1E0}"/>
          </ac:spMkLst>
        </pc:spChg>
        <pc:spChg chg="mod">
          <ac:chgData name="Thomas Hugh Robinson" userId="ba43011d-005d-435c-943e-000ddbddd6d2" providerId="ADAL" clId="{2323A438-F877-4E25-8BEE-3D742D168505}" dt="2025-04-06T12:09:20.228" v="1" actId="790"/>
          <ac:spMkLst>
            <pc:docMk/>
            <pc:sldMk cId="4135600080" sldId="298"/>
            <ac:spMk id="1555" creationId="{A2D375FE-325C-6ADA-F593-B0839B00EC75}"/>
          </ac:spMkLst>
        </pc:spChg>
        <pc:spChg chg="mod">
          <ac:chgData name="Thomas Hugh Robinson" userId="ba43011d-005d-435c-943e-000ddbddd6d2" providerId="ADAL" clId="{2323A438-F877-4E25-8BEE-3D742D168505}" dt="2025-04-06T12:09:20.228" v="1" actId="790"/>
          <ac:spMkLst>
            <pc:docMk/>
            <pc:sldMk cId="4135600080" sldId="298"/>
            <ac:spMk id="1557" creationId="{1B18DAC3-5189-6901-A404-8E26ED718166}"/>
          </ac:spMkLst>
        </pc:spChg>
        <pc:spChg chg="mod">
          <ac:chgData name="Thomas Hugh Robinson" userId="ba43011d-005d-435c-943e-000ddbddd6d2" providerId="ADAL" clId="{2323A438-F877-4E25-8BEE-3D742D168505}" dt="2025-04-06T12:09:20.228" v="1" actId="790"/>
          <ac:spMkLst>
            <pc:docMk/>
            <pc:sldMk cId="4135600080" sldId="298"/>
            <ac:spMk id="1560" creationId="{B2FA31F4-EB32-419E-3876-28271A5F6887}"/>
          </ac:spMkLst>
        </pc:spChg>
      </pc:sldChg>
      <pc:sldChg chg="modSp mod">
        <pc:chgData name="Thomas Hugh Robinson" userId="ba43011d-005d-435c-943e-000ddbddd6d2" providerId="ADAL" clId="{2323A438-F877-4E25-8BEE-3D742D168505}" dt="2025-04-06T12:09:20.228" v="1" actId="790"/>
        <pc:sldMkLst>
          <pc:docMk/>
          <pc:sldMk cId="1573820019" sldId="299"/>
        </pc:sldMkLst>
      </pc:sldChg>
      <pc:sldChg chg="modSp mod">
        <pc:chgData name="Thomas Hugh Robinson" userId="ba43011d-005d-435c-943e-000ddbddd6d2" providerId="ADAL" clId="{2323A438-F877-4E25-8BEE-3D742D168505}" dt="2025-04-06T12:09:20.228" v="1" actId="790"/>
        <pc:sldMkLst>
          <pc:docMk/>
          <pc:sldMk cId="175666516" sldId="300"/>
        </pc:sldMkLst>
      </pc:sldChg>
      <pc:sldChg chg="modSp mod">
        <pc:chgData name="Thomas Hugh Robinson" userId="ba43011d-005d-435c-943e-000ddbddd6d2" providerId="ADAL" clId="{2323A438-F877-4E25-8BEE-3D742D168505}" dt="2025-04-06T12:47:52.916" v="5"/>
        <pc:sldMkLst>
          <pc:docMk/>
          <pc:sldMk cId="2553068788" sldId="301"/>
        </pc:sldMkLst>
        <pc:spChg chg="mod">
          <ac:chgData name="Thomas Hugh Robinson" userId="ba43011d-005d-435c-943e-000ddbddd6d2" providerId="ADAL" clId="{2323A438-F877-4E25-8BEE-3D742D168505}" dt="2025-04-06T12:09:20.228" v="1" actId="790"/>
          <ac:spMkLst>
            <pc:docMk/>
            <pc:sldMk cId="2553068788" sldId="301"/>
            <ac:spMk id="30" creationId="{5BF667D7-30DB-7FDD-B06E-CB4C02ECD19A}"/>
          </ac:spMkLst>
        </pc:spChg>
        <pc:picChg chg="mod">
          <ac:chgData name="Thomas Hugh Robinson" userId="ba43011d-005d-435c-943e-000ddbddd6d2" providerId="ADAL" clId="{2323A438-F877-4E25-8BEE-3D742D168505}" dt="2025-04-06T12:47:52.916" v="5"/>
          <ac:picMkLst>
            <pc:docMk/>
            <pc:sldMk cId="2553068788" sldId="301"/>
            <ac:picMk id="31" creationId="{12BDD64C-4AEB-A393-8DA6-8962928B4A70}"/>
          </ac:picMkLst>
        </pc:picChg>
      </pc:sldChg>
      <pc:sldChg chg="modSp mod">
        <pc:chgData name="Thomas Hugh Robinson" userId="ba43011d-005d-435c-943e-000ddbddd6d2" providerId="ADAL" clId="{2323A438-F877-4E25-8BEE-3D742D168505}" dt="2025-04-06T12:09:20.228" v="1" actId="790"/>
        <pc:sldMkLst>
          <pc:docMk/>
          <pc:sldMk cId="2729193062" sldId="302"/>
        </pc:sldMkLst>
        <pc:spChg chg="mod">
          <ac:chgData name="Thomas Hugh Robinson" userId="ba43011d-005d-435c-943e-000ddbddd6d2" providerId="ADAL" clId="{2323A438-F877-4E25-8BEE-3D742D168505}" dt="2025-04-06T12:09:20.228" v="1" actId="790"/>
          <ac:spMkLst>
            <pc:docMk/>
            <pc:sldMk cId="2729193062" sldId="302"/>
            <ac:spMk id="1499" creationId="{96313266-599F-B64B-9A47-03FB28CEC226}"/>
          </ac:spMkLst>
        </pc:spChg>
      </pc:sldChg>
      <pc:sldChg chg="modSp mod">
        <pc:chgData name="Thomas Hugh Robinson" userId="ba43011d-005d-435c-943e-000ddbddd6d2" providerId="ADAL" clId="{2323A438-F877-4E25-8BEE-3D742D168505}" dt="2025-04-06T12:09:20.228" v="1" actId="790"/>
        <pc:sldMkLst>
          <pc:docMk/>
          <pc:sldMk cId="1330753839" sldId="303"/>
        </pc:sldMkLst>
      </pc:sldChg>
      <pc:sldChg chg="modSp mod">
        <pc:chgData name="Thomas Hugh Robinson" userId="ba43011d-005d-435c-943e-000ddbddd6d2" providerId="ADAL" clId="{2323A438-F877-4E25-8BEE-3D742D168505}" dt="2025-04-06T12:09:20.228" v="1" actId="790"/>
        <pc:sldMkLst>
          <pc:docMk/>
          <pc:sldMk cId="3335260466" sldId="304"/>
        </pc:sldMkLst>
      </pc:sldChg>
      <pc:sldChg chg="modSp mod">
        <pc:chgData name="Thomas Hugh Robinson" userId="ba43011d-005d-435c-943e-000ddbddd6d2" providerId="ADAL" clId="{2323A438-F877-4E25-8BEE-3D742D168505}" dt="2025-04-06T12:09:20.228" v="1" actId="790"/>
        <pc:sldMkLst>
          <pc:docMk/>
          <pc:sldMk cId="682464414" sldId="306"/>
        </pc:sldMkLst>
        <pc:spChg chg="mod">
          <ac:chgData name="Thomas Hugh Robinson" userId="ba43011d-005d-435c-943e-000ddbddd6d2" providerId="ADAL" clId="{2323A438-F877-4E25-8BEE-3D742D168505}" dt="2025-04-06T12:09:20.228" v="1" actId="790"/>
          <ac:spMkLst>
            <pc:docMk/>
            <pc:sldMk cId="682464414" sldId="306"/>
            <ac:spMk id="14" creationId="{C2196778-967E-4894-F93A-52F0EFA5C6B9}"/>
          </ac:spMkLst>
        </pc:spChg>
      </pc:sldChg>
      <pc:sldChg chg="modSp mod">
        <pc:chgData name="Thomas Hugh Robinson" userId="ba43011d-005d-435c-943e-000ddbddd6d2" providerId="ADAL" clId="{2323A438-F877-4E25-8BEE-3D742D168505}" dt="2025-04-06T12:09:20.228" v="1" actId="790"/>
        <pc:sldMkLst>
          <pc:docMk/>
          <pc:sldMk cId="2748244552" sldId="307"/>
        </pc:sldMkLst>
        <pc:spChg chg="mod">
          <ac:chgData name="Thomas Hugh Robinson" userId="ba43011d-005d-435c-943e-000ddbddd6d2" providerId="ADAL" clId="{2323A438-F877-4E25-8BEE-3D742D168505}" dt="2025-04-06T12:09:20.228" v="1" actId="790"/>
          <ac:spMkLst>
            <pc:docMk/>
            <pc:sldMk cId="2748244552" sldId="307"/>
            <ac:spMk id="14" creationId="{B09A87AC-8F0B-E3D5-AB48-2B2707A005B7}"/>
          </ac:spMkLst>
        </pc:spChg>
      </pc:sldChg>
      <pc:sldChg chg="modSp mod">
        <pc:chgData name="Thomas Hugh Robinson" userId="ba43011d-005d-435c-943e-000ddbddd6d2" providerId="ADAL" clId="{2323A438-F877-4E25-8BEE-3D742D168505}" dt="2025-04-06T12:09:20.228" v="1" actId="790"/>
        <pc:sldMkLst>
          <pc:docMk/>
          <pc:sldMk cId="206942172" sldId="308"/>
        </pc:sldMkLst>
      </pc:sldChg>
      <pc:sldChg chg="modSp mod">
        <pc:chgData name="Thomas Hugh Robinson" userId="ba43011d-005d-435c-943e-000ddbddd6d2" providerId="ADAL" clId="{2323A438-F877-4E25-8BEE-3D742D168505}" dt="2025-04-06T12:09:20.228" v="1" actId="790"/>
        <pc:sldMkLst>
          <pc:docMk/>
          <pc:sldMk cId="2979887744" sldId="309"/>
        </pc:sldMkLst>
        <pc:spChg chg="mod">
          <ac:chgData name="Thomas Hugh Robinson" userId="ba43011d-005d-435c-943e-000ddbddd6d2" providerId="ADAL" clId="{2323A438-F877-4E25-8BEE-3D742D168505}" dt="2025-04-06T12:09:20.228" v="1" actId="790"/>
          <ac:spMkLst>
            <pc:docMk/>
            <pc:sldMk cId="2979887744" sldId="309"/>
            <ac:spMk id="1633" creationId="{E33A6C43-1912-CCAB-E469-FCEAA37FBE8D}"/>
          </ac:spMkLst>
        </pc:spChg>
      </pc:sldChg>
      <pc:sldChg chg="addSp delSp modSp mod">
        <pc:chgData name="Thomas Hugh Robinson" userId="ba43011d-005d-435c-943e-000ddbddd6d2" providerId="ADAL" clId="{2323A438-F877-4E25-8BEE-3D742D168505}" dt="2025-04-09T22:39:33.207" v="90" actId="404"/>
        <pc:sldMkLst>
          <pc:docMk/>
          <pc:sldMk cId="367828182" sldId="310"/>
        </pc:sldMkLst>
        <pc:spChg chg="add del mod">
          <ac:chgData name="Thomas Hugh Robinson" userId="ba43011d-005d-435c-943e-000ddbddd6d2" providerId="ADAL" clId="{2323A438-F877-4E25-8BEE-3D742D168505}" dt="2025-04-09T22:39:29.039" v="87" actId="404"/>
          <ac:spMkLst>
            <pc:docMk/>
            <pc:sldMk cId="367828182" sldId="310"/>
            <ac:spMk id="2" creationId="{0E20EF53-92E0-F1E6-9F27-A1AAE5266F0D}"/>
          </ac:spMkLst>
        </pc:spChg>
        <pc:spChg chg="add">
          <ac:chgData name="Thomas Hugh Robinson" userId="ba43011d-005d-435c-943e-000ddbddd6d2" providerId="ADAL" clId="{2323A438-F877-4E25-8BEE-3D742D168505}" dt="2025-04-09T22:31:36.823" v="26"/>
          <ac:spMkLst>
            <pc:docMk/>
            <pc:sldMk cId="367828182" sldId="310"/>
            <ac:spMk id="3" creationId="{0A60ED28-547E-B5F5-3FD3-8C06C1EC153D}"/>
          </ac:spMkLst>
        </pc:spChg>
        <pc:spChg chg="add mod">
          <ac:chgData name="Thomas Hugh Robinson" userId="ba43011d-005d-435c-943e-000ddbddd6d2" providerId="ADAL" clId="{2323A438-F877-4E25-8BEE-3D742D168505}" dt="2025-04-09T22:39:33.207" v="90" actId="404"/>
          <ac:spMkLst>
            <pc:docMk/>
            <pc:sldMk cId="367828182" sldId="310"/>
            <ac:spMk id="4" creationId="{F960D200-0A15-FD2F-CB70-87665C5311A8}"/>
          </ac:spMkLst>
        </pc:spChg>
        <pc:spChg chg="mod">
          <ac:chgData name="Thomas Hugh Robinson" userId="ba43011d-005d-435c-943e-000ddbddd6d2" providerId="ADAL" clId="{2323A438-F877-4E25-8BEE-3D742D168505}" dt="2025-04-06T12:09:20.228" v="1" actId="790"/>
          <ac:spMkLst>
            <pc:docMk/>
            <pc:sldMk cId="367828182" sldId="310"/>
            <ac:spMk id="1695" creationId="{2486D511-9551-0225-0885-8BBACCE6E80C}"/>
          </ac:spMkLst>
        </pc:spChg>
      </pc:sldChg>
      <pc:sldChg chg="modSp mod">
        <pc:chgData name="Thomas Hugh Robinson" userId="ba43011d-005d-435c-943e-000ddbddd6d2" providerId="ADAL" clId="{2323A438-F877-4E25-8BEE-3D742D168505}" dt="2025-04-06T12:09:20.228" v="1" actId="790"/>
        <pc:sldMkLst>
          <pc:docMk/>
          <pc:sldMk cId="2859365368" sldId="311"/>
        </pc:sldMkLst>
      </pc:sldChg>
    </pc:docChg>
  </pc:docChgLst>
  <pc:docChgLst>
    <pc:chgData name="Kylie Afable" userId="ddacc756-344a-4f82-a099-06c374999204" providerId="ADAL" clId="{1D92C658-EDBC-4EF6-8045-E300F6E40EC1}"/>
    <pc:docChg chg="undo custSel modSld">
      <pc:chgData name="Kylie Afable" userId="ddacc756-344a-4f82-a099-06c374999204" providerId="ADAL" clId="{1D92C658-EDBC-4EF6-8045-E300F6E40EC1}" dt="2025-04-08T03:45:05.661" v="5465" actId="404"/>
      <pc:docMkLst>
        <pc:docMk/>
      </pc:docMkLst>
      <pc:sldChg chg="modSp">
        <pc:chgData name="Kylie Afable" userId="ddacc756-344a-4f82-a099-06c374999204" providerId="ADAL" clId="{1D92C658-EDBC-4EF6-8045-E300F6E40EC1}" dt="2025-04-07T03:16:10.655" v="850" actId="1076"/>
        <pc:sldMkLst>
          <pc:docMk/>
          <pc:sldMk cId="2553068788" sldId="301"/>
        </pc:sldMkLst>
        <pc:picChg chg="mod">
          <ac:chgData name="Kylie Afable" userId="ddacc756-344a-4f82-a099-06c374999204" providerId="ADAL" clId="{1D92C658-EDBC-4EF6-8045-E300F6E40EC1}" dt="2025-04-07T03:16:10.655" v="850" actId="1076"/>
          <ac:picMkLst>
            <pc:docMk/>
            <pc:sldMk cId="2553068788" sldId="301"/>
            <ac:picMk id="31" creationId="{12BDD64C-4AEB-A393-8DA6-8962928B4A70}"/>
          </ac:picMkLst>
        </pc:picChg>
      </pc:sldChg>
      <pc:sldChg chg="addSp modSp mod">
        <pc:chgData name="Kylie Afable" userId="ddacc756-344a-4f82-a099-06c374999204" providerId="ADAL" clId="{1D92C658-EDBC-4EF6-8045-E300F6E40EC1}" dt="2025-04-07T00:39:22.910" v="849" actId="20577"/>
        <pc:sldMkLst>
          <pc:docMk/>
          <pc:sldMk cId="3728955795" sldId="312"/>
        </pc:sldMkLst>
        <pc:spChg chg="add mod">
          <ac:chgData name="Kylie Afable" userId="ddacc756-344a-4f82-a099-06c374999204" providerId="ADAL" clId="{1D92C658-EDBC-4EF6-8045-E300F6E40EC1}" dt="2025-04-07T00:05:04.188" v="49" actId="20577"/>
          <ac:spMkLst>
            <pc:docMk/>
            <pc:sldMk cId="3728955795" sldId="312"/>
            <ac:spMk id="2" creationId="{6D09CD6C-9052-65A2-62D9-3E6B93C3BD0E}"/>
          </ac:spMkLst>
        </pc:spChg>
      </pc:sldChg>
      <pc:sldChg chg="modSp mod">
        <pc:chgData name="Kylie Afable" userId="ddacc756-344a-4f82-a099-06c374999204" providerId="ADAL" clId="{1D92C658-EDBC-4EF6-8045-E300F6E40EC1}" dt="2025-04-08T03:45:05.661" v="5465" actId="404"/>
        <pc:sldMkLst>
          <pc:docMk/>
          <pc:sldMk cId="3905001832" sldId="315"/>
        </pc:sldMkLst>
        <pc:spChg chg="mod">
          <ac:chgData name="Kylie Afable" userId="ddacc756-344a-4f82-a099-06c374999204" providerId="ADAL" clId="{1D92C658-EDBC-4EF6-8045-E300F6E40EC1}" dt="2025-04-08T02:23:40.866" v="3809" actId="115"/>
          <ac:spMkLst>
            <pc:docMk/>
            <pc:sldMk cId="3905001832" sldId="315"/>
            <ac:spMk id="4" creationId="{664CBE31-379E-0C4F-6A42-3654D8F040C9}"/>
          </ac:spMkLst>
        </pc:spChg>
        <pc:spChg chg="mod">
          <ac:chgData name="Kylie Afable" userId="ddacc756-344a-4f82-a099-06c374999204" providerId="ADAL" clId="{1D92C658-EDBC-4EF6-8045-E300F6E40EC1}" dt="2025-04-08T01:56:11.457" v="3537" actId="1076"/>
          <ac:spMkLst>
            <pc:docMk/>
            <pc:sldMk cId="3905001832" sldId="315"/>
            <ac:spMk id="1515" creationId="{AFB2AD86-EB1C-48B6-86AC-2AC178C1DB83}"/>
          </ac:spMkLst>
        </pc:spChg>
        <pc:graphicFrameChg chg="mod modGraphic">
          <ac:chgData name="Kylie Afable" userId="ddacc756-344a-4f82-a099-06c374999204" providerId="ADAL" clId="{1D92C658-EDBC-4EF6-8045-E300F6E40EC1}" dt="2025-04-08T03:45:05.661" v="5465" actId="404"/>
          <ac:graphicFrameMkLst>
            <pc:docMk/>
            <pc:sldMk cId="3905001832" sldId="315"/>
            <ac:graphicFrameMk id="3" creationId="{F6475F3A-9D00-0177-7E39-9AE728B2BB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NZ" sz="1100" kern="100">
                <a:effectLst/>
                <a:latin typeface="Aptos" panose="020B0004020202020204" pitchFamily="34" charset="0"/>
                <a:ea typeface="Yu Gothic" panose="020B0400000000000000" pitchFamily="34" charset="-128"/>
                <a:cs typeface="Times New Roman" panose="02020603050405020304" pitchFamily="18" charset="0"/>
              </a:rPr>
              <a:t>Our project is the evaluation of network performance on three Linux-based software routers, using Ubuntu, Fedora, and Kali Linux.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CBCE02F6-5F17-7F63-8A94-C69E6FB6E389}"/>
            </a:ext>
          </a:extLst>
        </p:cNvPr>
        <p:cNvGrpSpPr/>
        <p:nvPr/>
      </p:nvGrpSpPr>
      <p:grpSpPr>
        <a:xfrm>
          <a:off x="0" y="0"/>
          <a:ext cx="0" cy="0"/>
          <a:chOff x="0" y="0"/>
          <a:chExt cx="0" cy="0"/>
        </a:xfrm>
      </p:grpSpPr>
      <p:sp>
        <p:nvSpPr>
          <p:cNvPr id="1496" name="Google Shape;1496;g1e81e8eaf55_0_119:notes">
            <a:extLst>
              <a:ext uri="{FF2B5EF4-FFF2-40B4-BE49-F238E27FC236}">
                <a16:creationId xmlns:a16="http://schemas.microsoft.com/office/drawing/2014/main" id="{9F588339-EAD0-C9A6-11AE-89D8F75849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1e81e8eaf55_0_119:notes">
            <a:extLst>
              <a:ext uri="{FF2B5EF4-FFF2-40B4-BE49-F238E27FC236}">
                <a16:creationId xmlns:a16="http://schemas.microsoft.com/office/drawing/2014/main" id="{16D27C14-CF08-38E0-5C2B-3C288DF5E4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 we've developed a two-week </a:t>
            </a:r>
            <a:r>
              <a:rPr lang="en-US" b="1"/>
              <a:t>Upskilling Plan</a:t>
            </a:r>
            <a:r>
              <a:rPr lang="en-US"/>
              <a:t> to ensure the team is prepared to effectively contribute to the project</a:t>
            </a:r>
          </a:p>
          <a:p>
            <a:pPr>
              <a:buNone/>
            </a:pPr>
            <a:endParaRPr lang="en-US"/>
          </a:p>
          <a:p>
            <a:pPr>
              <a:buNone/>
            </a:pPr>
            <a:r>
              <a:rPr lang="en-US"/>
              <a:t>In </a:t>
            </a:r>
            <a:r>
              <a:rPr lang="en-US" b="1"/>
              <a:t>Week 1</a:t>
            </a:r>
            <a:r>
              <a:rPr lang="en-US"/>
              <a:t>, the focus is on setting up the working environment, learning Linux fundamentals as well as revise Networking basics.</a:t>
            </a:r>
            <a:br>
              <a:rPr lang="en-US"/>
            </a:br>
            <a:endParaRPr lang="en-US"/>
          </a:p>
          <a:p>
            <a:pPr>
              <a:buNone/>
            </a:pPr>
            <a:r>
              <a:rPr lang="en-US"/>
              <a:t>In </a:t>
            </a:r>
            <a:r>
              <a:rPr lang="en-US" b="1"/>
              <a:t>Week 2</a:t>
            </a:r>
            <a:r>
              <a:rPr lang="en-US"/>
              <a:t>, the emphasis shifts to advanced topics such as using Linux as a router and learning to operate key performance testing.</a:t>
            </a:r>
          </a:p>
          <a:p>
            <a:pPr>
              <a:buNone/>
            </a:pPr>
            <a:endParaRPr lang="en-US"/>
          </a:p>
          <a:p>
            <a:pPr>
              <a:buNone/>
            </a:pPr>
            <a:endParaRPr lang="en-US"/>
          </a:p>
          <a:p>
            <a:pPr marL="0" lvl="0" indent="0" algn="l">
              <a:spcBef>
                <a:spcPts val="0"/>
              </a:spcBef>
              <a:spcAft>
                <a:spcPts val="0"/>
              </a:spcAft>
              <a:buNone/>
            </a:pPr>
            <a:endParaRPr lang="en-US"/>
          </a:p>
        </p:txBody>
      </p:sp>
    </p:spTree>
    <p:extLst>
      <p:ext uri="{BB962C8B-B14F-4D97-AF65-F5344CB8AC3E}">
        <p14:creationId xmlns:p14="http://schemas.microsoft.com/office/powerpoint/2010/main" val="3880846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a:extLst>
            <a:ext uri="{FF2B5EF4-FFF2-40B4-BE49-F238E27FC236}">
              <a16:creationId xmlns:a16="http://schemas.microsoft.com/office/drawing/2014/main" id="{5F7110BA-6D4C-ACB7-A44A-DB4E1F0E587B}"/>
            </a:ext>
          </a:extLst>
        </p:cNvPr>
        <p:cNvGrpSpPr/>
        <p:nvPr/>
      </p:nvGrpSpPr>
      <p:grpSpPr>
        <a:xfrm>
          <a:off x="0" y="0"/>
          <a:ext cx="0" cy="0"/>
          <a:chOff x="0" y="0"/>
          <a:chExt cx="0" cy="0"/>
        </a:xfrm>
      </p:grpSpPr>
      <p:sp>
        <p:nvSpPr>
          <p:cNvPr id="1523" name="Google Shape;1523;g1e81e8eaf55_0_169:notes">
            <a:extLst>
              <a:ext uri="{FF2B5EF4-FFF2-40B4-BE49-F238E27FC236}">
                <a16:creationId xmlns:a16="http://schemas.microsoft.com/office/drawing/2014/main" id="{920921B0-7ABC-6E0D-C5B1-9C06D7AC93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1e81e8eaf55_0_169:notes">
            <a:extLst>
              <a:ext uri="{FF2B5EF4-FFF2-40B4-BE49-F238E27FC236}">
                <a16:creationId xmlns:a16="http://schemas.microsoft.com/office/drawing/2014/main" id="{6EE5C227-9548-8553-52CC-EA84F199A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431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1e81e8eaf5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e81e8eaf5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a:extLst>
            <a:ext uri="{FF2B5EF4-FFF2-40B4-BE49-F238E27FC236}">
              <a16:creationId xmlns:a16="http://schemas.microsoft.com/office/drawing/2014/main" id="{FC3C24C5-D850-4559-4FDF-3B5D2B37169E}"/>
            </a:ext>
          </a:extLst>
        </p:cNvPr>
        <p:cNvGrpSpPr/>
        <p:nvPr/>
      </p:nvGrpSpPr>
      <p:grpSpPr>
        <a:xfrm>
          <a:off x="0" y="0"/>
          <a:ext cx="0" cy="0"/>
          <a:chOff x="0" y="0"/>
          <a:chExt cx="0" cy="0"/>
        </a:xfrm>
      </p:grpSpPr>
      <p:sp>
        <p:nvSpPr>
          <p:cNvPr id="1613" name="Google Shape;1613;g1e839195dab_0_40:notes">
            <a:extLst>
              <a:ext uri="{FF2B5EF4-FFF2-40B4-BE49-F238E27FC236}">
                <a16:creationId xmlns:a16="http://schemas.microsoft.com/office/drawing/2014/main" id="{CD2A76EC-22A2-D16C-B7CC-745F9764AD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1e839195dab_0_40:notes">
            <a:extLst>
              <a:ext uri="{FF2B5EF4-FFF2-40B4-BE49-F238E27FC236}">
                <a16:creationId xmlns:a16="http://schemas.microsoft.com/office/drawing/2014/main" id="{95FC4F3F-C2B3-A880-C2D7-7210C2F6B3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D-ITG may not work on fedora, but we already mitigated this by doing extra research and finding out we don’t need to run it through fedora, just through the sender and receiver pcs</a:t>
            </a: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3806913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a:extLst>
            <a:ext uri="{FF2B5EF4-FFF2-40B4-BE49-F238E27FC236}">
              <a16:creationId xmlns:a16="http://schemas.microsoft.com/office/drawing/2014/main" id="{865C9605-7419-212F-7496-92F8221F47A9}"/>
            </a:ext>
          </a:extLst>
        </p:cNvPr>
        <p:cNvGrpSpPr/>
        <p:nvPr/>
      </p:nvGrpSpPr>
      <p:grpSpPr>
        <a:xfrm>
          <a:off x="0" y="0"/>
          <a:ext cx="0" cy="0"/>
          <a:chOff x="0" y="0"/>
          <a:chExt cx="0" cy="0"/>
        </a:xfrm>
      </p:grpSpPr>
      <p:sp>
        <p:nvSpPr>
          <p:cNvPr id="1572" name="Google Shape;1572;g1e839195dab_0_0:notes">
            <a:extLst>
              <a:ext uri="{FF2B5EF4-FFF2-40B4-BE49-F238E27FC236}">
                <a16:creationId xmlns:a16="http://schemas.microsoft.com/office/drawing/2014/main" id="{D2B9C574-ACBF-8898-BE14-B3E2F39ED3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3" name="Google Shape;1573;g1e839195dab_0_0:notes">
            <a:extLst>
              <a:ext uri="{FF2B5EF4-FFF2-40B4-BE49-F238E27FC236}">
                <a16:creationId xmlns:a16="http://schemas.microsoft.com/office/drawing/2014/main" id="{8258AC3F-B099-26C3-160F-4869BBA282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155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1e81e8eaf55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1e81e8eaf55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a:t>Quality will be managed using a structured quality assurance plan. This involves unit evaluation - verification of environment configuration -, integration evaluation - validating that network communication is correct -, system evaluation - reviewing  execution consistency of the evaluation plan -, and bug tracking and re-evaluating - logging and reporting of issues until resolution. </a:t>
            </a:r>
          </a:p>
          <a:p>
            <a:pPr marL="0" lvl="0" indent="0" algn="l" rtl="0">
              <a:spcBef>
                <a:spcPts val="0"/>
              </a:spcBef>
              <a:spcAft>
                <a:spcPts val="0"/>
              </a:spcAft>
              <a:buNone/>
            </a:pPr>
            <a:endParaRPr lang="en-NZ"/>
          </a:p>
          <a:p>
            <a:pPr marL="0" lvl="0" indent="0" algn="l" rtl="0">
              <a:spcBef>
                <a:spcPts val="0"/>
              </a:spcBef>
              <a:spcAft>
                <a:spcPts val="0"/>
              </a:spcAft>
              <a:buNone/>
            </a:pPr>
            <a:r>
              <a:rPr lang="en-NZ"/>
              <a:t>The attributes we will measure for quality are understandability, correctness, testability, learnability, usability, reliability, portability, efficiency, maintainability, and flexibility.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a:extLst>
            <a:ext uri="{FF2B5EF4-FFF2-40B4-BE49-F238E27FC236}">
              <a16:creationId xmlns:a16="http://schemas.microsoft.com/office/drawing/2014/main" id="{E74F74E6-F154-0578-CEF7-795423A204EA}"/>
            </a:ext>
          </a:extLst>
        </p:cNvPr>
        <p:cNvGrpSpPr/>
        <p:nvPr/>
      </p:nvGrpSpPr>
      <p:grpSpPr>
        <a:xfrm>
          <a:off x="0" y="0"/>
          <a:ext cx="0" cy="0"/>
          <a:chOff x="0" y="0"/>
          <a:chExt cx="0" cy="0"/>
        </a:xfrm>
      </p:grpSpPr>
      <p:sp>
        <p:nvSpPr>
          <p:cNvPr id="1613" name="Google Shape;1613;g1e839195dab_0_40:notes">
            <a:extLst>
              <a:ext uri="{FF2B5EF4-FFF2-40B4-BE49-F238E27FC236}">
                <a16:creationId xmlns:a16="http://schemas.microsoft.com/office/drawing/2014/main" id="{E0E06DCC-7A4D-8573-7A00-6AB6D28BBD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1e839195dab_0_40:notes">
            <a:extLst>
              <a:ext uri="{FF2B5EF4-FFF2-40B4-BE49-F238E27FC236}">
                <a16:creationId xmlns:a16="http://schemas.microsoft.com/office/drawing/2014/main" id="{1E13B5EE-5AC4-C84A-D9BD-C7E4E10798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Our team schedule shows the </a:t>
            </a:r>
            <a:r>
              <a:rPr lang="en-US" sz="1800" kern="100">
                <a:effectLst/>
                <a:highlight>
                  <a:srgbClr val="FFFF00"/>
                </a:highlight>
                <a:latin typeface="Aptos" panose="020B0004020202020204" pitchFamily="34" charset="0"/>
                <a:ea typeface="Aptos" panose="020B0004020202020204" pitchFamily="34" charset="0"/>
                <a:cs typeface="Times New Roman" panose="02020603050405020304" pitchFamily="18" charset="0"/>
              </a:rPr>
              <a:t>best timings for our meetings</a:t>
            </a:r>
            <a:r>
              <a:rPr lang="en-US" sz="1800" kern="100">
                <a:effectLst/>
                <a:latin typeface="Aptos" panose="020B0004020202020204" pitchFamily="34" charset="0"/>
                <a:ea typeface="Aptos" panose="020B0004020202020204" pitchFamily="34" charset="0"/>
                <a:cs typeface="Times New Roman" panose="02020603050405020304" pitchFamily="18" charset="0"/>
              </a:rPr>
              <a:t> with our busy weekly schedules.</a:t>
            </a:r>
          </a:p>
          <a:p>
            <a:pPr>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Thursdays are the </a:t>
            </a:r>
            <a:r>
              <a:rPr lang="en-US" sz="1800" kern="100">
                <a:effectLst/>
                <a:highlight>
                  <a:srgbClr val="FFFF00"/>
                </a:highlight>
                <a:latin typeface="Aptos" panose="020B0004020202020204" pitchFamily="34" charset="0"/>
                <a:ea typeface="Aptos" panose="020B0004020202020204" pitchFamily="34" charset="0"/>
                <a:cs typeface="Times New Roman" panose="02020603050405020304" pitchFamily="18" charset="0"/>
              </a:rPr>
              <a:t>best time for us to all meet in person</a:t>
            </a:r>
            <a:r>
              <a:rPr lang="en-US" sz="1800" kern="100">
                <a:effectLst/>
                <a:latin typeface="Aptos" panose="020B0004020202020204" pitchFamily="34" charset="0"/>
                <a:ea typeface="Aptos" panose="020B0004020202020204" pitchFamily="34" charset="0"/>
                <a:cs typeface="Times New Roman" panose="02020603050405020304" pitchFamily="18" charset="0"/>
              </a:rPr>
              <a:t> due to a lot of the group having a long commute to campus.</a:t>
            </a:r>
          </a:p>
          <a:p>
            <a:pPr>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a:buNone/>
            </a:pPr>
            <a:r>
              <a:rPr lang="en-US" sz="1800">
                <a:effectLst/>
                <a:latin typeface="Aptos" panose="020B0004020202020204" pitchFamily="34" charset="0"/>
                <a:ea typeface="Aptos" panose="020B0004020202020204" pitchFamily="34" charset="0"/>
                <a:cs typeface="Times New Roman" panose="02020603050405020304" pitchFamily="18" charset="0"/>
              </a:rPr>
              <a:t>It also shows the frequency of Client meetings throughout the semester.</a:t>
            </a:r>
            <a:endParaRPr lang="en-US"/>
          </a:p>
        </p:txBody>
      </p:sp>
    </p:spTree>
    <p:extLst>
      <p:ext uri="{BB962C8B-B14F-4D97-AF65-F5344CB8AC3E}">
        <p14:creationId xmlns:p14="http://schemas.microsoft.com/office/powerpoint/2010/main" val="818967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1e81e8eaf55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1e81e8eaf55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The Work Breakdown Structure divides the </a:t>
            </a:r>
            <a:r>
              <a:rPr lang="en-US" sz="1800" kern="100">
                <a:effectLst/>
                <a:highlight>
                  <a:srgbClr val="FFFF00"/>
                </a:highlight>
                <a:latin typeface="Aptos" panose="020B0004020202020204" pitchFamily="34" charset="0"/>
                <a:ea typeface="Aptos" panose="020B0004020202020204" pitchFamily="34" charset="0"/>
                <a:cs typeface="Times New Roman" panose="02020603050405020304" pitchFamily="18" charset="0"/>
              </a:rPr>
              <a:t>project into six key phases</a:t>
            </a:r>
            <a:r>
              <a:rPr lang="en-US" sz="1800" kern="100">
                <a:effectLst/>
                <a:latin typeface="Aptos" panose="020B0004020202020204" pitchFamily="34" charset="0"/>
                <a:ea typeface="Aptos" panose="020B0004020202020204" pitchFamily="34" charset="0"/>
                <a:cs typeface="Times New Roman" panose="02020603050405020304" pitchFamily="18" charset="0"/>
              </a:rPr>
              <a:t>, based on the </a:t>
            </a:r>
            <a:r>
              <a:rPr lang="en-US" sz="1800" kern="100">
                <a:effectLst/>
                <a:highlight>
                  <a:srgbClr val="FFFF00"/>
                </a:highlight>
                <a:latin typeface="Aptos" panose="020B0004020202020204" pitchFamily="34" charset="0"/>
                <a:ea typeface="Aptos" panose="020B0004020202020204" pitchFamily="34" charset="0"/>
                <a:cs typeface="Times New Roman" panose="02020603050405020304" pitchFamily="18" charset="0"/>
              </a:rPr>
              <a:t>STLC methodology</a:t>
            </a:r>
            <a:r>
              <a:rPr lang="en-US" sz="1800" kern="100">
                <a:effectLst/>
                <a:latin typeface="Aptos" panose="020B0004020202020204" pitchFamily="34" charset="0"/>
                <a:ea typeface="Aptos" panose="020B0004020202020204" pitchFamily="34" charset="0"/>
                <a:cs typeface="Times New Roman" panose="02020603050405020304" pitchFamily="18" charset="0"/>
              </a:rPr>
              <a:t>:</a:t>
            </a:r>
          </a:p>
          <a:p>
            <a:pPr>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nSpc>
                <a:spcPct val="115000"/>
              </a:lnSpc>
              <a:spcAft>
                <a:spcPts val="800"/>
              </a:spcAft>
              <a:buFont typeface="+mj-lt"/>
              <a:buAutoNum type="arabicPeriod"/>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Requirement Analysis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Evaluation Planning</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Evaluation Case Development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Evaluation Environment Setup</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Evaluation Execution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Evaluation Closure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a:effectLst/>
                <a:latin typeface="Aptos" panose="020B0004020202020204" pitchFamily="34" charset="0"/>
                <a:ea typeface="Aptos" panose="020B0004020202020204" pitchFamily="34" charset="0"/>
                <a:cs typeface="Times New Roman" panose="02020603050405020304" pitchFamily="18" charset="0"/>
              </a:rPr>
              <a:t>Evaluation Environment Setup</a:t>
            </a:r>
            <a:r>
              <a:rPr lang="en-US" sz="1800" kern="10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a:effectLst/>
                <a:latin typeface="Aptos" panose="020B0004020202020204" pitchFamily="34" charset="0"/>
                <a:ea typeface="Aptos" panose="020B0004020202020204" pitchFamily="34" charset="0"/>
                <a:cs typeface="Times New Roman" panose="02020603050405020304" pitchFamily="18" charset="0"/>
              </a:rPr>
              <a:t>Evaluation Execution</a:t>
            </a:r>
            <a:r>
              <a:rPr lang="en-US" sz="1800" kern="100">
                <a:effectLst/>
                <a:latin typeface="Aptos" panose="020B0004020202020204" pitchFamily="34" charset="0"/>
                <a:ea typeface="Aptos" panose="020B0004020202020204" pitchFamily="34" charset="0"/>
                <a:cs typeface="Times New Roman" panose="02020603050405020304" pitchFamily="18" charset="0"/>
              </a:rPr>
              <a:t> phases will be </a:t>
            </a:r>
            <a:r>
              <a:rPr lang="en-US" sz="1800" kern="100">
                <a:effectLst/>
                <a:highlight>
                  <a:srgbClr val="FFFF00"/>
                </a:highlight>
                <a:latin typeface="Aptos" panose="020B0004020202020204" pitchFamily="34" charset="0"/>
                <a:ea typeface="Aptos" panose="020B0004020202020204" pitchFamily="34" charset="0"/>
                <a:cs typeface="Times New Roman" panose="02020603050405020304" pitchFamily="18" charset="0"/>
              </a:rPr>
              <a:t>repeated multiple times to accommodate for the evaluations</a:t>
            </a:r>
            <a:r>
              <a:rPr lang="en-US" sz="1800" kern="100">
                <a:effectLst/>
                <a:latin typeface="Aptos" panose="020B0004020202020204" pitchFamily="34" charset="0"/>
                <a:ea typeface="Aptos" panose="020B0004020202020204" pitchFamily="34" charset="0"/>
                <a:cs typeface="Times New Roman" panose="02020603050405020304" pitchFamily="18" charset="0"/>
              </a:rPr>
              <a:t> of the three Linux distributions.</a:t>
            </a:r>
          </a:p>
          <a:p>
            <a:pPr>
              <a:lnSpc>
                <a:spcPct val="115000"/>
              </a:lnSpc>
              <a:spcAft>
                <a:spcPts val="800"/>
              </a:spcAft>
              <a:buNone/>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457200" marR="0" lvl="0" indent="-29845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We also have our </a:t>
            </a:r>
            <a:r>
              <a:rPr lang="en-US" sz="1800" kern="100">
                <a:effectLst/>
                <a:highlight>
                  <a:srgbClr val="FFFF00"/>
                </a:highlight>
                <a:latin typeface="Aptos" panose="020B0004020202020204" pitchFamily="34" charset="0"/>
                <a:ea typeface="Aptos" panose="020B0004020202020204" pitchFamily="34" charset="0"/>
                <a:cs typeface="Times New Roman" panose="02020603050405020304" pitchFamily="18" charset="0"/>
              </a:rPr>
              <a:t>main milestones</a:t>
            </a:r>
            <a:r>
              <a:rPr lang="en-US" sz="1800" kern="100">
                <a:effectLst/>
                <a:latin typeface="Aptos" panose="020B0004020202020204" pitchFamily="34" charset="0"/>
                <a:ea typeface="Aptos" panose="020B0004020202020204" pitchFamily="34" charset="0"/>
                <a:cs typeface="Times New Roman" panose="02020603050405020304" pitchFamily="18" charset="0"/>
              </a:rPr>
              <a:t> which include the Proposal Submission, Mid-Term Review and the Final Poster and Portfolio. Then we have our </a:t>
            </a:r>
            <a:r>
              <a:rPr lang="en-US" sz="1800" kern="100">
                <a:effectLst/>
                <a:highlight>
                  <a:srgbClr val="FFFF00"/>
                </a:highlight>
                <a:latin typeface="Aptos" panose="020B0004020202020204" pitchFamily="34" charset="0"/>
                <a:ea typeface="Aptos" panose="020B0004020202020204" pitchFamily="34" charset="0"/>
                <a:cs typeface="Times New Roman" panose="02020603050405020304" pitchFamily="18" charset="0"/>
              </a:rPr>
              <a:t>other milestones</a:t>
            </a:r>
            <a:r>
              <a:rPr lang="en-US" sz="1800" kern="100">
                <a:effectLst/>
                <a:latin typeface="Aptos" panose="020B0004020202020204" pitchFamily="34" charset="0"/>
                <a:ea typeface="Aptos" panose="020B0004020202020204" pitchFamily="34" charset="0"/>
                <a:cs typeface="Times New Roman" panose="02020603050405020304" pitchFamily="18" charset="0"/>
              </a:rPr>
              <a:t> for each completed evaluation of the three Linux distributions.</a:t>
            </a:r>
          </a:p>
          <a:p>
            <a:pPr>
              <a:lnSpc>
                <a:spcPct val="115000"/>
              </a:lnSpc>
              <a:spcAft>
                <a:spcPts val="800"/>
              </a:spcAft>
              <a:buNone/>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a:extLst>
            <a:ext uri="{FF2B5EF4-FFF2-40B4-BE49-F238E27FC236}">
              <a16:creationId xmlns:a16="http://schemas.microsoft.com/office/drawing/2014/main" id="{D132EEBD-6E9F-7EDF-7B8C-5F501EACC7CE}"/>
            </a:ext>
          </a:extLst>
        </p:cNvPr>
        <p:cNvGrpSpPr/>
        <p:nvPr/>
      </p:nvGrpSpPr>
      <p:grpSpPr>
        <a:xfrm>
          <a:off x="0" y="0"/>
          <a:ext cx="0" cy="0"/>
          <a:chOff x="0" y="0"/>
          <a:chExt cx="0" cy="0"/>
        </a:xfrm>
      </p:grpSpPr>
      <p:sp>
        <p:nvSpPr>
          <p:cNvPr id="1630" name="Google Shape;1630;g1e839195dab_0_67:notes">
            <a:extLst>
              <a:ext uri="{FF2B5EF4-FFF2-40B4-BE49-F238E27FC236}">
                <a16:creationId xmlns:a16="http://schemas.microsoft.com/office/drawing/2014/main" id="{080D7D2C-CD33-3EF9-CD45-C2231542B9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1" name="Google Shape;1631;g1e839195dab_0_67:notes">
            <a:extLst>
              <a:ext uri="{FF2B5EF4-FFF2-40B4-BE49-F238E27FC236}">
                <a16:creationId xmlns:a16="http://schemas.microsoft.com/office/drawing/2014/main" id="{B6985046-9257-B086-E15D-F453A83870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effectLst/>
                <a:latin typeface="Aptos" panose="020B0004020202020204" pitchFamily="34" charset="0"/>
                <a:ea typeface="Aptos" panose="020B0004020202020204" pitchFamily="34" charset="0"/>
                <a:cs typeface="Times New Roman" panose="02020603050405020304" pitchFamily="18" charset="0"/>
              </a:rPr>
              <a:t>The </a:t>
            </a:r>
            <a:r>
              <a:rPr lang="en-US" sz="1800">
                <a:effectLst/>
                <a:highlight>
                  <a:srgbClr val="FFFF00"/>
                </a:highlight>
                <a:latin typeface="Aptos" panose="020B0004020202020204" pitchFamily="34" charset="0"/>
                <a:ea typeface="Aptos" panose="020B0004020202020204" pitchFamily="34" charset="0"/>
                <a:cs typeface="Times New Roman" panose="02020603050405020304" pitchFamily="18" charset="0"/>
              </a:rPr>
              <a:t>Gantt chart</a:t>
            </a:r>
            <a:r>
              <a:rPr lang="en-US" sz="1800">
                <a:effectLst/>
                <a:latin typeface="Aptos" panose="020B0004020202020204" pitchFamily="34" charset="0"/>
                <a:ea typeface="Aptos" panose="020B0004020202020204" pitchFamily="34" charset="0"/>
                <a:cs typeface="Times New Roman" panose="02020603050405020304" pitchFamily="18" charset="0"/>
              </a:rPr>
              <a:t> visually details each element of the </a:t>
            </a:r>
            <a:r>
              <a:rPr lang="en-US" sz="1800">
                <a:effectLst/>
                <a:highlight>
                  <a:srgbClr val="FFFF00"/>
                </a:highlight>
                <a:latin typeface="Aptos" panose="020B0004020202020204" pitchFamily="34" charset="0"/>
                <a:ea typeface="Aptos" panose="020B0004020202020204" pitchFamily="34" charset="0"/>
                <a:cs typeface="Times New Roman" panose="02020603050405020304" pitchFamily="18" charset="0"/>
              </a:rPr>
              <a:t>project's first phase</a:t>
            </a:r>
            <a:r>
              <a:rPr lang="en-US" sz="1800">
                <a:effectLst/>
                <a:latin typeface="Aptos" panose="020B0004020202020204" pitchFamily="34" charset="0"/>
                <a:ea typeface="Aptos" panose="020B0004020202020204" pitchFamily="34" charset="0"/>
                <a:cs typeface="Times New Roman" panose="02020603050405020304" pitchFamily="18" charset="0"/>
              </a:rPr>
              <a:t>, including the </a:t>
            </a:r>
            <a:r>
              <a:rPr lang="en-US" sz="1800">
                <a:effectLst/>
                <a:highlight>
                  <a:srgbClr val="FFFF00"/>
                </a:highlight>
                <a:latin typeface="Aptos" panose="020B0004020202020204" pitchFamily="34" charset="0"/>
                <a:ea typeface="Aptos" panose="020B0004020202020204" pitchFamily="34" charset="0"/>
                <a:cs typeface="Times New Roman" panose="02020603050405020304" pitchFamily="18" charset="0"/>
              </a:rPr>
              <a:t>estimated durations</a:t>
            </a:r>
            <a:r>
              <a:rPr lang="en-US" sz="1800">
                <a:effectLst/>
                <a:latin typeface="Aptos" panose="020B0004020202020204" pitchFamily="34" charset="0"/>
                <a:ea typeface="Aptos" panose="020B0004020202020204" pitchFamily="34" charset="0"/>
                <a:cs typeface="Times New Roman" panose="02020603050405020304" pitchFamily="18" charset="0"/>
              </a:rPr>
              <a:t> for each task. This provides a transparent overview of our project schedule and aids in </a:t>
            </a:r>
            <a:r>
              <a:rPr lang="en-US" sz="1800">
                <a:effectLst/>
                <a:highlight>
                  <a:srgbClr val="FFFF00"/>
                </a:highlight>
                <a:latin typeface="Aptos" panose="020B0004020202020204" pitchFamily="34" charset="0"/>
                <a:ea typeface="Aptos" panose="020B0004020202020204" pitchFamily="34" charset="0"/>
                <a:cs typeface="Times New Roman" panose="02020603050405020304" pitchFamily="18" charset="0"/>
              </a:rPr>
              <a:t>maintaining our deliverable deadlines.</a:t>
            </a:r>
            <a:r>
              <a:rPr lang="en-US" sz="1800">
                <a:effectLst/>
                <a:latin typeface="Aptos" panose="020B0004020202020204" pitchFamily="34" charset="0"/>
                <a:ea typeface="Aptos" panose="020B0004020202020204" pitchFamily="34" charset="0"/>
                <a:cs typeface="Times New Roman" panose="02020603050405020304" pitchFamily="18" charset="0"/>
              </a:rPr>
              <a:t> For more details for the whole project you can view it in </a:t>
            </a:r>
            <a:r>
              <a:rPr lang="en-US" sz="1800">
                <a:effectLst/>
                <a:highlight>
                  <a:srgbClr val="FFFF00"/>
                </a:highlight>
                <a:latin typeface="Aptos" panose="020B0004020202020204" pitchFamily="34" charset="0"/>
                <a:ea typeface="Aptos" panose="020B0004020202020204" pitchFamily="34" charset="0"/>
                <a:cs typeface="Times New Roman" panose="02020603050405020304" pitchFamily="18" charset="0"/>
              </a:rPr>
              <a:t>appendix G.</a:t>
            </a:r>
            <a:endParaRPr/>
          </a:p>
        </p:txBody>
      </p:sp>
    </p:spTree>
    <p:extLst>
      <p:ext uri="{BB962C8B-B14F-4D97-AF65-F5344CB8AC3E}">
        <p14:creationId xmlns:p14="http://schemas.microsoft.com/office/powerpoint/2010/main" val="1015935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p:cNvGrpSpPr/>
        <p:nvPr/>
      </p:nvGrpSpPr>
      <p:grpSpPr>
        <a:xfrm>
          <a:off x="0" y="0"/>
          <a:ext cx="0" cy="0"/>
          <a:chOff x="0" y="0"/>
          <a:chExt cx="0" cy="0"/>
        </a:xfrm>
      </p:grpSpPr>
      <p:sp>
        <p:nvSpPr>
          <p:cNvPr id="1572" name="Google Shape;1572;g1e839195d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3" name="Google Shape;1573;g1e839195d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a:t>We’ve come to the end of our presentation. Do you have any questions for us?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1e81e8eaf55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1e81e8eaf55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NZ" sz="1100" kern="100">
                <a:effectLst/>
                <a:latin typeface="Aptos" panose="020B0004020202020204" pitchFamily="34" charset="0"/>
                <a:ea typeface="Yu Gothic" panose="020B0400000000000000" pitchFamily="34" charset="-128"/>
                <a:cs typeface="Times New Roman" panose="02020603050405020304" pitchFamily="18" charset="0"/>
              </a:rPr>
              <a:t>I’m Thomas, the project manager. We have two System Architects, Win and Nathan, plus four Network Engineers, Zafar, Kylie, Larissa, and Charmi.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a:extLst>
            <a:ext uri="{FF2B5EF4-FFF2-40B4-BE49-F238E27FC236}">
              <a16:creationId xmlns:a16="http://schemas.microsoft.com/office/drawing/2014/main" id="{D86901B4-2125-BC99-3B94-39A048C0FC44}"/>
            </a:ext>
          </a:extLst>
        </p:cNvPr>
        <p:cNvGrpSpPr/>
        <p:nvPr/>
      </p:nvGrpSpPr>
      <p:grpSpPr>
        <a:xfrm>
          <a:off x="0" y="0"/>
          <a:ext cx="0" cy="0"/>
          <a:chOff x="0" y="0"/>
          <a:chExt cx="0" cy="0"/>
        </a:xfrm>
      </p:grpSpPr>
      <p:sp>
        <p:nvSpPr>
          <p:cNvPr id="1692" name="Google Shape;1692;g1e839195dab_0_301:notes">
            <a:extLst>
              <a:ext uri="{FF2B5EF4-FFF2-40B4-BE49-F238E27FC236}">
                <a16:creationId xmlns:a16="http://schemas.microsoft.com/office/drawing/2014/main" id="{50649735-304D-89C6-AA3E-4096CFA95B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1e839195dab_0_301:notes">
            <a:extLst>
              <a:ext uri="{FF2B5EF4-FFF2-40B4-BE49-F238E27FC236}">
                <a16:creationId xmlns:a16="http://schemas.microsoft.com/office/drawing/2014/main" id="{DCDF7343-B9C6-1798-D3F2-BCBCA70E67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012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9FC37E16-84FB-79D2-8E62-A414FB419D2E}"/>
            </a:ext>
          </a:extLst>
        </p:cNvPr>
        <p:cNvGrpSpPr/>
        <p:nvPr/>
      </p:nvGrpSpPr>
      <p:grpSpPr>
        <a:xfrm>
          <a:off x="0" y="0"/>
          <a:ext cx="0" cy="0"/>
          <a:chOff x="0" y="0"/>
          <a:chExt cx="0" cy="0"/>
        </a:xfrm>
      </p:grpSpPr>
      <p:sp>
        <p:nvSpPr>
          <p:cNvPr id="1496" name="Google Shape;1496;g1e81e8eaf55_0_119:notes">
            <a:extLst>
              <a:ext uri="{FF2B5EF4-FFF2-40B4-BE49-F238E27FC236}">
                <a16:creationId xmlns:a16="http://schemas.microsoft.com/office/drawing/2014/main" id="{BA293D80-85B4-E95E-E86F-635762FDC2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1e81e8eaf55_0_119:notes">
            <a:extLst>
              <a:ext uri="{FF2B5EF4-FFF2-40B4-BE49-F238E27FC236}">
                <a16:creationId xmlns:a16="http://schemas.microsoft.com/office/drawing/2014/main" id="{40AC0F68-BCE3-65E1-37F4-7208D04054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Aft>
                <a:spcPts val="800"/>
              </a:spcAft>
              <a:buNone/>
            </a:pPr>
            <a:r>
              <a:rPr lang="en-NZ" sz="1800" kern="100">
                <a:effectLst/>
                <a:latin typeface="Aptos" panose="020B0004020202020204" pitchFamily="34" charset="0"/>
                <a:ea typeface="Yu Gothic" panose="020B0400000000000000" pitchFamily="34" charset="-128"/>
                <a:cs typeface="Times New Roman" panose="02020603050405020304" pitchFamily="18" charset="0"/>
              </a:rPr>
              <a:t>We will measure throughput, delay, jitter, and packet loss, in twelve different packet sizes over IPv4 and IPv6 via TCP and UDP in a four-computer network topology, two of which are configured as routers.</a:t>
            </a:r>
          </a:p>
          <a:p>
            <a:pPr>
              <a:lnSpc>
                <a:spcPct val="115000"/>
              </a:lnSpc>
              <a:spcAft>
                <a:spcPts val="800"/>
              </a:spcAft>
              <a:buNone/>
            </a:pPr>
            <a:r>
              <a:rPr lang="en-NZ" sz="1800" kern="100">
                <a:effectLst/>
                <a:latin typeface="Aptos" panose="020B0004020202020204" pitchFamily="34" charset="0"/>
                <a:ea typeface="Yu Gothic" panose="020B0400000000000000" pitchFamily="34" charset="-128"/>
                <a:cs typeface="Times New Roman" panose="02020603050405020304" pitchFamily="18" charset="0"/>
              </a:rPr>
              <a:t>The project is estimated to take 300 to 360 hours, with a budget of approximately $118,780, which covers the hardware, labour, and tools needed for the project.</a:t>
            </a:r>
          </a:p>
        </p:txBody>
      </p:sp>
    </p:spTree>
    <p:extLst>
      <p:ext uri="{BB962C8B-B14F-4D97-AF65-F5344CB8AC3E}">
        <p14:creationId xmlns:p14="http://schemas.microsoft.com/office/powerpoint/2010/main" val="271231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a:extLst>
            <a:ext uri="{FF2B5EF4-FFF2-40B4-BE49-F238E27FC236}">
              <a16:creationId xmlns:a16="http://schemas.microsoft.com/office/drawing/2014/main" id="{5C2B1B95-DD09-3514-0F69-714ECD57B09D}"/>
            </a:ext>
          </a:extLst>
        </p:cNvPr>
        <p:cNvGrpSpPr/>
        <p:nvPr/>
      </p:nvGrpSpPr>
      <p:grpSpPr>
        <a:xfrm>
          <a:off x="0" y="0"/>
          <a:ext cx="0" cy="0"/>
          <a:chOff x="0" y="0"/>
          <a:chExt cx="0" cy="0"/>
        </a:xfrm>
      </p:grpSpPr>
      <p:sp>
        <p:nvSpPr>
          <p:cNvPr id="1505" name="Google Shape;1505;g1e81e8eaf55_0_146:notes">
            <a:extLst>
              <a:ext uri="{FF2B5EF4-FFF2-40B4-BE49-F238E27FC236}">
                <a16:creationId xmlns:a16="http://schemas.microsoft.com/office/drawing/2014/main" id="{A824C93D-1559-E3B3-C346-C29FBB8092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e81e8eaf55_0_146:notes">
            <a:extLst>
              <a:ext uri="{FF2B5EF4-FFF2-40B4-BE49-F238E27FC236}">
                <a16:creationId xmlns:a16="http://schemas.microsoft.com/office/drawing/2014/main" id="{4FE8D166-E562-C9EF-5648-D071BC16B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113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a:extLst>
            <a:ext uri="{FF2B5EF4-FFF2-40B4-BE49-F238E27FC236}">
              <a16:creationId xmlns:a16="http://schemas.microsoft.com/office/drawing/2014/main" id="{562371A5-499A-7E65-B036-076E9D8A258A}"/>
            </a:ext>
          </a:extLst>
        </p:cNvPr>
        <p:cNvGrpSpPr/>
        <p:nvPr/>
      </p:nvGrpSpPr>
      <p:grpSpPr>
        <a:xfrm>
          <a:off x="0" y="0"/>
          <a:ext cx="0" cy="0"/>
          <a:chOff x="0" y="0"/>
          <a:chExt cx="0" cy="0"/>
        </a:xfrm>
      </p:grpSpPr>
      <p:sp>
        <p:nvSpPr>
          <p:cNvPr id="1530" name="Google Shape;1530;g1e81e8eaf55_0_194:notes">
            <a:extLst>
              <a:ext uri="{FF2B5EF4-FFF2-40B4-BE49-F238E27FC236}">
                <a16:creationId xmlns:a16="http://schemas.microsoft.com/office/drawing/2014/main" id="{0962D8AB-2A0F-48FB-3EBB-CB9514DB53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1e81e8eaf55_0_194:notes">
            <a:extLst>
              <a:ext uri="{FF2B5EF4-FFF2-40B4-BE49-F238E27FC236}">
                <a16:creationId xmlns:a16="http://schemas.microsoft.com/office/drawing/2014/main" id="{9F8BDB06-C68F-E4A7-426D-283875B018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32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a:extLst>
            <a:ext uri="{FF2B5EF4-FFF2-40B4-BE49-F238E27FC236}">
              <a16:creationId xmlns:a16="http://schemas.microsoft.com/office/drawing/2014/main" id="{4DA560A2-089A-8807-CC22-43B052238B05}"/>
            </a:ext>
          </a:extLst>
        </p:cNvPr>
        <p:cNvGrpSpPr/>
        <p:nvPr/>
      </p:nvGrpSpPr>
      <p:grpSpPr>
        <a:xfrm>
          <a:off x="0" y="0"/>
          <a:ext cx="0" cy="0"/>
          <a:chOff x="0" y="0"/>
          <a:chExt cx="0" cy="0"/>
        </a:xfrm>
      </p:grpSpPr>
      <p:sp>
        <p:nvSpPr>
          <p:cNvPr id="1505" name="Google Shape;1505;g1e81e8eaf55_0_146:notes">
            <a:extLst>
              <a:ext uri="{FF2B5EF4-FFF2-40B4-BE49-F238E27FC236}">
                <a16:creationId xmlns:a16="http://schemas.microsoft.com/office/drawing/2014/main" id="{1EF6FEA0-0503-FAC6-C1D4-510002C7C9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e81e8eaf55_0_146:notes">
            <a:extLst>
              <a:ext uri="{FF2B5EF4-FFF2-40B4-BE49-F238E27FC236}">
                <a16:creationId xmlns:a16="http://schemas.microsoft.com/office/drawing/2014/main" id="{5A1038E9-CBB0-1A2C-3FC2-573A07DD4E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544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a:extLst>
            <a:ext uri="{FF2B5EF4-FFF2-40B4-BE49-F238E27FC236}">
              <a16:creationId xmlns:a16="http://schemas.microsoft.com/office/drawing/2014/main" id="{311DDBDE-4626-4541-18BD-DFA1498A8C61}"/>
            </a:ext>
          </a:extLst>
        </p:cNvPr>
        <p:cNvGrpSpPr/>
        <p:nvPr/>
      </p:nvGrpSpPr>
      <p:grpSpPr>
        <a:xfrm>
          <a:off x="0" y="0"/>
          <a:ext cx="0" cy="0"/>
          <a:chOff x="0" y="0"/>
          <a:chExt cx="0" cy="0"/>
        </a:xfrm>
      </p:grpSpPr>
      <p:sp>
        <p:nvSpPr>
          <p:cNvPr id="1505" name="Google Shape;1505;g1e81e8eaf55_0_146:notes">
            <a:extLst>
              <a:ext uri="{FF2B5EF4-FFF2-40B4-BE49-F238E27FC236}">
                <a16:creationId xmlns:a16="http://schemas.microsoft.com/office/drawing/2014/main" id="{AA9BB1CB-C50A-030B-993D-68AA39F3D9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e81e8eaf55_0_146:notes">
            <a:extLst>
              <a:ext uri="{FF2B5EF4-FFF2-40B4-BE49-F238E27FC236}">
                <a16:creationId xmlns:a16="http://schemas.microsoft.com/office/drawing/2014/main" id="{0885FC29-91C7-2EF0-A876-7181BFF73A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NZ" sz="1800" kern="100">
                <a:effectLst/>
                <a:latin typeface="Aptos" panose="020B0004020202020204" pitchFamily="34" charset="0"/>
                <a:ea typeface="Aptos" panose="020B0004020202020204" pitchFamily="34" charset="0"/>
                <a:cs typeface="Times New Roman" panose="02020603050405020304" pitchFamily="18" charset="0"/>
              </a:rPr>
              <a:t>For our technical infrastructure, shown in the diagram, we will have a network with 4 computers, which are provided by the client. 2 computers will be configured as routers while the other 2 are used as sender and receiver. Each of these devices will have statically configured IPv4 and IPv6 addresses and are evaluated using TCP and UDP protocols. Each router will have 2 network interface cards and are connected by three different networks.</a:t>
            </a:r>
          </a:p>
        </p:txBody>
      </p:sp>
    </p:spTree>
    <p:extLst>
      <p:ext uri="{BB962C8B-B14F-4D97-AF65-F5344CB8AC3E}">
        <p14:creationId xmlns:p14="http://schemas.microsoft.com/office/powerpoint/2010/main" val="3946194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a:extLst>
            <a:ext uri="{FF2B5EF4-FFF2-40B4-BE49-F238E27FC236}">
              <a16:creationId xmlns:a16="http://schemas.microsoft.com/office/drawing/2014/main" id="{B53B5501-0036-AA60-7006-874FD0C273B8}"/>
            </a:ext>
          </a:extLst>
        </p:cNvPr>
        <p:cNvGrpSpPr/>
        <p:nvPr/>
      </p:nvGrpSpPr>
      <p:grpSpPr>
        <a:xfrm>
          <a:off x="0" y="0"/>
          <a:ext cx="0" cy="0"/>
          <a:chOff x="0" y="0"/>
          <a:chExt cx="0" cy="0"/>
        </a:xfrm>
      </p:grpSpPr>
      <p:sp>
        <p:nvSpPr>
          <p:cNvPr id="1505" name="Google Shape;1505;g1e81e8eaf55_0_146:notes">
            <a:extLst>
              <a:ext uri="{FF2B5EF4-FFF2-40B4-BE49-F238E27FC236}">
                <a16:creationId xmlns:a16="http://schemas.microsoft.com/office/drawing/2014/main" id="{21EC84EB-EF7A-91BD-F489-4C01EA676A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e81e8eaf55_0_146:notes">
            <a:extLst>
              <a:ext uri="{FF2B5EF4-FFF2-40B4-BE49-F238E27FC236}">
                <a16:creationId xmlns:a16="http://schemas.microsoft.com/office/drawing/2014/main" id="{2E460BA8-60B1-A2E6-DE5D-6582C65783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NZ" sz="1800" kern="100">
                <a:effectLst/>
                <a:latin typeface="Aptos" panose="020B0004020202020204" pitchFamily="34" charset="0"/>
                <a:ea typeface="Aptos" panose="020B0004020202020204" pitchFamily="34" charset="0"/>
                <a:cs typeface="Times New Roman" panose="02020603050405020304" pitchFamily="18" charset="0"/>
              </a:rPr>
              <a:t>In this section we compare the two tools </a:t>
            </a:r>
            <a:r>
              <a:rPr lang="en-NZ" sz="1800" kern="100" err="1">
                <a:effectLst/>
                <a:latin typeface="Aptos" panose="020B0004020202020204" pitchFamily="34" charset="0"/>
                <a:ea typeface="Aptos" panose="020B0004020202020204" pitchFamily="34" charset="0"/>
                <a:cs typeface="Times New Roman" panose="02020603050405020304" pitchFamily="18" charset="0"/>
              </a:rPr>
              <a:t>iPerf</a:t>
            </a:r>
            <a:r>
              <a:rPr lang="en-NZ" sz="1800" kern="100">
                <a:effectLst/>
                <a:latin typeface="Aptos" panose="020B0004020202020204" pitchFamily="34" charset="0"/>
                <a:ea typeface="Aptos" panose="020B0004020202020204" pitchFamily="34" charset="0"/>
                <a:cs typeface="Times New Roman" panose="02020603050405020304" pitchFamily="18" charset="0"/>
              </a:rPr>
              <a:t> and D-ITG. </a:t>
            </a:r>
            <a:r>
              <a:rPr lang="en-NZ" sz="1800" kern="100" err="1">
                <a:effectLst/>
                <a:latin typeface="Aptos" panose="020B0004020202020204" pitchFamily="34" charset="0"/>
                <a:ea typeface="Aptos" panose="020B0004020202020204" pitchFamily="34" charset="0"/>
                <a:cs typeface="Times New Roman" panose="02020603050405020304" pitchFamily="18" charset="0"/>
              </a:rPr>
              <a:t>iPerf</a:t>
            </a:r>
            <a:r>
              <a:rPr lang="en-NZ" sz="1800" kern="100">
                <a:effectLst/>
                <a:latin typeface="Aptos" panose="020B0004020202020204" pitchFamily="34" charset="0"/>
                <a:ea typeface="Aptos" panose="020B0004020202020204" pitchFamily="34" charset="0"/>
                <a:cs typeface="Times New Roman" panose="02020603050405020304" pitchFamily="18" charset="0"/>
              </a:rPr>
              <a:t> is a simple and great for testing maximum bandwidth. It shows throughput, bitrate and packet loss. It is also rewritten from scratch to make it simple and easier. While D-ITG simulates real realistic internet applications to test networks, great for checking things like delay, jitter and packet loss. It supports layer 7 features and packet-level QoS metrics.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NZ"/>
            </a:br>
            <a:r>
              <a:rPr lang="en-AU" sz="1800" kern="100">
                <a:effectLst/>
                <a:latin typeface="Aptos" panose="020B0004020202020204" pitchFamily="34" charset="0"/>
                <a:ea typeface="Aptos" panose="020B0004020202020204" pitchFamily="34" charset="0"/>
                <a:cs typeface="Times New Roman" panose="02020603050405020304" pitchFamily="18" charset="0"/>
              </a:rPr>
              <a:t>Overall, we chose D-ITG as it is much more flexible than </a:t>
            </a:r>
            <a:r>
              <a:rPr lang="en-AU" sz="1800" kern="100" err="1">
                <a:effectLst/>
                <a:latin typeface="Aptos" panose="020B0004020202020204" pitchFamily="34" charset="0"/>
                <a:ea typeface="Aptos" panose="020B0004020202020204" pitchFamily="34" charset="0"/>
                <a:cs typeface="Times New Roman" panose="02020603050405020304" pitchFamily="18" charset="0"/>
              </a:rPr>
              <a:t>iPerf</a:t>
            </a:r>
            <a:r>
              <a:rPr lang="en-AU" sz="1800" kern="100">
                <a:effectLst/>
                <a:latin typeface="Aptos" panose="020B0004020202020204" pitchFamily="34" charset="0"/>
                <a:ea typeface="Aptos" panose="020B0004020202020204" pitchFamily="34" charset="0"/>
                <a:cs typeface="Times New Roman" panose="02020603050405020304" pitchFamily="18" charset="0"/>
              </a:rPr>
              <a:t> and generate realistic traffic giving more detailed results like delay, jitter and packet loss. </a:t>
            </a:r>
            <a:endParaRPr lang="en-NZ" sz="1800" kern="10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86639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a:extLst>
            <a:ext uri="{FF2B5EF4-FFF2-40B4-BE49-F238E27FC236}">
              <a16:creationId xmlns:a16="http://schemas.microsoft.com/office/drawing/2014/main" id="{AE1D1DA8-2D03-F865-ECC5-3A43B627CB86}"/>
            </a:ext>
          </a:extLst>
        </p:cNvPr>
        <p:cNvGrpSpPr/>
        <p:nvPr/>
      </p:nvGrpSpPr>
      <p:grpSpPr>
        <a:xfrm>
          <a:off x="0" y="0"/>
          <a:ext cx="0" cy="0"/>
          <a:chOff x="0" y="0"/>
          <a:chExt cx="0" cy="0"/>
        </a:xfrm>
      </p:grpSpPr>
      <p:sp>
        <p:nvSpPr>
          <p:cNvPr id="1707" name="Google Shape;1707;g1e839195dab_0_326:notes">
            <a:extLst>
              <a:ext uri="{FF2B5EF4-FFF2-40B4-BE49-F238E27FC236}">
                <a16:creationId xmlns:a16="http://schemas.microsoft.com/office/drawing/2014/main" id="{3DF8A285-F116-8C09-611E-C79F417606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1e839195dab_0_326:notes">
            <a:extLst>
              <a:ext uri="{FF2B5EF4-FFF2-40B4-BE49-F238E27FC236}">
                <a16:creationId xmlns:a16="http://schemas.microsoft.com/office/drawing/2014/main" id="{B70B7039-B79A-0522-6209-0943D1FDE4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  </a:t>
            </a:r>
            <a:r>
              <a:rPr lang="en-US" b="1"/>
              <a:t>Hardware </a:t>
            </a:r>
            <a:r>
              <a:rPr lang="en-US" b="1" err="1"/>
              <a:t>totalling</a:t>
            </a:r>
            <a:r>
              <a:rPr lang="en-US" b="1"/>
              <a:t> at </a:t>
            </a:r>
            <a:r>
              <a:rPr lang="en-US"/>
              <a:t> </a:t>
            </a:r>
            <a:r>
              <a:rPr lang="en-US" b="1"/>
              <a:t>$9,205.56 NZD</a:t>
            </a:r>
            <a:r>
              <a:rPr lang="en-US"/>
              <a:t>.</a:t>
            </a:r>
          </a:p>
          <a:p>
            <a:pPr>
              <a:buNone/>
            </a:pPr>
            <a:r>
              <a:rPr lang="en-US"/>
              <a:t>•  </a:t>
            </a:r>
            <a:r>
              <a:rPr lang="en-US" b="1"/>
              <a:t>network equipment</a:t>
            </a:r>
            <a:r>
              <a:rPr lang="en-US"/>
              <a:t>, which will cost </a:t>
            </a:r>
            <a:r>
              <a:rPr lang="en-US" b="1"/>
              <a:t>$148.35 NZD</a:t>
            </a:r>
            <a:r>
              <a:rPr lang="en-US"/>
              <a:t>.</a:t>
            </a:r>
          </a:p>
          <a:p>
            <a:pPr>
              <a:buNone/>
            </a:pPr>
            <a:r>
              <a:rPr lang="en-US"/>
              <a:t>Software tools are free</a:t>
            </a:r>
          </a:p>
          <a:p>
            <a:pPr>
              <a:buNone/>
            </a:pPr>
            <a:r>
              <a:rPr lang="en-US" err="1"/>
              <a:t>labour</a:t>
            </a:r>
            <a:r>
              <a:rPr lang="en-US"/>
              <a:t> will be the largest expense </a:t>
            </a:r>
            <a:r>
              <a:rPr lang="en-US" b="1"/>
              <a:t>$109,420.80 NZD</a:t>
            </a:r>
            <a:r>
              <a:rPr lang="en-US"/>
              <a:t>.</a:t>
            </a:r>
          </a:p>
          <a:p>
            <a:pPr>
              <a:buNone/>
            </a:pPr>
            <a:endParaRPr lang="en-US"/>
          </a:p>
          <a:p>
            <a:pPr>
              <a:buNone/>
            </a:pPr>
            <a:endParaRPr lang="en-US"/>
          </a:p>
          <a:p>
            <a:pPr>
              <a:buNone/>
            </a:pPr>
            <a:endParaRPr lang="en-US"/>
          </a:p>
          <a:p>
            <a:pPr>
              <a:buNone/>
            </a:pPr>
            <a:endParaRPr lang="en-US"/>
          </a:p>
          <a:p>
            <a:pPr>
              <a:buNone/>
            </a:pPr>
            <a:endParaRPr lang="en-US"/>
          </a:p>
          <a:p>
            <a:pPr lvl="0" algn="l">
              <a:spcBef>
                <a:spcPts val="0"/>
              </a:spcBef>
              <a:spcAft>
                <a:spcPts val="0"/>
              </a:spcAft>
              <a:buNone/>
            </a:pPr>
            <a:endParaRPr lang="en-US"/>
          </a:p>
          <a:p>
            <a:pPr>
              <a:buNone/>
            </a:pPr>
            <a:endParaRPr lang="en-US"/>
          </a:p>
          <a:p>
            <a:pPr marL="0" indent="0">
              <a:buNone/>
            </a:pPr>
            <a:endParaRPr lang="en-US"/>
          </a:p>
        </p:txBody>
      </p:sp>
    </p:spTree>
    <p:extLst>
      <p:ext uri="{BB962C8B-B14F-4D97-AF65-F5344CB8AC3E}">
        <p14:creationId xmlns:p14="http://schemas.microsoft.com/office/powerpoint/2010/main" val="3779177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0" name="Google Shape;10;p2"/>
          <p:cNvSpPr txBox="1">
            <a:spLocks noGrp="1"/>
          </p:cNvSpPr>
          <p:nvPr>
            <p:ph type="ctrTitle"/>
          </p:nvPr>
        </p:nvSpPr>
        <p:spPr>
          <a:xfrm>
            <a:off x="1568675" y="1027819"/>
            <a:ext cx="6006600" cy="2279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60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962600" y="3706181"/>
            <a:ext cx="52188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5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60"/>
        <p:cNvGrpSpPr/>
        <p:nvPr/>
      </p:nvGrpSpPr>
      <p:grpSpPr>
        <a:xfrm>
          <a:off x="0" y="0"/>
          <a:ext cx="0" cy="0"/>
          <a:chOff x="0" y="0"/>
          <a:chExt cx="0" cy="0"/>
        </a:xfrm>
      </p:grpSpPr>
      <p:pic>
        <p:nvPicPr>
          <p:cNvPr id="561" name="Google Shape;561;p1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62" name="Google Shape;562;p13"/>
          <p:cNvSpPr txBox="1">
            <a:spLocks noGrp="1"/>
          </p:cNvSpPr>
          <p:nvPr>
            <p:ph type="title" hasCustomPrompt="1"/>
          </p:nvPr>
        </p:nvSpPr>
        <p:spPr>
          <a:xfrm>
            <a:off x="1293604"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3" name="Google Shape;563;p13"/>
          <p:cNvSpPr txBox="1">
            <a:spLocks noGrp="1"/>
          </p:cNvSpPr>
          <p:nvPr>
            <p:ph type="title" idx="2" hasCustomPrompt="1"/>
          </p:nvPr>
        </p:nvSpPr>
        <p:spPr>
          <a:xfrm>
            <a:off x="3883926"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4" name="Google Shape;564;p13"/>
          <p:cNvSpPr txBox="1">
            <a:spLocks noGrp="1"/>
          </p:cNvSpPr>
          <p:nvPr>
            <p:ph type="title" idx="3" hasCustomPrompt="1"/>
          </p:nvPr>
        </p:nvSpPr>
        <p:spPr>
          <a:xfrm>
            <a:off x="6471600"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5" name="Google Shape;565;p13"/>
          <p:cNvSpPr txBox="1">
            <a:spLocks noGrp="1"/>
          </p:cNvSpPr>
          <p:nvPr>
            <p:ph type="title" idx="4" hasCustomPrompt="1"/>
          </p:nvPr>
        </p:nvSpPr>
        <p:spPr>
          <a:xfrm>
            <a:off x="1293604"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6" name="Google Shape;566;p13"/>
          <p:cNvSpPr txBox="1">
            <a:spLocks noGrp="1"/>
          </p:cNvSpPr>
          <p:nvPr>
            <p:ph type="title" idx="5" hasCustomPrompt="1"/>
          </p:nvPr>
        </p:nvSpPr>
        <p:spPr>
          <a:xfrm>
            <a:off x="3883926"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a:spLocks noGrp="1"/>
          </p:cNvSpPr>
          <p:nvPr>
            <p:ph type="title" idx="6" hasCustomPrompt="1"/>
          </p:nvPr>
        </p:nvSpPr>
        <p:spPr>
          <a:xfrm>
            <a:off x="6471600"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a:spLocks noGrp="1"/>
          </p:cNvSpPr>
          <p:nvPr>
            <p:ph type="title" idx="7"/>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9" name="Google Shape;569;p13"/>
          <p:cNvSpPr txBox="1">
            <a:spLocks noGrp="1"/>
          </p:cNvSpPr>
          <p:nvPr>
            <p:ph type="subTitle" idx="1"/>
          </p:nvPr>
        </p:nvSpPr>
        <p:spPr>
          <a:xfrm>
            <a:off x="720002"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0" name="Google Shape;570;p13"/>
          <p:cNvSpPr txBox="1">
            <a:spLocks noGrp="1"/>
          </p:cNvSpPr>
          <p:nvPr>
            <p:ph type="subTitle" idx="8"/>
          </p:nvPr>
        </p:nvSpPr>
        <p:spPr>
          <a:xfrm>
            <a:off x="3310324"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1" name="Google Shape;571;p13"/>
          <p:cNvSpPr txBox="1">
            <a:spLocks noGrp="1"/>
          </p:cNvSpPr>
          <p:nvPr>
            <p:ph type="subTitle" idx="9"/>
          </p:nvPr>
        </p:nvSpPr>
        <p:spPr>
          <a:xfrm>
            <a:off x="5897998"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2" name="Google Shape;572;p13"/>
          <p:cNvSpPr txBox="1">
            <a:spLocks noGrp="1"/>
          </p:cNvSpPr>
          <p:nvPr>
            <p:ph type="subTitle" idx="13"/>
          </p:nvPr>
        </p:nvSpPr>
        <p:spPr>
          <a:xfrm>
            <a:off x="720002"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3" name="Google Shape;573;p13"/>
          <p:cNvSpPr txBox="1">
            <a:spLocks noGrp="1"/>
          </p:cNvSpPr>
          <p:nvPr>
            <p:ph type="subTitle" idx="14"/>
          </p:nvPr>
        </p:nvSpPr>
        <p:spPr>
          <a:xfrm>
            <a:off x="3310324"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4" name="Google Shape;574;p13"/>
          <p:cNvSpPr txBox="1">
            <a:spLocks noGrp="1"/>
          </p:cNvSpPr>
          <p:nvPr>
            <p:ph type="subTitle" idx="15"/>
          </p:nvPr>
        </p:nvSpPr>
        <p:spPr>
          <a:xfrm>
            <a:off x="5897998"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grpSp>
        <p:nvGrpSpPr>
          <p:cNvPr id="575" name="Google Shape;575;p13"/>
          <p:cNvGrpSpPr/>
          <p:nvPr/>
        </p:nvGrpSpPr>
        <p:grpSpPr>
          <a:xfrm>
            <a:off x="7594475" y="-1910625"/>
            <a:ext cx="2151567" cy="3381325"/>
            <a:chOff x="7594475" y="-1910625"/>
            <a:chExt cx="2151567" cy="3381325"/>
          </a:xfrm>
        </p:grpSpPr>
        <p:grpSp>
          <p:nvGrpSpPr>
            <p:cNvPr id="576" name="Google Shape;576;p13"/>
            <p:cNvGrpSpPr/>
            <p:nvPr/>
          </p:nvGrpSpPr>
          <p:grpSpPr>
            <a:xfrm rot="-5400000">
              <a:off x="7339390" y="-1084534"/>
              <a:ext cx="3232743" cy="1580562"/>
              <a:chOff x="2191675" y="4192425"/>
              <a:chExt cx="1929650" cy="943450"/>
            </a:xfrm>
          </p:grpSpPr>
          <p:sp>
            <p:nvSpPr>
              <p:cNvPr id="577" name="Google Shape;577;p13"/>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9" name="Google Shape;619;p13"/>
            <p:cNvPicPr preferRelativeResize="0"/>
            <p:nvPr/>
          </p:nvPicPr>
          <p:blipFill>
            <a:blip r:embed="rId3">
              <a:alphaModFix amt="40000"/>
            </a:blip>
            <a:stretch>
              <a:fillRect/>
            </a:stretch>
          </p:blipFill>
          <p:spPr>
            <a:xfrm>
              <a:off x="7594475" y="-271650"/>
              <a:ext cx="1177350" cy="1177350"/>
            </a:xfrm>
            <a:prstGeom prst="rect">
              <a:avLst/>
            </a:prstGeom>
            <a:noFill/>
            <a:ln>
              <a:noFill/>
            </a:ln>
          </p:spPr>
        </p:pic>
        <p:pic>
          <p:nvPicPr>
            <p:cNvPr id="620" name="Google Shape;620;p13"/>
            <p:cNvPicPr preferRelativeResize="0"/>
            <p:nvPr/>
          </p:nvPicPr>
          <p:blipFill>
            <a:blip r:embed="rId3">
              <a:alphaModFix amt="40000"/>
            </a:blip>
            <a:stretch>
              <a:fillRect/>
            </a:stretch>
          </p:blipFill>
          <p:spPr>
            <a:xfrm>
              <a:off x="8218950" y="293350"/>
              <a:ext cx="1177350" cy="1177350"/>
            </a:xfrm>
            <a:prstGeom prst="rect">
              <a:avLst/>
            </a:prstGeom>
            <a:noFill/>
            <a:ln>
              <a:noFill/>
            </a:ln>
          </p:spPr>
        </p:pic>
      </p:grpSp>
      <p:grpSp>
        <p:nvGrpSpPr>
          <p:cNvPr id="621" name="Google Shape;621;p13"/>
          <p:cNvGrpSpPr/>
          <p:nvPr/>
        </p:nvGrpSpPr>
        <p:grpSpPr>
          <a:xfrm>
            <a:off x="-500554" y="3650100"/>
            <a:ext cx="2057554" cy="3254804"/>
            <a:chOff x="-500554" y="3650100"/>
            <a:chExt cx="2057554" cy="3254804"/>
          </a:xfrm>
        </p:grpSpPr>
        <p:grpSp>
          <p:nvGrpSpPr>
            <p:cNvPr id="622" name="Google Shape;622;p13"/>
            <p:cNvGrpSpPr/>
            <p:nvPr/>
          </p:nvGrpSpPr>
          <p:grpSpPr>
            <a:xfrm rot="-5400000">
              <a:off x="-1283301" y="4624525"/>
              <a:ext cx="3063126" cy="1497633"/>
              <a:chOff x="2191675" y="4192425"/>
              <a:chExt cx="1929650" cy="943450"/>
            </a:xfrm>
          </p:grpSpPr>
          <p:sp>
            <p:nvSpPr>
              <p:cNvPr id="623" name="Google Shape;623;p13"/>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5" name="Google Shape;665;p13"/>
            <p:cNvPicPr preferRelativeResize="0"/>
            <p:nvPr/>
          </p:nvPicPr>
          <p:blipFill>
            <a:blip r:embed="rId3">
              <a:alphaModFix amt="40000"/>
            </a:blip>
            <a:stretch>
              <a:fillRect/>
            </a:stretch>
          </p:blipFill>
          <p:spPr>
            <a:xfrm>
              <a:off x="379650" y="4192800"/>
              <a:ext cx="1177350" cy="1177350"/>
            </a:xfrm>
            <a:prstGeom prst="rect">
              <a:avLst/>
            </a:prstGeom>
            <a:noFill/>
            <a:ln>
              <a:noFill/>
            </a:ln>
          </p:spPr>
        </p:pic>
        <p:pic>
          <p:nvPicPr>
            <p:cNvPr id="666" name="Google Shape;666;p13"/>
            <p:cNvPicPr preferRelativeResize="0"/>
            <p:nvPr/>
          </p:nvPicPr>
          <p:blipFill>
            <a:blip r:embed="rId3">
              <a:alphaModFix amt="40000"/>
            </a:blip>
            <a:stretch>
              <a:fillRect/>
            </a:stretch>
          </p:blipFill>
          <p:spPr>
            <a:xfrm>
              <a:off x="-180275" y="3650100"/>
              <a:ext cx="1177350" cy="1177350"/>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67"/>
        <p:cNvGrpSpPr/>
        <p:nvPr/>
      </p:nvGrpSpPr>
      <p:grpSpPr>
        <a:xfrm>
          <a:off x="0" y="0"/>
          <a:ext cx="0" cy="0"/>
          <a:chOff x="0" y="0"/>
          <a:chExt cx="0" cy="0"/>
        </a:xfrm>
      </p:grpSpPr>
      <p:pic>
        <p:nvPicPr>
          <p:cNvPr id="668" name="Google Shape;668;p14"/>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669" name="Google Shape;669;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70" name="Google Shape;670;p14"/>
          <p:cNvGrpSpPr/>
          <p:nvPr/>
        </p:nvGrpSpPr>
        <p:grpSpPr>
          <a:xfrm rot="5400000">
            <a:off x="-1448144" y="5026619"/>
            <a:ext cx="4021700" cy="1824125"/>
            <a:chOff x="7322388" y="3586650"/>
            <a:chExt cx="4021700" cy="1824125"/>
          </a:xfrm>
        </p:grpSpPr>
        <p:grpSp>
          <p:nvGrpSpPr>
            <p:cNvPr id="671" name="Google Shape;671;p14"/>
            <p:cNvGrpSpPr/>
            <p:nvPr/>
          </p:nvGrpSpPr>
          <p:grpSpPr>
            <a:xfrm>
              <a:off x="7872231" y="3702559"/>
              <a:ext cx="3471856" cy="1323917"/>
              <a:chOff x="2175025" y="2071900"/>
              <a:chExt cx="2090850" cy="797300"/>
            </a:xfrm>
          </p:grpSpPr>
          <p:sp>
            <p:nvSpPr>
              <p:cNvPr id="672" name="Google Shape;672;p14"/>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8" name="Google Shape;698;p14"/>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699" name="Google Shape;699;p14"/>
            <p:cNvPicPr preferRelativeResize="0"/>
            <p:nvPr/>
          </p:nvPicPr>
          <p:blipFill>
            <a:blip r:embed="rId3">
              <a:alphaModFix amt="40000"/>
            </a:blip>
            <a:stretch>
              <a:fillRect/>
            </a:stretch>
          </p:blipFill>
          <p:spPr>
            <a:xfrm>
              <a:off x="8300725" y="4233425"/>
              <a:ext cx="1177350" cy="1177350"/>
            </a:xfrm>
            <a:prstGeom prst="rect">
              <a:avLst/>
            </a:prstGeom>
            <a:noFill/>
            <a:ln>
              <a:noFill/>
            </a:ln>
          </p:spPr>
        </p:pic>
        <p:pic>
          <p:nvPicPr>
            <p:cNvPr id="700" name="Google Shape;700;p14"/>
            <p:cNvPicPr preferRelativeResize="0"/>
            <p:nvPr/>
          </p:nvPicPr>
          <p:blipFill>
            <a:blip r:embed="rId3">
              <a:alphaModFix amt="40000"/>
            </a:blip>
            <a:stretch>
              <a:fillRect/>
            </a:stretch>
          </p:blipFill>
          <p:spPr>
            <a:xfrm>
              <a:off x="7322388" y="4172750"/>
              <a:ext cx="1177350" cy="117735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79"/>
        <p:cNvGrpSpPr/>
        <p:nvPr/>
      </p:nvGrpSpPr>
      <p:grpSpPr>
        <a:xfrm>
          <a:off x="0" y="0"/>
          <a:ext cx="0" cy="0"/>
          <a:chOff x="0" y="0"/>
          <a:chExt cx="0" cy="0"/>
        </a:xfrm>
      </p:grpSpPr>
      <p:pic>
        <p:nvPicPr>
          <p:cNvPr id="880" name="Google Shape;880;p19"/>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881" name="Google Shape;881;p19"/>
          <p:cNvSpPr txBox="1">
            <a:spLocks noGrp="1"/>
          </p:cNvSpPr>
          <p:nvPr>
            <p:ph type="subTitle" idx="1"/>
          </p:nvPr>
        </p:nvSpPr>
        <p:spPr>
          <a:xfrm>
            <a:off x="720000" y="16446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882" name="Google Shape;882;p19"/>
          <p:cNvSpPr txBox="1">
            <a:spLocks noGrp="1"/>
          </p:cNvSpPr>
          <p:nvPr>
            <p:ph type="subTitle" idx="2"/>
          </p:nvPr>
        </p:nvSpPr>
        <p:spPr>
          <a:xfrm>
            <a:off x="720000" y="2324084"/>
            <a:ext cx="2336400" cy="17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3" name="Google Shape;883;p19"/>
          <p:cNvSpPr txBox="1">
            <a:spLocks noGrp="1"/>
          </p:cNvSpPr>
          <p:nvPr>
            <p:ph type="subTitle" idx="3"/>
          </p:nvPr>
        </p:nvSpPr>
        <p:spPr>
          <a:xfrm>
            <a:off x="3403800" y="2324084"/>
            <a:ext cx="2336400" cy="17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4" name="Google Shape;884;p19"/>
          <p:cNvSpPr txBox="1">
            <a:spLocks noGrp="1"/>
          </p:cNvSpPr>
          <p:nvPr>
            <p:ph type="subTitle" idx="4"/>
          </p:nvPr>
        </p:nvSpPr>
        <p:spPr>
          <a:xfrm>
            <a:off x="6087600" y="2324084"/>
            <a:ext cx="2336400" cy="17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5" name="Google Shape;88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6" name="Google Shape;886;p19"/>
          <p:cNvSpPr txBox="1">
            <a:spLocks noGrp="1"/>
          </p:cNvSpPr>
          <p:nvPr>
            <p:ph type="subTitle" idx="5"/>
          </p:nvPr>
        </p:nvSpPr>
        <p:spPr>
          <a:xfrm>
            <a:off x="3403800" y="16446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887" name="Google Shape;887;p19"/>
          <p:cNvSpPr txBox="1">
            <a:spLocks noGrp="1"/>
          </p:cNvSpPr>
          <p:nvPr>
            <p:ph type="subTitle" idx="6"/>
          </p:nvPr>
        </p:nvSpPr>
        <p:spPr>
          <a:xfrm>
            <a:off x="6087600" y="16446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grpSp>
        <p:nvGrpSpPr>
          <p:cNvPr id="888" name="Google Shape;888;p19"/>
          <p:cNvGrpSpPr/>
          <p:nvPr/>
        </p:nvGrpSpPr>
        <p:grpSpPr>
          <a:xfrm>
            <a:off x="-500554" y="3675900"/>
            <a:ext cx="2068704" cy="3229004"/>
            <a:chOff x="-500554" y="3675900"/>
            <a:chExt cx="2068704" cy="3229004"/>
          </a:xfrm>
        </p:grpSpPr>
        <p:grpSp>
          <p:nvGrpSpPr>
            <p:cNvPr id="889" name="Google Shape;889;p19"/>
            <p:cNvGrpSpPr/>
            <p:nvPr/>
          </p:nvGrpSpPr>
          <p:grpSpPr>
            <a:xfrm rot="-5400000">
              <a:off x="-1283301" y="4624525"/>
              <a:ext cx="3063126" cy="1497633"/>
              <a:chOff x="2191675" y="4192425"/>
              <a:chExt cx="1929650" cy="943450"/>
            </a:xfrm>
          </p:grpSpPr>
          <p:sp>
            <p:nvSpPr>
              <p:cNvPr id="890" name="Google Shape;890;p19"/>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9"/>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9"/>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9"/>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9"/>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9"/>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9"/>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9"/>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9"/>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9"/>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9"/>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9"/>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9"/>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9"/>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9"/>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9"/>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9"/>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2" name="Google Shape;932;p19"/>
            <p:cNvPicPr preferRelativeResize="0"/>
            <p:nvPr/>
          </p:nvPicPr>
          <p:blipFill>
            <a:blip r:embed="rId3">
              <a:alphaModFix amt="40000"/>
            </a:blip>
            <a:stretch>
              <a:fillRect/>
            </a:stretch>
          </p:blipFill>
          <p:spPr>
            <a:xfrm>
              <a:off x="390800" y="4166550"/>
              <a:ext cx="1177350" cy="1177350"/>
            </a:xfrm>
            <a:prstGeom prst="rect">
              <a:avLst/>
            </a:prstGeom>
            <a:noFill/>
            <a:ln>
              <a:noFill/>
            </a:ln>
          </p:spPr>
        </p:pic>
        <p:pic>
          <p:nvPicPr>
            <p:cNvPr id="933" name="Google Shape;933;p19"/>
            <p:cNvPicPr preferRelativeResize="0"/>
            <p:nvPr/>
          </p:nvPicPr>
          <p:blipFill>
            <a:blip r:embed="rId3">
              <a:alphaModFix amt="40000"/>
            </a:blip>
            <a:stretch>
              <a:fillRect/>
            </a:stretch>
          </p:blipFill>
          <p:spPr>
            <a:xfrm>
              <a:off x="-180275" y="3675900"/>
              <a:ext cx="1177350" cy="1177350"/>
            </a:xfrm>
            <a:prstGeom prst="rect">
              <a:avLst/>
            </a:prstGeom>
            <a:noFill/>
            <a:ln>
              <a:noFill/>
            </a:ln>
          </p:spPr>
        </p:pic>
      </p:grpSp>
      <p:grpSp>
        <p:nvGrpSpPr>
          <p:cNvPr id="934" name="Google Shape;934;p19"/>
          <p:cNvGrpSpPr/>
          <p:nvPr/>
        </p:nvGrpSpPr>
        <p:grpSpPr>
          <a:xfrm>
            <a:off x="7605625" y="-1910625"/>
            <a:ext cx="2140417" cy="3377600"/>
            <a:chOff x="7605625" y="-1910625"/>
            <a:chExt cx="2140417" cy="3377600"/>
          </a:xfrm>
        </p:grpSpPr>
        <p:grpSp>
          <p:nvGrpSpPr>
            <p:cNvPr id="935" name="Google Shape;935;p19"/>
            <p:cNvGrpSpPr/>
            <p:nvPr/>
          </p:nvGrpSpPr>
          <p:grpSpPr>
            <a:xfrm rot="-5400000">
              <a:off x="7339390" y="-1084534"/>
              <a:ext cx="3232743" cy="1580562"/>
              <a:chOff x="2191675" y="4192425"/>
              <a:chExt cx="1929650" cy="943450"/>
            </a:xfrm>
          </p:grpSpPr>
          <p:sp>
            <p:nvSpPr>
              <p:cNvPr id="936" name="Google Shape;936;p19"/>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9"/>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9"/>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9"/>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9"/>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9"/>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9"/>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9"/>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9"/>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9"/>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78" name="Google Shape;978;p19"/>
            <p:cNvPicPr preferRelativeResize="0"/>
            <p:nvPr/>
          </p:nvPicPr>
          <p:blipFill>
            <a:blip r:embed="rId3">
              <a:alphaModFix amt="40000"/>
            </a:blip>
            <a:stretch>
              <a:fillRect/>
            </a:stretch>
          </p:blipFill>
          <p:spPr>
            <a:xfrm>
              <a:off x="7605625" y="-275350"/>
              <a:ext cx="1177350" cy="1177350"/>
            </a:xfrm>
            <a:prstGeom prst="rect">
              <a:avLst/>
            </a:prstGeom>
            <a:noFill/>
            <a:ln>
              <a:noFill/>
            </a:ln>
          </p:spPr>
        </p:pic>
        <p:pic>
          <p:nvPicPr>
            <p:cNvPr id="979" name="Google Shape;979;p19"/>
            <p:cNvPicPr preferRelativeResize="0"/>
            <p:nvPr/>
          </p:nvPicPr>
          <p:blipFill>
            <a:blip r:embed="rId3">
              <a:alphaModFix amt="40000"/>
            </a:blip>
            <a:stretch>
              <a:fillRect/>
            </a:stretch>
          </p:blipFill>
          <p:spPr>
            <a:xfrm>
              <a:off x="8200350" y="289625"/>
              <a:ext cx="1177350" cy="117735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152"/>
        <p:cNvGrpSpPr/>
        <p:nvPr/>
      </p:nvGrpSpPr>
      <p:grpSpPr>
        <a:xfrm>
          <a:off x="0" y="0"/>
          <a:ext cx="0" cy="0"/>
          <a:chOff x="0" y="0"/>
          <a:chExt cx="0" cy="0"/>
        </a:xfrm>
      </p:grpSpPr>
      <p:pic>
        <p:nvPicPr>
          <p:cNvPr id="1153" name="Google Shape;1153;p22"/>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154" name="Google Shape;1154;p22"/>
          <p:cNvSpPr txBox="1">
            <a:spLocks noGrp="1"/>
          </p:cNvSpPr>
          <p:nvPr>
            <p:ph type="title" hasCustomPrompt="1"/>
          </p:nvPr>
        </p:nvSpPr>
        <p:spPr>
          <a:xfrm>
            <a:off x="1070755" y="692500"/>
            <a:ext cx="3624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155" name="Google Shape;1155;p22"/>
          <p:cNvSpPr txBox="1">
            <a:spLocks noGrp="1"/>
          </p:cNvSpPr>
          <p:nvPr>
            <p:ph type="subTitle" idx="1"/>
          </p:nvPr>
        </p:nvSpPr>
        <p:spPr>
          <a:xfrm>
            <a:off x="1070755" y="1398522"/>
            <a:ext cx="3624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6" name="Google Shape;1156;p22"/>
          <p:cNvSpPr txBox="1">
            <a:spLocks noGrp="1"/>
          </p:cNvSpPr>
          <p:nvPr>
            <p:ph type="title" idx="2" hasCustomPrompt="1"/>
          </p:nvPr>
        </p:nvSpPr>
        <p:spPr>
          <a:xfrm>
            <a:off x="4448345" y="3299758"/>
            <a:ext cx="3624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157" name="Google Shape;1157;p22"/>
          <p:cNvSpPr txBox="1">
            <a:spLocks noGrp="1"/>
          </p:cNvSpPr>
          <p:nvPr>
            <p:ph type="subTitle" idx="3"/>
          </p:nvPr>
        </p:nvSpPr>
        <p:spPr>
          <a:xfrm>
            <a:off x="4448345" y="4005780"/>
            <a:ext cx="3624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8" name="Google Shape;1158;p22"/>
          <p:cNvSpPr txBox="1">
            <a:spLocks noGrp="1"/>
          </p:cNvSpPr>
          <p:nvPr>
            <p:ph type="title" idx="4" hasCustomPrompt="1"/>
          </p:nvPr>
        </p:nvSpPr>
        <p:spPr>
          <a:xfrm>
            <a:off x="2784904" y="1996128"/>
            <a:ext cx="3624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159" name="Google Shape;1159;p22"/>
          <p:cNvSpPr txBox="1">
            <a:spLocks noGrp="1"/>
          </p:cNvSpPr>
          <p:nvPr>
            <p:ph type="subTitle" idx="5"/>
          </p:nvPr>
        </p:nvSpPr>
        <p:spPr>
          <a:xfrm>
            <a:off x="2784904" y="2702150"/>
            <a:ext cx="3624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60" name="Google Shape;1160;p22"/>
          <p:cNvGrpSpPr/>
          <p:nvPr/>
        </p:nvGrpSpPr>
        <p:grpSpPr>
          <a:xfrm>
            <a:off x="56250" y="3058850"/>
            <a:ext cx="1772075" cy="3126028"/>
            <a:chOff x="56250" y="3058850"/>
            <a:chExt cx="1772075" cy="3126028"/>
          </a:xfrm>
        </p:grpSpPr>
        <p:grpSp>
          <p:nvGrpSpPr>
            <p:cNvPr id="1161" name="Google Shape;1161;p22"/>
            <p:cNvGrpSpPr/>
            <p:nvPr/>
          </p:nvGrpSpPr>
          <p:grpSpPr>
            <a:xfrm>
              <a:off x="256564" y="3613234"/>
              <a:ext cx="1041216" cy="2571644"/>
              <a:chOff x="4709050" y="974800"/>
              <a:chExt cx="684425" cy="1690425"/>
            </a:xfrm>
          </p:grpSpPr>
          <p:sp>
            <p:nvSpPr>
              <p:cNvPr id="1162" name="Google Shape;1162;p22"/>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2"/>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2"/>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2"/>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2"/>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2"/>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2"/>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2"/>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2"/>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2"/>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2"/>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2"/>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2"/>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2"/>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2"/>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2"/>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2"/>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2"/>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2"/>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2"/>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83" name="Google Shape;1183;p22"/>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184" name="Google Shape;1184;p22"/>
            <p:cNvPicPr preferRelativeResize="0"/>
            <p:nvPr/>
          </p:nvPicPr>
          <p:blipFill>
            <a:blip r:embed="rId3">
              <a:alphaModFix amt="40000"/>
            </a:blip>
            <a:stretch>
              <a:fillRect/>
            </a:stretch>
          </p:blipFill>
          <p:spPr>
            <a:xfrm>
              <a:off x="650975" y="3898925"/>
              <a:ext cx="1177350" cy="1177350"/>
            </a:xfrm>
            <a:prstGeom prst="rect">
              <a:avLst/>
            </a:prstGeom>
            <a:noFill/>
            <a:ln>
              <a:noFill/>
            </a:ln>
          </p:spPr>
        </p:pic>
        <p:pic>
          <p:nvPicPr>
            <p:cNvPr id="1185" name="Google Shape;1185;p22"/>
            <p:cNvPicPr preferRelativeResize="0"/>
            <p:nvPr/>
          </p:nvPicPr>
          <p:blipFill>
            <a:blip r:embed="rId3">
              <a:alphaModFix amt="40000"/>
            </a:blip>
            <a:stretch>
              <a:fillRect/>
            </a:stretch>
          </p:blipFill>
          <p:spPr>
            <a:xfrm>
              <a:off x="56250" y="4236200"/>
              <a:ext cx="1177350" cy="1177350"/>
            </a:xfrm>
            <a:prstGeom prst="rect">
              <a:avLst/>
            </a:prstGeom>
            <a:noFill/>
            <a:ln>
              <a:noFill/>
            </a:ln>
          </p:spPr>
        </p:pic>
      </p:grpSp>
      <p:grpSp>
        <p:nvGrpSpPr>
          <p:cNvPr id="1186" name="Google Shape;1186;p22"/>
          <p:cNvGrpSpPr/>
          <p:nvPr/>
        </p:nvGrpSpPr>
        <p:grpSpPr>
          <a:xfrm>
            <a:off x="7036900" y="-135450"/>
            <a:ext cx="3564951" cy="2530020"/>
            <a:chOff x="7036900" y="-135450"/>
            <a:chExt cx="3564951" cy="2530020"/>
          </a:xfrm>
        </p:grpSpPr>
        <p:grpSp>
          <p:nvGrpSpPr>
            <p:cNvPr id="1187" name="Google Shape;1187;p22"/>
            <p:cNvGrpSpPr/>
            <p:nvPr/>
          </p:nvGrpSpPr>
          <p:grpSpPr>
            <a:xfrm>
              <a:off x="7467304" y="268423"/>
              <a:ext cx="3134546" cy="2126147"/>
              <a:chOff x="2280775" y="570800"/>
              <a:chExt cx="1702725" cy="1154950"/>
            </a:xfrm>
          </p:grpSpPr>
          <p:sp>
            <p:nvSpPr>
              <p:cNvPr id="1188" name="Google Shape;1188;p22"/>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2"/>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2"/>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2"/>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2"/>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2"/>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2"/>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2"/>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2"/>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2"/>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2"/>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2"/>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2"/>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2"/>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2"/>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2"/>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2"/>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2"/>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2"/>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2"/>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2"/>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2"/>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2"/>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2"/>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2"/>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2"/>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14" name="Google Shape;1214;p22"/>
            <p:cNvPicPr preferRelativeResize="0"/>
            <p:nvPr/>
          </p:nvPicPr>
          <p:blipFill>
            <a:blip r:embed="rId3">
              <a:alphaModFix amt="40000"/>
            </a:blip>
            <a:stretch>
              <a:fillRect/>
            </a:stretch>
          </p:blipFill>
          <p:spPr>
            <a:xfrm>
              <a:off x="7036900" y="742825"/>
              <a:ext cx="1177350" cy="1177350"/>
            </a:xfrm>
            <a:prstGeom prst="rect">
              <a:avLst/>
            </a:prstGeom>
            <a:noFill/>
            <a:ln>
              <a:noFill/>
            </a:ln>
          </p:spPr>
        </p:pic>
        <p:pic>
          <p:nvPicPr>
            <p:cNvPr id="1215" name="Google Shape;1215;p22"/>
            <p:cNvPicPr preferRelativeResize="0"/>
            <p:nvPr/>
          </p:nvPicPr>
          <p:blipFill>
            <a:blip r:embed="rId3">
              <a:alphaModFix amt="40000"/>
            </a:blip>
            <a:stretch>
              <a:fillRect/>
            </a:stretch>
          </p:blipFill>
          <p:spPr>
            <a:xfrm>
              <a:off x="7840225" y="-135450"/>
              <a:ext cx="1177350" cy="1177350"/>
            </a:xfrm>
            <a:prstGeom prst="rect">
              <a:avLst/>
            </a:prstGeom>
            <a:noFill/>
            <a:ln>
              <a:noFill/>
            </a:ln>
          </p:spPr>
        </p:pic>
        <p:pic>
          <p:nvPicPr>
            <p:cNvPr id="1216" name="Google Shape;1216;p22"/>
            <p:cNvPicPr preferRelativeResize="0"/>
            <p:nvPr/>
          </p:nvPicPr>
          <p:blipFill>
            <a:blip r:embed="rId3">
              <a:alphaModFix amt="40000"/>
            </a:blip>
            <a:stretch>
              <a:fillRect/>
            </a:stretch>
          </p:blipFill>
          <p:spPr>
            <a:xfrm>
              <a:off x="8092975" y="1032350"/>
              <a:ext cx="1177350" cy="1177350"/>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81"/>
        <p:cNvGrpSpPr/>
        <p:nvPr/>
      </p:nvGrpSpPr>
      <p:grpSpPr>
        <a:xfrm>
          <a:off x="0" y="0"/>
          <a:ext cx="0" cy="0"/>
          <a:chOff x="0" y="0"/>
          <a:chExt cx="0" cy="0"/>
        </a:xfrm>
      </p:grpSpPr>
      <p:pic>
        <p:nvPicPr>
          <p:cNvPr id="1282" name="Google Shape;1282;p24"/>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283" name="Google Shape;1283;p24"/>
          <p:cNvGrpSpPr/>
          <p:nvPr/>
        </p:nvGrpSpPr>
        <p:grpSpPr>
          <a:xfrm>
            <a:off x="66900" y="3058850"/>
            <a:ext cx="1768875" cy="3126028"/>
            <a:chOff x="66900" y="3058850"/>
            <a:chExt cx="1768875" cy="3126028"/>
          </a:xfrm>
        </p:grpSpPr>
        <p:grpSp>
          <p:nvGrpSpPr>
            <p:cNvPr id="1284" name="Google Shape;1284;p24"/>
            <p:cNvGrpSpPr/>
            <p:nvPr/>
          </p:nvGrpSpPr>
          <p:grpSpPr>
            <a:xfrm>
              <a:off x="256564" y="3613234"/>
              <a:ext cx="1041216" cy="2571644"/>
              <a:chOff x="4709050" y="974800"/>
              <a:chExt cx="684425" cy="1690425"/>
            </a:xfrm>
          </p:grpSpPr>
          <p:sp>
            <p:nvSpPr>
              <p:cNvPr id="1285" name="Google Shape;1285;p24"/>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4"/>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06" name="Google Shape;1306;p24"/>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307" name="Google Shape;1307;p24"/>
            <p:cNvPicPr preferRelativeResize="0"/>
            <p:nvPr/>
          </p:nvPicPr>
          <p:blipFill>
            <a:blip r:embed="rId3">
              <a:alphaModFix amt="40000"/>
            </a:blip>
            <a:stretch>
              <a:fillRect/>
            </a:stretch>
          </p:blipFill>
          <p:spPr>
            <a:xfrm>
              <a:off x="658425" y="3884050"/>
              <a:ext cx="1177350" cy="1177350"/>
            </a:xfrm>
            <a:prstGeom prst="rect">
              <a:avLst/>
            </a:prstGeom>
            <a:noFill/>
            <a:ln>
              <a:noFill/>
            </a:ln>
          </p:spPr>
        </p:pic>
        <p:pic>
          <p:nvPicPr>
            <p:cNvPr id="1308" name="Google Shape;1308;p24"/>
            <p:cNvPicPr preferRelativeResize="0"/>
            <p:nvPr/>
          </p:nvPicPr>
          <p:blipFill>
            <a:blip r:embed="rId3">
              <a:alphaModFix amt="40000"/>
            </a:blip>
            <a:stretch>
              <a:fillRect/>
            </a:stretch>
          </p:blipFill>
          <p:spPr>
            <a:xfrm>
              <a:off x="66900" y="4310375"/>
              <a:ext cx="1177350" cy="1177350"/>
            </a:xfrm>
            <a:prstGeom prst="rect">
              <a:avLst/>
            </a:prstGeom>
            <a:noFill/>
            <a:ln>
              <a:noFill/>
            </a:ln>
          </p:spPr>
        </p:pic>
      </p:grpSp>
      <p:grpSp>
        <p:nvGrpSpPr>
          <p:cNvPr id="1309" name="Google Shape;1309;p24"/>
          <p:cNvGrpSpPr/>
          <p:nvPr/>
        </p:nvGrpSpPr>
        <p:grpSpPr>
          <a:xfrm>
            <a:off x="7107050" y="-104675"/>
            <a:ext cx="3494801" cy="2499245"/>
            <a:chOff x="7107050" y="-104675"/>
            <a:chExt cx="3494801" cy="2499245"/>
          </a:xfrm>
        </p:grpSpPr>
        <p:grpSp>
          <p:nvGrpSpPr>
            <p:cNvPr id="1310" name="Google Shape;1310;p24"/>
            <p:cNvGrpSpPr/>
            <p:nvPr/>
          </p:nvGrpSpPr>
          <p:grpSpPr>
            <a:xfrm>
              <a:off x="7467304" y="268423"/>
              <a:ext cx="3134546" cy="2126147"/>
              <a:chOff x="2280775" y="570800"/>
              <a:chExt cx="1702725" cy="1154950"/>
            </a:xfrm>
          </p:grpSpPr>
          <p:sp>
            <p:nvSpPr>
              <p:cNvPr id="1311" name="Google Shape;1311;p24"/>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4"/>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4"/>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4"/>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4"/>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7" name="Google Shape;1337;p24"/>
            <p:cNvPicPr preferRelativeResize="0"/>
            <p:nvPr/>
          </p:nvPicPr>
          <p:blipFill>
            <a:blip r:embed="rId3">
              <a:alphaModFix amt="40000"/>
            </a:blip>
            <a:stretch>
              <a:fillRect/>
            </a:stretch>
          </p:blipFill>
          <p:spPr>
            <a:xfrm>
              <a:off x="7107050" y="742825"/>
              <a:ext cx="1177350" cy="1177350"/>
            </a:xfrm>
            <a:prstGeom prst="rect">
              <a:avLst/>
            </a:prstGeom>
            <a:noFill/>
            <a:ln>
              <a:noFill/>
            </a:ln>
          </p:spPr>
        </p:pic>
        <p:pic>
          <p:nvPicPr>
            <p:cNvPr id="1338" name="Google Shape;1338;p24"/>
            <p:cNvPicPr preferRelativeResize="0"/>
            <p:nvPr/>
          </p:nvPicPr>
          <p:blipFill>
            <a:blip r:embed="rId3">
              <a:alphaModFix amt="40000"/>
            </a:blip>
            <a:stretch>
              <a:fillRect/>
            </a:stretch>
          </p:blipFill>
          <p:spPr>
            <a:xfrm>
              <a:off x="7803050" y="-104675"/>
              <a:ext cx="1177350" cy="1177350"/>
            </a:xfrm>
            <a:prstGeom prst="rect">
              <a:avLst/>
            </a:prstGeom>
            <a:noFill/>
            <a:ln>
              <a:noFill/>
            </a:ln>
          </p:spPr>
        </p:pic>
        <p:pic>
          <p:nvPicPr>
            <p:cNvPr id="1339" name="Google Shape;1339;p24"/>
            <p:cNvPicPr preferRelativeResize="0"/>
            <p:nvPr/>
          </p:nvPicPr>
          <p:blipFill>
            <a:blip r:embed="rId3">
              <a:alphaModFix amt="40000"/>
            </a:blip>
            <a:stretch>
              <a:fillRect/>
            </a:stretch>
          </p:blipFill>
          <p:spPr>
            <a:xfrm>
              <a:off x="8100400" y="1072675"/>
              <a:ext cx="1177350" cy="1177350"/>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40"/>
        <p:cNvGrpSpPr/>
        <p:nvPr/>
      </p:nvGrpSpPr>
      <p:grpSpPr>
        <a:xfrm>
          <a:off x="0" y="0"/>
          <a:ext cx="0" cy="0"/>
          <a:chOff x="0" y="0"/>
          <a:chExt cx="0" cy="0"/>
        </a:xfrm>
      </p:grpSpPr>
      <p:pic>
        <p:nvPicPr>
          <p:cNvPr id="1341" name="Google Shape;1341;p25"/>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342" name="Google Shape;1342;p25"/>
          <p:cNvGrpSpPr/>
          <p:nvPr/>
        </p:nvGrpSpPr>
        <p:grpSpPr>
          <a:xfrm>
            <a:off x="-1684333" y="361707"/>
            <a:ext cx="3460658" cy="1726043"/>
            <a:chOff x="-1684333" y="361707"/>
            <a:chExt cx="3460658" cy="1726043"/>
          </a:xfrm>
        </p:grpSpPr>
        <p:grpSp>
          <p:nvGrpSpPr>
            <p:cNvPr id="1343" name="Google Shape;1343;p25"/>
            <p:cNvGrpSpPr/>
            <p:nvPr/>
          </p:nvGrpSpPr>
          <p:grpSpPr>
            <a:xfrm>
              <a:off x="-1684333" y="361707"/>
              <a:ext cx="2907181" cy="1177348"/>
              <a:chOff x="2442775" y="3274750"/>
              <a:chExt cx="1690025" cy="684425"/>
            </a:xfrm>
          </p:grpSpPr>
          <p:sp>
            <p:nvSpPr>
              <p:cNvPr id="1344" name="Google Shape;1344;p25"/>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65" name="Google Shape;1365;p25"/>
            <p:cNvPicPr preferRelativeResize="0"/>
            <p:nvPr/>
          </p:nvPicPr>
          <p:blipFill>
            <a:blip r:embed="rId3">
              <a:alphaModFix amt="40000"/>
            </a:blip>
            <a:stretch>
              <a:fillRect/>
            </a:stretch>
          </p:blipFill>
          <p:spPr>
            <a:xfrm>
              <a:off x="598975" y="776575"/>
              <a:ext cx="1177350" cy="1177350"/>
            </a:xfrm>
            <a:prstGeom prst="rect">
              <a:avLst/>
            </a:prstGeom>
            <a:noFill/>
            <a:ln>
              <a:noFill/>
            </a:ln>
          </p:spPr>
        </p:pic>
        <p:pic>
          <p:nvPicPr>
            <p:cNvPr id="1366" name="Google Shape;1366;p25"/>
            <p:cNvPicPr preferRelativeResize="0"/>
            <p:nvPr/>
          </p:nvPicPr>
          <p:blipFill>
            <a:blip r:embed="rId3">
              <a:alphaModFix amt="40000"/>
            </a:blip>
            <a:stretch>
              <a:fillRect/>
            </a:stretch>
          </p:blipFill>
          <p:spPr>
            <a:xfrm>
              <a:off x="-367450" y="910400"/>
              <a:ext cx="1177350" cy="1177350"/>
            </a:xfrm>
            <a:prstGeom prst="rect">
              <a:avLst/>
            </a:prstGeom>
            <a:noFill/>
            <a:ln>
              <a:noFill/>
            </a:ln>
          </p:spPr>
        </p:pic>
      </p:grpSp>
      <p:grpSp>
        <p:nvGrpSpPr>
          <p:cNvPr id="1367" name="Google Shape;1367;p25"/>
          <p:cNvGrpSpPr/>
          <p:nvPr/>
        </p:nvGrpSpPr>
        <p:grpSpPr>
          <a:xfrm>
            <a:off x="7352875" y="3702559"/>
            <a:ext cx="3991212" cy="1778866"/>
            <a:chOff x="7352875" y="3702559"/>
            <a:chExt cx="3991212" cy="1778866"/>
          </a:xfrm>
        </p:grpSpPr>
        <p:grpSp>
          <p:nvGrpSpPr>
            <p:cNvPr id="1368" name="Google Shape;1368;p25"/>
            <p:cNvGrpSpPr/>
            <p:nvPr/>
          </p:nvGrpSpPr>
          <p:grpSpPr>
            <a:xfrm>
              <a:off x="7802532" y="3702559"/>
              <a:ext cx="3541556" cy="1323917"/>
              <a:chOff x="2133050" y="2071900"/>
              <a:chExt cx="2132825" cy="797300"/>
            </a:xfrm>
          </p:grpSpPr>
          <p:sp>
            <p:nvSpPr>
              <p:cNvPr id="1369" name="Google Shape;1369;p25"/>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5"/>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5"/>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5"/>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5"/>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5"/>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5"/>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5"/>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5"/>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5"/>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5"/>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5"/>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99" name="Google Shape;1399;p25"/>
            <p:cNvPicPr preferRelativeResize="0"/>
            <p:nvPr/>
          </p:nvPicPr>
          <p:blipFill>
            <a:blip r:embed="rId3">
              <a:alphaModFix amt="40000"/>
            </a:blip>
            <a:stretch>
              <a:fillRect/>
            </a:stretch>
          </p:blipFill>
          <p:spPr>
            <a:xfrm>
              <a:off x="7352875" y="4222300"/>
              <a:ext cx="1177350" cy="1177350"/>
            </a:xfrm>
            <a:prstGeom prst="rect">
              <a:avLst/>
            </a:prstGeom>
            <a:noFill/>
            <a:ln>
              <a:noFill/>
            </a:ln>
          </p:spPr>
        </p:pic>
        <p:pic>
          <p:nvPicPr>
            <p:cNvPr id="1400" name="Google Shape;1400;p25"/>
            <p:cNvPicPr preferRelativeResize="0"/>
            <p:nvPr/>
          </p:nvPicPr>
          <p:blipFill>
            <a:blip r:embed="rId3">
              <a:alphaModFix amt="40000"/>
            </a:blip>
            <a:stretch>
              <a:fillRect/>
            </a:stretch>
          </p:blipFill>
          <p:spPr>
            <a:xfrm>
              <a:off x="8371350" y="4304075"/>
              <a:ext cx="1177350" cy="11773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4" name="Google Shape;14;p3"/>
          <p:cNvSpPr txBox="1">
            <a:spLocks noGrp="1"/>
          </p:cNvSpPr>
          <p:nvPr>
            <p:ph type="title"/>
          </p:nvPr>
        </p:nvSpPr>
        <p:spPr>
          <a:xfrm>
            <a:off x="1133023" y="2480375"/>
            <a:ext cx="3764400" cy="137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475223" y="1291225"/>
            <a:ext cx="1080000" cy="100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a:spLocks noGrp="1"/>
          </p:cNvSpPr>
          <p:nvPr>
            <p:ph type="pic" idx="3"/>
          </p:nvPr>
        </p:nvSpPr>
        <p:spPr>
          <a:xfrm>
            <a:off x="5406576" y="694950"/>
            <a:ext cx="2604300" cy="3753600"/>
          </a:xfrm>
          <a:prstGeom prst="rect">
            <a:avLst/>
          </a:prstGeom>
          <a:noFill/>
          <a:ln w="9525" cap="flat" cmpd="sng">
            <a:solidFill>
              <a:schemeClr val="dk1"/>
            </a:solidFill>
            <a:prstDash val="solid"/>
            <a:round/>
            <a:headEnd type="none" w="sm" len="sm"/>
            <a:tailEnd type="none" w="sm" len="sm"/>
          </a:ln>
        </p:spPr>
      </p:sp>
      <p:grpSp>
        <p:nvGrpSpPr>
          <p:cNvPr id="17" name="Google Shape;17;p3"/>
          <p:cNvGrpSpPr/>
          <p:nvPr/>
        </p:nvGrpSpPr>
        <p:grpSpPr>
          <a:xfrm>
            <a:off x="8161834" y="75534"/>
            <a:ext cx="3751693" cy="1477275"/>
            <a:chOff x="8161834" y="75534"/>
            <a:chExt cx="3751693" cy="1477275"/>
          </a:xfrm>
        </p:grpSpPr>
        <p:grpSp>
          <p:nvGrpSpPr>
            <p:cNvPr id="18" name="Google Shape;18;p3"/>
            <p:cNvGrpSpPr/>
            <p:nvPr/>
          </p:nvGrpSpPr>
          <p:grpSpPr>
            <a:xfrm>
              <a:off x="8371972" y="75540"/>
              <a:ext cx="3541556" cy="1323917"/>
              <a:chOff x="2133050" y="2071900"/>
              <a:chExt cx="2132825" cy="797300"/>
            </a:xfrm>
          </p:grpSpPr>
          <p:sp>
            <p:nvSpPr>
              <p:cNvPr id="19" name="Google Shape;19;p3"/>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161834" y="721209"/>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sp>
          <p:nvSpPr>
            <p:cNvPr id="50" name="Google Shape;50;p3"/>
            <p:cNvSpPr/>
            <p:nvPr/>
          </p:nvSpPr>
          <p:spPr>
            <a:xfrm>
              <a:off x="9036759" y="75534"/>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pic>
        <p:nvPicPr>
          <p:cNvPr id="52" name="Google Shape;52;p4"/>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3" name="Google Shape;5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4"/>
          <p:cNvSpPr txBox="1">
            <a:spLocks noGrp="1"/>
          </p:cNvSpPr>
          <p:nvPr>
            <p:ph type="body" idx="1"/>
          </p:nvPr>
        </p:nvSpPr>
        <p:spPr>
          <a:xfrm>
            <a:off x="720000" y="1152475"/>
            <a:ext cx="7704000" cy="3516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grpSp>
        <p:nvGrpSpPr>
          <p:cNvPr id="55" name="Google Shape;55;p4"/>
          <p:cNvGrpSpPr/>
          <p:nvPr/>
        </p:nvGrpSpPr>
        <p:grpSpPr>
          <a:xfrm>
            <a:off x="-1684333" y="361707"/>
            <a:ext cx="3423458" cy="1696293"/>
            <a:chOff x="-1684333" y="361707"/>
            <a:chExt cx="3423458" cy="1696293"/>
          </a:xfrm>
        </p:grpSpPr>
        <p:grpSp>
          <p:nvGrpSpPr>
            <p:cNvPr id="56" name="Google Shape;56;p4"/>
            <p:cNvGrpSpPr/>
            <p:nvPr/>
          </p:nvGrpSpPr>
          <p:grpSpPr>
            <a:xfrm>
              <a:off x="-1684333" y="361707"/>
              <a:ext cx="2907181" cy="1177348"/>
              <a:chOff x="2442775" y="3274750"/>
              <a:chExt cx="1690025" cy="684425"/>
            </a:xfrm>
          </p:grpSpPr>
          <p:sp>
            <p:nvSpPr>
              <p:cNvPr id="57" name="Google Shape;57;p4"/>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Google Shape;78;p4"/>
            <p:cNvPicPr preferRelativeResize="0"/>
            <p:nvPr/>
          </p:nvPicPr>
          <p:blipFill>
            <a:blip r:embed="rId3">
              <a:alphaModFix amt="40000"/>
            </a:blip>
            <a:stretch>
              <a:fillRect/>
            </a:stretch>
          </p:blipFill>
          <p:spPr>
            <a:xfrm>
              <a:off x="-345200" y="880650"/>
              <a:ext cx="1177350" cy="1177350"/>
            </a:xfrm>
            <a:prstGeom prst="rect">
              <a:avLst/>
            </a:prstGeom>
            <a:noFill/>
            <a:ln>
              <a:noFill/>
            </a:ln>
          </p:spPr>
        </p:pic>
        <p:pic>
          <p:nvPicPr>
            <p:cNvPr id="79" name="Google Shape;79;p4"/>
            <p:cNvPicPr preferRelativeResize="0"/>
            <p:nvPr/>
          </p:nvPicPr>
          <p:blipFill>
            <a:blip r:embed="rId3">
              <a:alphaModFix amt="40000"/>
            </a:blip>
            <a:stretch>
              <a:fillRect/>
            </a:stretch>
          </p:blipFill>
          <p:spPr>
            <a:xfrm>
              <a:off x="561775" y="739600"/>
              <a:ext cx="1177350" cy="1177350"/>
            </a:xfrm>
            <a:prstGeom prst="rect">
              <a:avLst/>
            </a:prstGeom>
            <a:noFill/>
            <a:ln>
              <a:noFill/>
            </a:ln>
          </p:spPr>
        </p:pic>
      </p:grpSp>
      <p:grpSp>
        <p:nvGrpSpPr>
          <p:cNvPr id="80" name="Google Shape;80;p4"/>
          <p:cNvGrpSpPr/>
          <p:nvPr/>
        </p:nvGrpSpPr>
        <p:grpSpPr>
          <a:xfrm>
            <a:off x="7378900" y="3638900"/>
            <a:ext cx="3965187" cy="1653150"/>
            <a:chOff x="7378900" y="3638900"/>
            <a:chExt cx="3965187" cy="1653150"/>
          </a:xfrm>
        </p:grpSpPr>
        <p:grpSp>
          <p:nvGrpSpPr>
            <p:cNvPr id="81" name="Google Shape;81;p4"/>
            <p:cNvGrpSpPr/>
            <p:nvPr/>
          </p:nvGrpSpPr>
          <p:grpSpPr>
            <a:xfrm>
              <a:off x="7802532" y="3702559"/>
              <a:ext cx="3541556" cy="1323917"/>
              <a:chOff x="2133050" y="2071900"/>
              <a:chExt cx="2132825" cy="797300"/>
            </a:xfrm>
          </p:grpSpPr>
          <p:sp>
            <p:nvSpPr>
              <p:cNvPr id="82" name="Google Shape;82;p4"/>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 name="Google Shape;112;p4"/>
            <p:cNvPicPr preferRelativeResize="0"/>
            <p:nvPr/>
          </p:nvPicPr>
          <p:blipFill>
            <a:blip r:embed="rId3">
              <a:alphaModFix amt="40000"/>
            </a:blip>
            <a:stretch>
              <a:fillRect/>
            </a:stretch>
          </p:blipFill>
          <p:spPr>
            <a:xfrm>
              <a:off x="7378900" y="4114700"/>
              <a:ext cx="1177350" cy="1177350"/>
            </a:xfrm>
            <a:prstGeom prst="rect">
              <a:avLst/>
            </a:prstGeom>
            <a:noFill/>
            <a:ln>
              <a:noFill/>
            </a:ln>
          </p:spPr>
        </p:pic>
        <p:pic>
          <p:nvPicPr>
            <p:cNvPr id="113" name="Google Shape;113;p4"/>
            <p:cNvPicPr preferRelativeResize="0"/>
            <p:nvPr/>
          </p:nvPicPr>
          <p:blipFill>
            <a:blip r:embed="rId3">
              <a:alphaModFix amt="40000"/>
            </a:blip>
            <a:stretch>
              <a:fillRect/>
            </a:stretch>
          </p:blipFill>
          <p:spPr>
            <a:xfrm>
              <a:off x="8367650" y="3638900"/>
              <a:ext cx="1177350" cy="11773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pic>
        <p:nvPicPr>
          <p:cNvPr id="115" name="Google Shape;115;p5"/>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16" name="Google Shape;116;p5"/>
          <p:cNvSpPr txBox="1">
            <a:spLocks noGrp="1"/>
          </p:cNvSpPr>
          <p:nvPr>
            <p:ph type="subTitle" idx="1"/>
          </p:nvPr>
        </p:nvSpPr>
        <p:spPr>
          <a:xfrm>
            <a:off x="1363388" y="2048300"/>
            <a:ext cx="3001500" cy="4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117" name="Google Shape;117;p5"/>
          <p:cNvSpPr txBox="1">
            <a:spLocks noGrp="1"/>
          </p:cNvSpPr>
          <p:nvPr>
            <p:ph type="subTitle" idx="2"/>
          </p:nvPr>
        </p:nvSpPr>
        <p:spPr>
          <a:xfrm>
            <a:off x="4779112" y="2048300"/>
            <a:ext cx="3001500" cy="4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118" name="Google Shape;118;p5"/>
          <p:cNvSpPr txBox="1">
            <a:spLocks noGrp="1"/>
          </p:cNvSpPr>
          <p:nvPr>
            <p:ph type="subTitle" idx="3"/>
          </p:nvPr>
        </p:nvSpPr>
        <p:spPr>
          <a:xfrm>
            <a:off x="1363388" y="2535500"/>
            <a:ext cx="3001500" cy="131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5"/>
          <p:cNvSpPr txBox="1">
            <a:spLocks noGrp="1"/>
          </p:cNvSpPr>
          <p:nvPr>
            <p:ph type="subTitle" idx="4"/>
          </p:nvPr>
        </p:nvSpPr>
        <p:spPr>
          <a:xfrm>
            <a:off x="4779110" y="2535500"/>
            <a:ext cx="3001500" cy="131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1" name="Google Shape;121;p5"/>
          <p:cNvGrpSpPr/>
          <p:nvPr/>
        </p:nvGrpSpPr>
        <p:grpSpPr>
          <a:xfrm>
            <a:off x="-500554" y="-1910625"/>
            <a:ext cx="1580562" cy="3381325"/>
            <a:chOff x="-500554" y="-1910625"/>
            <a:chExt cx="1580562" cy="3381325"/>
          </a:xfrm>
        </p:grpSpPr>
        <p:grpSp>
          <p:nvGrpSpPr>
            <p:cNvPr id="122" name="Google Shape;122;p5"/>
            <p:cNvGrpSpPr/>
            <p:nvPr/>
          </p:nvGrpSpPr>
          <p:grpSpPr>
            <a:xfrm rot="5400000" flipH="1">
              <a:off x="-1326644" y="-1084534"/>
              <a:ext cx="3232743" cy="1580562"/>
              <a:chOff x="2191675" y="4192425"/>
              <a:chExt cx="1929650" cy="943450"/>
            </a:xfrm>
          </p:grpSpPr>
          <p:sp>
            <p:nvSpPr>
              <p:cNvPr id="123" name="Google Shape;123;p5"/>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5" name="Google Shape;165;p5"/>
            <p:cNvPicPr preferRelativeResize="0"/>
            <p:nvPr/>
          </p:nvPicPr>
          <p:blipFill>
            <a:blip r:embed="rId3">
              <a:alphaModFix amt="40000"/>
            </a:blip>
            <a:stretch>
              <a:fillRect/>
            </a:stretch>
          </p:blipFill>
          <p:spPr>
            <a:xfrm>
              <a:off x="-134525" y="293350"/>
              <a:ext cx="1177350" cy="1177350"/>
            </a:xfrm>
            <a:prstGeom prst="rect">
              <a:avLst/>
            </a:prstGeom>
            <a:noFill/>
            <a:ln>
              <a:noFill/>
            </a:ln>
          </p:spPr>
        </p:pic>
      </p:grpSp>
      <p:grpSp>
        <p:nvGrpSpPr>
          <p:cNvPr id="166" name="Google Shape;166;p5"/>
          <p:cNvGrpSpPr/>
          <p:nvPr/>
        </p:nvGrpSpPr>
        <p:grpSpPr>
          <a:xfrm>
            <a:off x="7678750" y="3705625"/>
            <a:ext cx="2067292" cy="3199279"/>
            <a:chOff x="7678750" y="3705625"/>
            <a:chExt cx="2067292" cy="3199279"/>
          </a:xfrm>
        </p:grpSpPr>
        <p:grpSp>
          <p:nvGrpSpPr>
            <p:cNvPr id="167" name="Google Shape;167;p5"/>
            <p:cNvGrpSpPr/>
            <p:nvPr/>
          </p:nvGrpSpPr>
          <p:grpSpPr>
            <a:xfrm rot="5400000" flipH="1">
              <a:off x="7465663" y="4624525"/>
              <a:ext cx="3063126" cy="1497633"/>
              <a:chOff x="2191675" y="4192425"/>
              <a:chExt cx="1929650" cy="943450"/>
            </a:xfrm>
          </p:grpSpPr>
          <p:sp>
            <p:nvSpPr>
              <p:cNvPr id="168" name="Google Shape;168;p5"/>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0" name="Google Shape;210;p5"/>
            <p:cNvPicPr preferRelativeResize="0"/>
            <p:nvPr/>
          </p:nvPicPr>
          <p:blipFill>
            <a:blip r:embed="rId3">
              <a:alphaModFix amt="40000"/>
            </a:blip>
            <a:stretch>
              <a:fillRect/>
            </a:stretch>
          </p:blipFill>
          <p:spPr>
            <a:xfrm>
              <a:off x="7678750" y="4166550"/>
              <a:ext cx="1177350" cy="1177350"/>
            </a:xfrm>
            <a:prstGeom prst="rect">
              <a:avLst/>
            </a:prstGeom>
            <a:noFill/>
            <a:ln>
              <a:noFill/>
            </a:ln>
          </p:spPr>
        </p:pic>
        <p:pic>
          <p:nvPicPr>
            <p:cNvPr id="211" name="Google Shape;211;p5"/>
            <p:cNvPicPr preferRelativeResize="0"/>
            <p:nvPr/>
          </p:nvPicPr>
          <p:blipFill>
            <a:blip r:embed="rId3">
              <a:alphaModFix amt="40000"/>
            </a:blip>
            <a:stretch>
              <a:fillRect/>
            </a:stretch>
          </p:blipFill>
          <p:spPr>
            <a:xfrm>
              <a:off x="8194800" y="3705625"/>
              <a:ext cx="1177350" cy="117735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2"/>
        <p:cNvGrpSpPr/>
        <p:nvPr/>
      </p:nvGrpSpPr>
      <p:grpSpPr>
        <a:xfrm>
          <a:off x="0" y="0"/>
          <a:ext cx="0" cy="0"/>
          <a:chOff x="0" y="0"/>
          <a:chExt cx="0" cy="0"/>
        </a:xfrm>
      </p:grpSpPr>
      <p:pic>
        <p:nvPicPr>
          <p:cNvPr id="213" name="Google Shape;213;p6"/>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214" name="Google Shape;21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15" name="Google Shape;215;p6"/>
          <p:cNvGrpSpPr/>
          <p:nvPr/>
        </p:nvGrpSpPr>
        <p:grpSpPr>
          <a:xfrm>
            <a:off x="7990275" y="3274400"/>
            <a:ext cx="3920587" cy="1824125"/>
            <a:chOff x="7423500" y="3586650"/>
            <a:chExt cx="3920587" cy="1824125"/>
          </a:xfrm>
        </p:grpSpPr>
        <p:grpSp>
          <p:nvGrpSpPr>
            <p:cNvPr id="216" name="Google Shape;216;p6"/>
            <p:cNvGrpSpPr/>
            <p:nvPr/>
          </p:nvGrpSpPr>
          <p:grpSpPr>
            <a:xfrm>
              <a:off x="7802532" y="3702559"/>
              <a:ext cx="3541556" cy="1323917"/>
              <a:chOff x="2133050" y="2071900"/>
              <a:chExt cx="2132825" cy="797300"/>
            </a:xfrm>
          </p:grpSpPr>
          <p:sp>
            <p:nvSpPr>
              <p:cNvPr id="217" name="Google Shape;217;p6"/>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7" name="Google Shape;247;p6"/>
            <p:cNvPicPr preferRelativeResize="0"/>
            <p:nvPr/>
          </p:nvPicPr>
          <p:blipFill>
            <a:blip r:embed="rId3">
              <a:alphaModFix amt="40000"/>
            </a:blip>
            <a:stretch>
              <a:fillRect/>
            </a:stretch>
          </p:blipFill>
          <p:spPr>
            <a:xfrm>
              <a:off x="7423500" y="4233425"/>
              <a:ext cx="1177350" cy="1177350"/>
            </a:xfrm>
            <a:prstGeom prst="rect">
              <a:avLst/>
            </a:prstGeom>
            <a:noFill/>
            <a:ln>
              <a:noFill/>
            </a:ln>
          </p:spPr>
        </p:pic>
        <p:pic>
          <p:nvPicPr>
            <p:cNvPr id="248" name="Google Shape;248;p6"/>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249" name="Google Shape;249;p6"/>
            <p:cNvPicPr preferRelativeResize="0"/>
            <p:nvPr/>
          </p:nvPicPr>
          <p:blipFill>
            <a:blip r:embed="rId3">
              <a:alphaModFix amt="40000"/>
            </a:blip>
            <a:stretch>
              <a:fillRect/>
            </a:stretch>
          </p:blipFill>
          <p:spPr>
            <a:xfrm>
              <a:off x="8300725" y="4233425"/>
              <a:ext cx="1177350" cy="117735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0"/>
        <p:cNvGrpSpPr/>
        <p:nvPr/>
      </p:nvGrpSpPr>
      <p:grpSpPr>
        <a:xfrm>
          <a:off x="0" y="0"/>
          <a:ext cx="0" cy="0"/>
          <a:chOff x="0" y="0"/>
          <a:chExt cx="0" cy="0"/>
        </a:xfrm>
      </p:grpSpPr>
      <p:pic>
        <p:nvPicPr>
          <p:cNvPr id="251" name="Google Shape;251;p7"/>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252" name="Google Shape;252;p7"/>
          <p:cNvSpPr txBox="1">
            <a:spLocks noGrp="1"/>
          </p:cNvSpPr>
          <p:nvPr>
            <p:ph type="title"/>
          </p:nvPr>
        </p:nvSpPr>
        <p:spPr>
          <a:xfrm>
            <a:off x="3974167" y="788525"/>
            <a:ext cx="4175700" cy="1201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7"/>
          <p:cNvSpPr txBox="1">
            <a:spLocks noGrp="1"/>
          </p:cNvSpPr>
          <p:nvPr>
            <p:ph type="body" idx="1"/>
          </p:nvPr>
        </p:nvSpPr>
        <p:spPr>
          <a:xfrm>
            <a:off x="3974169" y="1990075"/>
            <a:ext cx="4175700" cy="2364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Open Sans"/>
              <a:buAutoNum type="arabicPeriod"/>
              <a:defRPr/>
            </a:lvl1pPr>
            <a:lvl2pPr marL="914400" lvl="1" indent="-304800" rtl="0">
              <a:lnSpc>
                <a:spcPct val="115000"/>
              </a:lnSpc>
              <a:spcBef>
                <a:spcPts val="1000"/>
              </a:spcBef>
              <a:spcAft>
                <a:spcPts val="0"/>
              </a:spcAft>
              <a:buClr>
                <a:srgbClr val="E76A28"/>
              </a:buClr>
              <a:buSzPts val="1200"/>
              <a:buFont typeface="Nunito Light"/>
              <a:buAutoNum type="alphaLcPeriod"/>
              <a:defRPr/>
            </a:lvl2pPr>
            <a:lvl3pPr marL="1371600" lvl="2" indent="-304800" rtl="0">
              <a:lnSpc>
                <a:spcPct val="115000"/>
              </a:lnSpc>
              <a:spcBef>
                <a:spcPts val="0"/>
              </a:spcBef>
              <a:spcAft>
                <a:spcPts val="0"/>
              </a:spcAft>
              <a:buClr>
                <a:srgbClr val="E76A28"/>
              </a:buClr>
              <a:buSzPts val="1200"/>
              <a:buFont typeface="Nunito Light"/>
              <a:buAutoNum type="romanLcPeriod"/>
              <a:defRPr/>
            </a:lvl3pPr>
            <a:lvl4pPr marL="1828800" lvl="3" indent="-304800" rtl="0">
              <a:lnSpc>
                <a:spcPct val="115000"/>
              </a:lnSpc>
              <a:spcBef>
                <a:spcPts val="0"/>
              </a:spcBef>
              <a:spcAft>
                <a:spcPts val="0"/>
              </a:spcAft>
              <a:buClr>
                <a:srgbClr val="E76A28"/>
              </a:buClr>
              <a:buSzPts val="1200"/>
              <a:buFont typeface="Nunito Light"/>
              <a:buAutoNum type="arabicPeriod"/>
              <a:defRPr/>
            </a:lvl4pPr>
            <a:lvl5pPr marL="2286000" lvl="4" indent="-304800" rtl="0">
              <a:lnSpc>
                <a:spcPct val="115000"/>
              </a:lnSpc>
              <a:spcBef>
                <a:spcPts val="0"/>
              </a:spcBef>
              <a:spcAft>
                <a:spcPts val="0"/>
              </a:spcAft>
              <a:buClr>
                <a:srgbClr val="E76A28"/>
              </a:buClr>
              <a:buSzPts val="1200"/>
              <a:buFont typeface="Nunito Light"/>
              <a:buAutoNum type="alphaLcPeriod"/>
              <a:defRPr/>
            </a:lvl5pPr>
            <a:lvl6pPr marL="2743200" lvl="5" indent="-304800" rtl="0">
              <a:lnSpc>
                <a:spcPct val="115000"/>
              </a:lnSpc>
              <a:spcBef>
                <a:spcPts val="0"/>
              </a:spcBef>
              <a:spcAft>
                <a:spcPts val="0"/>
              </a:spcAft>
              <a:buClr>
                <a:srgbClr val="999999"/>
              </a:buClr>
              <a:buSzPts val="1200"/>
              <a:buFont typeface="Nunito Light"/>
              <a:buAutoNum type="romanLcPeriod"/>
              <a:defRPr/>
            </a:lvl6pPr>
            <a:lvl7pPr marL="3200400" lvl="6" indent="-304800" rtl="0">
              <a:lnSpc>
                <a:spcPct val="115000"/>
              </a:lnSpc>
              <a:spcBef>
                <a:spcPts val="0"/>
              </a:spcBef>
              <a:spcAft>
                <a:spcPts val="0"/>
              </a:spcAft>
              <a:buClr>
                <a:srgbClr val="999999"/>
              </a:buClr>
              <a:buSzPts val="1200"/>
              <a:buFont typeface="Nunito Light"/>
              <a:buAutoNum type="arabicPeriod"/>
              <a:defRPr/>
            </a:lvl7pPr>
            <a:lvl8pPr marL="3657600" lvl="7" indent="-304800" rtl="0">
              <a:lnSpc>
                <a:spcPct val="115000"/>
              </a:lnSpc>
              <a:spcBef>
                <a:spcPts val="0"/>
              </a:spcBef>
              <a:spcAft>
                <a:spcPts val="0"/>
              </a:spcAft>
              <a:buClr>
                <a:srgbClr val="999999"/>
              </a:buClr>
              <a:buSzPts val="1200"/>
              <a:buFont typeface="Nunito Light"/>
              <a:buAutoNum type="alphaLcPeriod"/>
              <a:defRPr/>
            </a:lvl8pPr>
            <a:lvl9pPr marL="4114800" lvl="8" indent="-304800" rtl="0">
              <a:lnSpc>
                <a:spcPct val="115000"/>
              </a:lnSpc>
              <a:spcBef>
                <a:spcPts val="0"/>
              </a:spcBef>
              <a:spcAft>
                <a:spcPts val="0"/>
              </a:spcAft>
              <a:buClr>
                <a:srgbClr val="999999"/>
              </a:buClr>
              <a:buSzPts val="1200"/>
              <a:buFont typeface="Nunito Light"/>
              <a:buAutoNum type="romanLcPeriod"/>
              <a:defRPr/>
            </a:lvl9pPr>
          </a:lstStyle>
          <a:p>
            <a:endParaRPr/>
          </a:p>
        </p:txBody>
      </p:sp>
      <p:sp>
        <p:nvSpPr>
          <p:cNvPr id="254" name="Google Shape;254;p7"/>
          <p:cNvSpPr>
            <a:spLocks noGrp="1"/>
          </p:cNvSpPr>
          <p:nvPr>
            <p:ph type="pic" idx="2"/>
          </p:nvPr>
        </p:nvSpPr>
        <p:spPr>
          <a:xfrm>
            <a:off x="994131" y="694950"/>
            <a:ext cx="2540700" cy="3753600"/>
          </a:xfrm>
          <a:prstGeom prst="rect">
            <a:avLst/>
          </a:prstGeom>
          <a:noFill/>
          <a:ln w="9525" cap="flat" cmpd="sng">
            <a:solidFill>
              <a:schemeClr val="dk1"/>
            </a:solidFill>
            <a:prstDash val="solid"/>
            <a:round/>
            <a:headEnd type="none" w="sm" len="sm"/>
            <a:tailEnd type="none" w="sm" len="sm"/>
          </a:ln>
        </p:spPr>
      </p:sp>
      <p:grpSp>
        <p:nvGrpSpPr>
          <p:cNvPr id="255" name="Google Shape;255;p7"/>
          <p:cNvGrpSpPr/>
          <p:nvPr/>
        </p:nvGrpSpPr>
        <p:grpSpPr>
          <a:xfrm>
            <a:off x="-1776656" y="986429"/>
            <a:ext cx="3025131" cy="1757025"/>
            <a:chOff x="-1776656" y="986429"/>
            <a:chExt cx="3025131" cy="1757025"/>
          </a:xfrm>
        </p:grpSpPr>
        <p:grpSp>
          <p:nvGrpSpPr>
            <p:cNvPr id="256" name="Google Shape;256;p7"/>
            <p:cNvGrpSpPr/>
            <p:nvPr/>
          </p:nvGrpSpPr>
          <p:grpSpPr>
            <a:xfrm>
              <a:off x="-1776656" y="986429"/>
              <a:ext cx="2590356" cy="1757025"/>
              <a:chOff x="-1776656" y="986429"/>
              <a:chExt cx="2590356" cy="1757025"/>
            </a:xfrm>
          </p:grpSpPr>
          <p:grpSp>
            <p:nvGrpSpPr>
              <p:cNvPr id="257" name="Google Shape;257;p7"/>
              <p:cNvGrpSpPr/>
              <p:nvPr/>
            </p:nvGrpSpPr>
            <p:grpSpPr>
              <a:xfrm flipH="1">
                <a:off x="-1776656" y="986429"/>
                <a:ext cx="2590356" cy="1757025"/>
                <a:chOff x="2280775" y="570800"/>
                <a:chExt cx="1702725" cy="1154950"/>
              </a:xfrm>
            </p:grpSpPr>
            <p:sp>
              <p:nvSpPr>
                <p:cNvPr id="258" name="Google Shape;258;p7"/>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7"/>
              <p:cNvSpPr/>
              <p:nvPr/>
            </p:nvSpPr>
            <p:spPr>
              <a:xfrm flipH="1">
                <a:off x="-621102" y="1681604"/>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grpSp>
        <p:pic>
          <p:nvPicPr>
            <p:cNvPr id="285" name="Google Shape;285;p7"/>
            <p:cNvPicPr preferRelativeResize="0"/>
            <p:nvPr/>
          </p:nvPicPr>
          <p:blipFill>
            <a:blip r:embed="rId3">
              <a:alphaModFix amt="40000"/>
            </a:blip>
            <a:stretch>
              <a:fillRect/>
            </a:stretch>
          </p:blipFill>
          <p:spPr>
            <a:xfrm>
              <a:off x="71125" y="1276263"/>
              <a:ext cx="1177350" cy="1177350"/>
            </a:xfrm>
            <a:prstGeom prst="rect">
              <a:avLst/>
            </a:prstGeom>
            <a:noFill/>
            <a:ln>
              <a:noFill/>
            </a:ln>
          </p:spPr>
        </p:pic>
      </p:grpSp>
      <p:grpSp>
        <p:nvGrpSpPr>
          <p:cNvPr id="286" name="Google Shape;286;p7"/>
          <p:cNvGrpSpPr/>
          <p:nvPr/>
        </p:nvGrpSpPr>
        <p:grpSpPr>
          <a:xfrm>
            <a:off x="7706000" y="3177613"/>
            <a:ext cx="1582102" cy="3138965"/>
            <a:chOff x="7706000" y="3177613"/>
            <a:chExt cx="1582102" cy="3138965"/>
          </a:xfrm>
        </p:grpSpPr>
        <p:grpSp>
          <p:nvGrpSpPr>
            <p:cNvPr id="287" name="Google Shape;287;p7"/>
            <p:cNvGrpSpPr/>
            <p:nvPr/>
          </p:nvGrpSpPr>
          <p:grpSpPr>
            <a:xfrm flipH="1">
              <a:off x="8246887" y="3744934"/>
              <a:ext cx="1041216" cy="2571644"/>
              <a:chOff x="4709050" y="974800"/>
              <a:chExt cx="684425" cy="1690425"/>
            </a:xfrm>
          </p:grpSpPr>
          <p:sp>
            <p:nvSpPr>
              <p:cNvPr id="288" name="Google Shape;288;p7"/>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9" name="Google Shape;309;p7"/>
            <p:cNvPicPr preferRelativeResize="0"/>
            <p:nvPr/>
          </p:nvPicPr>
          <p:blipFill>
            <a:blip r:embed="rId3">
              <a:alphaModFix amt="40000"/>
            </a:blip>
            <a:stretch>
              <a:fillRect/>
            </a:stretch>
          </p:blipFill>
          <p:spPr>
            <a:xfrm>
              <a:off x="7772900" y="3177613"/>
              <a:ext cx="1177350" cy="1177350"/>
            </a:xfrm>
            <a:prstGeom prst="rect">
              <a:avLst/>
            </a:prstGeom>
            <a:noFill/>
            <a:ln>
              <a:noFill/>
            </a:ln>
          </p:spPr>
        </p:pic>
        <p:pic>
          <p:nvPicPr>
            <p:cNvPr id="310" name="Google Shape;310;p7"/>
            <p:cNvPicPr preferRelativeResize="0"/>
            <p:nvPr/>
          </p:nvPicPr>
          <p:blipFill>
            <a:blip r:embed="rId3">
              <a:alphaModFix amt="40000"/>
            </a:blip>
            <a:stretch>
              <a:fillRect/>
            </a:stretch>
          </p:blipFill>
          <p:spPr>
            <a:xfrm>
              <a:off x="7706000" y="4077138"/>
              <a:ext cx="1177350" cy="117735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1"/>
        <p:cNvGrpSpPr/>
        <p:nvPr/>
      </p:nvGrpSpPr>
      <p:grpSpPr>
        <a:xfrm>
          <a:off x="0" y="0"/>
          <a:ext cx="0" cy="0"/>
          <a:chOff x="0" y="0"/>
          <a:chExt cx="0" cy="0"/>
        </a:xfrm>
      </p:grpSpPr>
      <p:pic>
        <p:nvPicPr>
          <p:cNvPr id="312" name="Google Shape;312;p8"/>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13" name="Google Shape;31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314" name="Google Shape;314;p8"/>
          <p:cNvGrpSpPr/>
          <p:nvPr/>
        </p:nvGrpSpPr>
        <p:grpSpPr>
          <a:xfrm>
            <a:off x="126425" y="3058850"/>
            <a:ext cx="1694475" cy="3126028"/>
            <a:chOff x="126425" y="3058850"/>
            <a:chExt cx="1694475" cy="3126028"/>
          </a:xfrm>
        </p:grpSpPr>
        <p:grpSp>
          <p:nvGrpSpPr>
            <p:cNvPr id="315" name="Google Shape;315;p8"/>
            <p:cNvGrpSpPr/>
            <p:nvPr/>
          </p:nvGrpSpPr>
          <p:grpSpPr>
            <a:xfrm>
              <a:off x="256564" y="3613234"/>
              <a:ext cx="1041216" cy="2571644"/>
              <a:chOff x="4709050" y="974800"/>
              <a:chExt cx="684425" cy="1690425"/>
            </a:xfrm>
          </p:grpSpPr>
          <p:sp>
            <p:nvSpPr>
              <p:cNvPr id="316" name="Google Shape;316;p8"/>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7" name="Google Shape;337;p8"/>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338" name="Google Shape;338;p8"/>
            <p:cNvPicPr preferRelativeResize="0"/>
            <p:nvPr/>
          </p:nvPicPr>
          <p:blipFill>
            <a:blip r:embed="rId3">
              <a:alphaModFix amt="40000"/>
            </a:blip>
            <a:stretch>
              <a:fillRect/>
            </a:stretch>
          </p:blipFill>
          <p:spPr>
            <a:xfrm>
              <a:off x="643550" y="3923175"/>
              <a:ext cx="1177350" cy="1177350"/>
            </a:xfrm>
            <a:prstGeom prst="rect">
              <a:avLst/>
            </a:prstGeom>
            <a:noFill/>
            <a:ln>
              <a:noFill/>
            </a:ln>
          </p:spPr>
        </p:pic>
        <p:pic>
          <p:nvPicPr>
            <p:cNvPr id="339" name="Google Shape;339;p8"/>
            <p:cNvPicPr preferRelativeResize="0"/>
            <p:nvPr/>
          </p:nvPicPr>
          <p:blipFill>
            <a:blip r:embed="rId3">
              <a:alphaModFix amt="40000"/>
            </a:blip>
            <a:stretch>
              <a:fillRect/>
            </a:stretch>
          </p:blipFill>
          <p:spPr>
            <a:xfrm>
              <a:off x="126425" y="4310375"/>
              <a:ext cx="1177350" cy="1177350"/>
            </a:xfrm>
            <a:prstGeom prst="rect">
              <a:avLst/>
            </a:prstGeom>
            <a:noFill/>
            <a:ln>
              <a:noFill/>
            </a:ln>
          </p:spPr>
        </p:pic>
      </p:grpSp>
      <p:grpSp>
        <p:nvGrpSpPr>
          <p:cNvPr id="340" name="Google Shape;340;p8"/>
          <p:cNvGrpSpPr/>
          <p:nvPr/>
        </p:nvGrpSpPr>
        <p:grpSpPr>
          <a:xfrm>
            <a:off x="7114525" y="-120600"/>
            <a:ext cx="3487326" cy="2515170"/>
            <a:chOff x="7114525" y="-120600"/>
            <a:chExt cx="3487326" cy="2515170"/>
          </a:xfrm>
        </p:grpSpPr>
        <p:grpSp>
          <p:nvGrpSpPr>
            <p:cNvPr id="341" name="Google Shape;341;p8"/>
            <p:cNvGrpSpPr/>
            <p:nvPr/>
          </p:nvGrpSpPr>
          <p:grpSpPr>
            <a:xfrm>
              <a:off x="7467304" y="268423"/>
              <a:ext cx="3134546" cy="2126147"/>
              <a:chOff x="2280775" y="570800"/>
              <a:chExt cx="1702725" cy="1154950"/>
            </a:xfrm>
          </p:grpSpPr>
          <p:sp>
            <p:nvSpPr>
              <p:cNvPr id="342" name="Google Shape;342;p8"/>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8" name="Google Shape;368;p8"/>
            <p:cNvPicPr preferRelativeResize="0"/>
            <p:nvPr/>
          </p:nvPicPr>
          <p:blipFill>
            <a:blip r:embed="rId3">
              <a:alphaModFix amt="40000"/>
            </a:blip>
            <a:stretch>
              <a:fillRect/>
            </a:stretch>
          </p:blipFill>
          <p:spPr>
            <a:xfrm>
              <a:off x="7114525" y="742825"/>
              <a:ext cx="1177350" cy="1177350"/>
            </a:xfrm>
            <a:prstGeom prst="rect">
              <a:avLst/>
            </a:prstGeom>
            <a:noFill/>
            <a:ln>
              <a:noFill/>
            </a:ln>
          </p:spPr>
        </p:pic>
        <p:pic>
          <p:nvPicPr>
            <p:cNvPr id="369" name="Google Shape;369;p8"/>
            <p:cNvPicPr preferRelativeResize="0"/>
            <p:nvPr/>
          </p:nvPicPr>
          <p:blipFill>
            <a:blip r:embed="rId3">
              <a:alphaModFix amt="40000"/>
            </a:blip>
            <a:stretch>
              <a:fillRect/>
            </a:stretch>
          </p:blipFill>
          <p:spPr>
            <a:xfrm>
              <a:off x="7902550" y="-120600"/>
              <a:ext cx="1177350" cy="1177350"/>
            </a:xfrm>
            <a:prstGeom prst="rect">
              <a:avLst/>
            </a:prstGeom>
            <a:noFill/>
            <a:ln>
              <a:noFill/>
            </a:ln>
          </p:spPr>
        </p:pic>
        <p:pic>
          <p:nvPicPr>
            <p:cNvPr id="370" name="Google Shape;370;p8"/>
            <p:cNvPicPr preferRelativeResize="0"/>
            <p:nvPr/>
          </p:nvPicPr>
          <p:blipFill>
            <a:blip r:embed="rId3">
              <a:alphaModFix amt="40000"/>
            </a:blip>
            <a:stretch>
              <a:fillRect/>
            </a:stretch>
          </p:blipFill>
          <p:spPr>
            <a:xfrm>
              <a:off x="8073525" y="1016825"/>
              <a:ext cx="1177350" cy="117735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1"/>
        <p:cNvGrpSpPr/>
        <p:nvPr/>
      </p:nvGrpSpPr>
      <p:grpSpPr>
        <a:xfrm>
          <a:off x="0" y="0"/>
          <a:ext cx="0" cy="0"/>
          <a:chOff x="0" y="0"/>
          <a:chExt cx="0" cy="0"/>
        </a:xfrm>
      </p:grpSpPr>
      <p:pic>
        <p:nvPicPr>
          <p:cNvPr id="372" name="Google Shape;372;p9"/>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73" name="Google Shape;373;p9"/>
          <p:cNvSpPr txBox="1">
            <a:spLocks noGrp="1"/>
          </p:cNvSpPr>
          <p:nvPr>
            <p:ph type="title"/>
          </p:nvPr>
        </p:nvSpPr>
        <p:spPr>
          <a:xfrm>
            <a:off x="2241450" y="1583838"/>
            <a:ext cx="4661100" cy="98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4" name="Google Shape;374;p9"/>
          <p:cNvSpPr txBox="1">
            <a:spLocks noGrp="1"/>
          </p:cNvSpPr>
          <p:nvPr>
            <p:ph type="subTitle" idx="1"/>
          </p:nvPr>
        </p:nvSpPr>
        <p:spPr>
          <a:xfrm>
            <a:off x="2241450" y="2565163"/>
            <a:ext cx="4661100" cy="9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375" name="Google Shape;375;p9"/>
          <p:cNvGrpSpPr/>
          <p:nvPr/>
        </p:nvGrpSpPr>
        <p:grpSpPr>
          <a:xfrm>
            <a:off x="-1684333" y="361707"/>
            <a:ext cx="3490358" cy="1733468"/>
            <a:chOff x="-1684333" y="361707"/>
            <a:chExt cx="3490358" cy="1733468"/>
          </a:xfrm>
        </p:grpSpPr>
        <p:grpSp>
          <p:nvGrpSpPr>
            <p:cNvPr id="376" name="Google Shape;376;p9"/>
            <p:cNvGrpSpPr/>
            <p:nvPr/>
          </p:nvGrpSpPr>
          <p:grpSpPr>
            <a:xfrm>
              <a:off x="-1684333" y="361707"/>
              <a:ext cx="2907181" cy="1177348"/>
              <a:chOff x="2442775" y="3274750"/>
              <a:chExt cx="1690025" cy="684425"/>
            </a:xfrm>
          </p:grpSpPr>
          <p:sp>
            <p:nvSpPr>
              <p:cNvPr id="377" name="Google Shape;377;p9"/>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8" name="Google Shape;398;p9"/>
            <p:cNvPicPr preferRelativeResize="0"/>
            <p:nvPr/>
          </p:nvPicPr>
          <p:blipFill>
            <a:blip r:embed="rId3">
              <a:alphaModFix amt="40000"/>
            </a:blip>
            <a:stretch>
              <a:fillRect/>
            </a:stretch>
          </p:blipFill>
          <p:spPr>
            <a:xfrm>
              <a:off x="628675" y="761700"/>
              <a:ext cx="1177350" cy="1177350"/>
            </a:xfrm>
            <a:prstGeom prst="rect">
              <a:avLst/>
            </a:prstGeom>
            <a:noFill/>
            <a:ln>
              <a:noFill/>
            </a:ln>
          </p:spPr>
        </p:pic>
        <p:pic>
          <p:nvPicPr>
            <p:cNvPr id="399" name="Google Shape;399;p9"/>
            <p:cNvPicPr preferRelativeResize="0"/>
            <p:nvPr/>
          </p:nvPicPr>
          <p:blipFill>
            <a:blip r:embed="rId3">
              <a:alphaModFix amt="40000"/>
            </a:blip>
            <a:stretch>
              <a:fillRect/>
            </a:stretch>
          </p:blipFill>
          <p:spPr>
            <a:xfrm>
              <a:off x="-337750" y="917825"/>
              <a:ext cx="1177350" cy="1177350"/>
            </a:xfrm>
            <a:prstGeom prst="rect">
              <a:avLst/>
            </a:prstGeom>
            <a:noFill/>
            <a:ln>
              <a:noFill/>
            </a:ln>
          </p:spPr>
        </p:pic>
      </p:grpSp>
      <p:grpSp>
        <p:nvGrpSpPr>
          <p:cNvPr id="400" name="Google Shape;400;p9"/>
          <p:cNvGrpSpPr/>
          <p:nvPr/>
        </p:nvGrpSpPr>
        <p:grpSpPr>
          <a:xfrm>
            <a:off x="7323150" y="3559675"/>
            <a:ext cx="4020937" cy="1950500"/>
            <a:chOff x="7323150" y="3559675"/>
            <a:chExt cx="4020937" cy="1950500"/>
          </a:xfrm>
        </p:grpSpPr>
        <p:grpSp>
          <p:nvGrpSpPr>
            <p:cNvPr id="401" name="Google Shape;401;p9"/>
            <p:cNvGrpSpPr/>
            <p:nvPr/>
          </p:nvGrpSpPr>
          <p:grpSpPr>
            <a:xfrm>
              <a:off x="7802532" y="3702559"/>
              <a:ext cx="3541556" cy="1323917"/>
              <a:chOff x="2133050" y="2071900"/>
              <a:chExt cx="2132825" cy="797300"/>
            </a:xfrm>
          </p:grpSpPr>
          <p:sp>
            <p:nvSpPr>
              <p:cNvPr id="402" name="Google Shape;402;p9"/>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2" name="Google Shape;432;p9"/>
            <p:cNvPicPr preferRelativeResize="0"/>
            <p:nvPr/>
          </p:nvPicPr>
          <p:blipFill>
            <a:blip r:embed="rId3">
              <a:alphaModFix amt="40000"/>
            </a:blip>
            <a:stretch>
              <a:fillRect/>
            </a:stretch>
          </p:blipFill>
          <p:spPr>
            <a:xfrm>
              <a:off x="7323150" y="4207425"/>
              <a:ext cx="1177350" cy="1177350"/>
            </a:xfrm>
            <a:prstGeom prst="rect">
              <a:avLst/>
            </a:prstGeom>
            <a:noFill/>
            <a:ln>
              <a:noFill/>
            </a:ln>
          </p:spPr>
        </p:pic>
        <p:pic>
          <p:nvPicPr>
            <p:cNvPr id="433" name="Google Shape;433;p9"/>
            <p:cNvPicPr preferRelativeResize="0"/>
            <p:nvPr/>
          </p:nvPicPr>
          <p:blipFill>
            <a:blip r:embed="rId3">
              <a:alphaModFix amt="40000"/>
            </a:blip>
            <a:stretch>
              <a:fillRect/>
            </a:stretch>
          </p:blipFill>
          <p:spPr>
            <a:xfrm>
              <a:off x="8282150" y="3559675"/>
              <a:ext cx="1177350" cy="1177350"/>
            </a:xfrm>
            <a:prstGeom prst="rect">
              <a:avLst/>
            </a:prstGeom>
            <a:noFill/>
            <a:ln>
              <a:noFill/>
            </a:ln>
          </p:spPr>
        </p:pic>
        <p:pic>
          <p:nvPicPr>
            <p:cNvPr id="434" name="Google Shape;434;p9"/>
            <p:cNvPicPr preferRelativeResize="0"/>
            <p:nvPr/>
          </p:nvPicPr>
          <p:blipFill>
            <a:blip r:embed="rId3">
              <a:alphaModFix amt="40000"/>
            </a:blip>
            <a:stretch>
              <a:fillRect/>
            </a:stretch>
          </p:blipFill>
          <p:spPr>
            <a:xfrm>
              <a:off x="8363950" y="4332825"/>
              <a:ext cx="1177350" cy="117735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5"/>
        <p:cNvGrpSpPr/>
        <p:nvPr/>
      </p:nvGrpSpPr>
      <p:grpSpPr>
        <a:xfrm>
          <a:off x="0" y="0"/>
          <a:ext cx="0" cy="0"/>
          <a:chOff x="0" y="0"/>
          <a:chExt cx="0" cy="0"/>
        </a:xfrm>
      </p:grpSpPr>
      <p:pic>
        <p:nvPicPr>
          <p:cNvPr id="436" name="Google Shape;436;p10"/>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437" name="Google Shape;437;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38" name="Google Shape;438;p10"/>
          <p:cNvGrpSpPr/>
          <p:nvPr/>
        </p:nvGrpSpPr>
        <p:grpSpPr>
          <a:xfrm>
            <a:off x="-1642006" y="-243575"/>
            <a:ext cx="3539356" cy="2528970"/>
            <a:chOff x="-1642006" y="-243575"/>
            <a:chExt cx="3539356" cy="2528970"/>
          </a:xfrm>
        </p:grpSpPr>
        <p:grpSp>
          <p:nvGrpSpPr>
            <p:cNvPr id="439" name="Google Shape;439;p10"/>
            <p:cNvGrpSpPr/>
            <p:nvPr/>
          </p:nvGrpSpPr>
          <p:grpSpPr>
            <a:xfrm flipH="1">
              <a:off x="-1642006" y="159248"/>
              <a:ext cx="3134546" cy="2126147"/>
              <a:chOff x="2280775" y="570800"/>
              <a:chExt cx="1702725" cy="1154950"/>
            </a:xfrm>
          </p:grpSpPr>
          <p:sp>
            <p:nvSpPr>
              <p:cNvPr id="440" name="Google Shape;440;p10"/>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6" name="Google Shape;466;p10"/>
            <p:cNvPicPr preferRelativeResize="0"/>
            <p:nvPr/>
          </p:nvPicPr>
          <p:blipFill>
            <a:blip r:embed="rId3">
              <a:alphaModFix amt="40000"/>
            </a:blip>
            <a:stretch>
              <a:fillRect/>
            </a:stretch>
          </p:blipFill>
          <p:spPr>
            <a:xfrm>
              <a:off x="-293125" y="888100"/>
              <a:ext cx="1177350" cy="1177350"/>
            </a:xfrm>
            <a:prstGeom prst="rect">
              <a:avLst/>
            </a:prstGeom>
            <a:noFill/>
            <a:ln>
              <a:noFill/>
            </a:ln>
          </p:spPr>
        </p:pic>
        <p:pic>
          <p:nvPicPr>
            <p:cNvPr id="467" name="Google Shape;467;p10"/>
            <p:cNvPicPr preferRelativeResize="0"/>
            <p:nvPr/>
          </p:nvPicPr>
          <p:blipFill>
            <a:blip r:embed="rId3">
              <a:alphaModFix amt="40000"/>
            </a:blip>
            <a:stretch>
              <a:fillRect/>
            </a:stretch>
          </p:blipFill>
          <p:spPr>
            <a:xfrm>
              <a:off x="720000" y="633650"/>
              <a:ext cx="1177350" cy="1177350"/>
            </a:xfrm>
            <a:prstGeom prst="rect">
              <a:avLst/>
            </a:prstGeom>
            <a:noFill/>
            <a:ln>
              <a:noFill/>
            </a:ln>
          </p:spPr>
        </p:pic>
        <p:pic>
          <p:nvPicPr>
            <p:cNvPr id="468" name="Google Shape;468;p10"/>
            <p:cNvPicPr preferRelativeResize="0"/>
            <p:nvPr/>
          </p:nvPicPr>
          <p:blipFill>
            <a:blip r:embed="rId3">
              <a:alphaModFix amt="40000"/>
            </a:blip>
            <a:stretch>
              <a:fillRect/>
            </a:stretch>
          </p:blipFill>
          <p:spPr>
            <a:xfrm>
              <a:off x="0" y="-243575"/>
              <a:ext cx="1177350" cy="1177350"/>
            </a:xfrm>
            <a:prstGeom prst="rect">
              <a:avLst/>
            </a:prstGeom>
            <a:noFill/>
            <a:ln>
              <a:noFill/>
            </a:ln>
          </p:spPr>
        </p:pic>
      </p:grpSp>
      <p:grpSp>
        <p:nvGrpSpPr>
          <p:cNvPr id="469" name="Google Shape;469;p10"/>
          <p:cNvGrpSpPr/>
          <p:nvPr/>
        </p:nvGrpSpPr>
        <p:grpSpPr>
          <a:xfrm>
            <a:off x="7370500" y="2551650"/>
            <a:ext cx="1600406" cy="3176028"/>
            <a:chOff x="7370500" y="2551650"/>
            <a:chExt cx="1600406" cy="3176028"/>
          </a:xfrm>
        </p:grpSpPr>
        <p:grpSp>
          <p:nvGrpSpPr>
            <p:cNvPr id="470" name="Google Shape;470;p10"/>
            <p:cNvGrpSpPr/>
            <p:nvPr/>
          </p:nvGrpSpPr>
          <p:grpSpPr>
            <a:xfrm flipH="1">
              <a:off x="7929690" y="3156034"/>
              <a:ext cx="1041216" cy="2571644"/>
              <a:chOff x="4709050" y="974800"/>
              <a:chExt cx="684425" cy="1690425"/>
            </a:xfrm>
          </p:grpSpPr>
          <p:sp>
            <p:nvSpPr>
              <p:cNvPr id="471" name="Google Shape;471;p10"/>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2" name="Google Shape;492;p10"/>
            <p:cNvPicPr preferRelativeResize="0"/>
            <p:nvPr/>
          </p:nvPicPr>
          <p:blipFill>
            <a:blip r:embed="rId3">
              <a:alphaModFix amt="40000"/>
            </a:blip>
            <a:stretch>
              <a:fillRect/>
            </a:stretch>
          </p:blipFill>
          <p:spPr>
            <a:xfrm>
              <a:off x="7508525" y="2551650"/>
              <a:ext cx="1177350" cy="1177350"/>
            </a:xfrm>
            <a:prstGeom prst="rect">
              <a:avLst/>
            </a:prstGeom>
            <a:noFill/>
            <a:ln>
              <a:noFill/>
            </a:ln>
          </p:spPr>
        </p:pic>
        <p:pic>
          <p:nvPicPr>
            <p:cNvPr id="493" name="Google Shape;493;p10"/>
            <p:cNvPicPr preferRelativeResize="0"/>
            <p:nvPr/>
          </p:nvPicPr>
          <p:blipFill>
            <a:blip r:embed="rId3">
              <a:alphaModFix amt="40000"/>
            </a:blip>
            <a:stretch>
              <a:fillRect/>
            </a:stretch>
          </p:blipFill>
          <p:spPr>
            <a:xfrm>
              <a:off x="7370500" y="3503225"/>
              <a:ext cx="1177350" cy="11773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ldrich"/>
              <a:buNone/>
              <a:defRPr sz="3500">
                <a:solidFill>
                  <a:schemeClr val="dk1"/>
                </a:solidFill>
                <a:latin typeface="Aldrich"/>
                <a:ea typeface="Aldrich"/>
                <a:cs typeface="Aldrich"/>
                <a:sym typeface="Aldri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Saira"/>
              <a:buChar char="●"/>
              <a:defRPr sz="1200">
                <a:solidFill>
                  <a:schemeClr val="dk1"/>
                </a:solidFill>
                <a:latin typeface="Saira"/>
                <a:ea typeface="Saira"/>
                <a:cs typeface="Saira"/>
                <a:sym typeface="Saira"/>
              </a:defRPr>
            </a:lvl1pPr>
            <a:lvl2pPr marL="914400" lvl="1"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2pPr>
            <a:lvl3pPr marL="1371600" lvl="2"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3pPr>
            <a:lvl4pPr marL="1828800" lvl="3"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4pPr>
            <a:lvl5pPr marL="2286000" lvl="4"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5pPr>
            <a:lvl6pPr marL="2743200" lvl="5"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6pPr>
            <a:lvl7pPr marL="3200400" lvl="6"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7pPr>
            <a:lvl8pPr marL="3657600" lvl="7"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8pPr>
            <a:lvl9pPr marL="4114800" lvl="8" indent="-304800" rtl="0">
              <a:lnSpc>
                <a:spcPct val="100000"/>
              </a:lnSpc>
              <a:spcBef>
                <a:spcPts val="1600"/>
              </a:spcBef>
              <a:spcAft>
                <a:spcPts val="1600"/>
              </a:spcAft>
              <a:buClr>
                <a:schemeClr val="dk1"/>
              </a:buClr>
              <a:buSzPts val="1200"/>
              <a:buFont typeface="Saira"/>
              <a:buChar char="■"/>
              <a:defRPr sz="1200">
                <a:solidFill>
                  <a:schemeClr val="dk1"/>
                </a:solidFill>
                <a:latin typeface="Saira"/>
                <a:ea typeface="Saira"/>
                <a:cs typeface="Saira"/>
                <a:sym typeface="Sai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0" r:id="rId12"/>
    <p:sldLayoutId id="2147483665" r:id="rId13"/>
    <p:sldLayoutId id="2147483668" r:id="rId14"/>
    <p:sldLayoutId id="2147483670" r:id="rId15"/>
    <p:sldLayoutId id="214748367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payscale.com/research/NZ/Job=Network_Engineer/Salary"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29"/>
          <p:cNvSpPr txBox="1">
            <a:spLocks noGrp="1"/>
          </p:cNvSpPr>
          <p:nvPr>
            <p:ph type="ctrTitle"/>
          </p:nvPr>
        </p:nvSpPr>
        <p:spPr>
          <a:xfrm>
            <a:off x="1568675" y="1027819"/>
            <a:ext cx="6006600" cy="2279400"/>
          </a:xfrm>
          <a:prstGeom prst="rect">
            <a:avLst/>
          </a:prstGeom>
        </p:spPr>
        <p:txBody>
          <a:bodyPr spcFirstLastPara="1" wrap="square" lIns="91425" tIns="91425" rIns="91425" bIns="91425" anchor="b" anchorCtr="0">
            <a:noAutofit/>
          </a:bodyPr>
          <a:lstStyle/>
          <a:p>
            <a:r>
              <a:rPr lang="en-NZ" noProof="0"/>
              <a:t> Project Proposal</a:t>
            </a:r>
            <a:br>
              <a:rPr lang="en-NZ" noProof="0"/>
            </a:br>
            <a:r>
              <a:rPr lang="en-NZ" sz="2400" noProof="0"/>
              <a:t>Network Performance Evaluation on Linux Operating System</a:t>
            </a:r>
          </a:p>
        </p:txBody>
      </p:sp>
      <p:sp>
        <p:nvSpPr>
          <p:cNvPr id="1412" name="Google Shape;1412;p29"/>
          <p:cNvSpPr txBox="1">
            <a:spLocks noGrp="1"/>
          </p:cNvSpPr>
          <p:nvPr>
            <p:ph type="subTitle" idx="1"/>
          </p:nvPr>
        </p:nvSpPr>
        <p:spPr>
          <a:xfrm>
            <a:off x="1962600" y="3706181"/>
            <a:ext cx="5218800" cy="409500"/>
          </a:xfrm>
          <a:prstGeom prst="rect">
            <a:avLst/>
          </a:prstGeom>
        </p:spPr>
        <p:txBody>
          <a:bodyPr spcFirstLastPara="1" wrap="square" lIns="91425" tIns="91425" rIns="91425" bIns="91425" anchor="t" anchorCtr="0">
            <a:noAutofit/>
          </a:bodyPr>
          <a:lstStyle/>
          <a:p>
            <a:pPr marL="0" indent="0"/>
            <a:r>
              <a:rPr lang="en-NZ" noProof="0"/>
              <a:t>Client: Dr. Raymond Lutui | Mentor: Daniel </a:t>
            </a:r>
            <a:r>
              <a:rPr lang="en-NZ" noProof="0" err="1"/>
              <a:t>Vaipulu</a:t>
            </a:r>
            <a:endParaRPr lang="en-NZ" noProof="0"/>
          </a:p>
        </p:txBody>
      </p:sp>
      <p:cxnSp>
        <p:nvCxnSpPr>
          <p:cNvPr id="1413" name="Google Shape;1413;p29"/>
          <p:cNvCxnSpPr/>
          <p:nvPr/>
        </p:nvCxnSpPr>
        <p:spPr>
          <a:xfrm>
            <a:off x="2145900" y="3459619"/>
            <a:ext cx="4852200" cy="0"/>
          </a:xfrm>
          <a:prstGeom prst="straightConnector1">
            <a:avLst/>
          </a:prstGeom>
          <a:noFill/>
          <a:ln w="19050" cap="flat" cmpd="sng">
            <a:solidFill>
              <a:schemeClr val="dk1"/>
            </a:solidFill>
            <a:prstDash val="solid"/>
            <a:round/>
            <a:headEnd type="oval" w="med" len="med"/>
            <a:tailEnd type="oval" w="med" len="med"/>
          </a:ln>
        </p:spPr>
      </p:cxnSp>
      <p:grpSp>
        <p:nvGrpSpPr>
          <p:cNvPr id="1414" name="Google Shape;1414;p29"/>
          <p:cNvGrpSpPr/>
          <p:nvPr/>
        </p:nvGrpSpPr>
        <p:grpSpPr>
          <a:xfrm>
            <a:off x="0" y="3058850"/>
            <a:ext cx="1731700" cy="3126027"/>
            <a:chOff x="0" y="3058850"/>
            <a:chExt cx="1731700" cy="3126027"/>
          </a:xfrm>
        </p:grpSpPr>
        <p:grpSp>
          <p:nvGrpSpPr>
            <p:cNvPr id="1415" name="Google Shape;1415;p29"/>
            <p:cNvGrpSpPr/>
            <p:nvPr/>
          </p:nvGrpSpPr>
          <p:grpSpPr>
            <a:xfrm>
              <a:off x="256565" y="3613234"/>
              <a:ext cx="1041216" cy="2571643"/>
              <a:chOff x="4709050" y="974800"/>
              <a:chExt cx="684425" cy="1690425"/>
            </a:xfrm>
          </p:grpSpPr>
          <p:sp>
            <p:nvSpPr>
              <p:cNvPr id="1416" name="Google Shape;1416;p29"/>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17" name="Google Shape;1417;p29"/>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18" name="Google Shape;1418;p29"/>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19" name="Google Shape;1419;p29"/>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0" name="Google Shape;1420;p29"/>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1" name="Google Shape;1421;p29"/>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2" name="Google Shape;1422;p29"/>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3" name="Google Shape;1423;p29"/>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4" name="Google Shape;1424;p29"/>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5" name="Google Shape;1425;p29"/>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6" name="Google Shape;1426;p29"/>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7" name="Google Shape;1427;p29"/>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8" name="Google Shape;1428;p29"/>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9" name="Google Shape;1429;p29"/>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0" name="Google Shape;1430;p29"/>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1" name="Google Shape;1431;p29"/>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2" name="Google Shape;1432;p29"/>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3" name="Google Shape;1433;p29"/>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4" name="Google Shape;1434;p29"/>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5" name="Google Shape;1435;p29"/>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6" name="Google Shape;1436;p29"/>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grpSp>
        <p:pic>
          <p:nvPicPr>
            <p:cNvPr id="1437" name="Google Shape;1437;p29"/>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438" name="Google Shape;1438;p29"/>
            <p:cNvPicPr preferRelativeResize="0"/>
            <p:nvPr/>
          </p:nvPicPr>
          <p:blipFill>
            <a:blip r:embed="rId3">
              <a:alphaModFix amt="40000"/>
            </a:blip>
            <a:stretch>
              <a:fillRect/>
            </a:stretch>
          </p:blipFill>
          <p:spPr>
            <a:xfrm>
              <a:off x="0" y="4236200"/>
              <a:ext cx="1177350" cy="1177350"/>
            </a:xfrm>
            <a:prstGeom prst="rect">
              <a:avLst/>
            </a:prstGeom>
            <a:noFill/>
            <a:ln>
              <a:noFill/>
            </a:ln>
          </p:spPr>
        </p:pic>
      </p:grpSp>
      <p:grpSp>
        <p:nvGrpSpPr>
          <p:cNvPr id="1439" name="Google Shape;1439;p29"/>
          <p:cNvGrpSpPr/>
          <p:nvPr/>
        </p:nvGrpSpPr>
        <p:grpSpPr>
          <a:xfrm>
            <a:off x="7093325" y="-149525"/>
            <a:ext cx="3508525" cy="2544098"/>
            <a:chOff x="7093325" y="-149525"/>
            <a:chExt cx="3508525" cy="2544098"/>
          </a:xfrm>
        </p:grpSpPr>
        <p:grpSp>
          <p:nvGrpSpPr>
            <p:cNvPr id="1440" name="Google Shape;1440;p29"/>
            <p:cNvGrpSpPr/>
            <p:nvPr/>
          </p:nvGrpSpPr>
          <p:grpSpPr>
            <a:xfrm>
              <a:off x="7467304" y="268424"/>
              <a:ext cx="3134546" cy="2126149"/>
              <a:chOff x="2280775" y="570800"/>
              <a:chExt cx="1702725" cy="1154950"/>
            </a:xfrm>
          </p:grpSpPr>
          <p:sp>
            <p:nvSpPr>
              <p:cNvPr id="1441" name="Google Shape;1441;p29"/>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2" name="Google Shape;1442;p29"/>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3" name="Google Shape;1443;p29"/>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4" name="Google Shape;1444;p29"/>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5" name="Google Shape;1445;p29"/>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6" name="Google Shape;1446;p29"/>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7" name="Google Shape;1447;p29"/>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8" name="Google Shape;1448;p29"/>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9" name="Google Shape;1449;p29"/>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0" name="Google Shape;1450;p29"/>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1" name="Google Shape;1451;p29"/>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2" name="Google Shape;1452;p29"/>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3" name="Google Shape;1453;p29"/>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4" name="Google Shape;1454;p29"/>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5" name="Google Shape;1455;p29"/>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6" name="Google Shape;1456;p29"/>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7" name="Google Shape;1457;p29"/>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8" name="Google Shape;1458;p29"/>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9" name="Google Shape;1459;p29"/>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0" name="Google Shape;1460;p29"/>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1" name="Google Shape;1461;p29"/>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2" name="Google Shape;1462;p29"/>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3" name="Google Shape;1463;p29"/>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4" name="Google Shape;1464;p29"/>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5" name="Google Shape;1465;p29"/>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6" name="Google Shape;1466;p29"/>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grpSp>
        <p:pic>
          <p:nvPicPr>
            <p:cNvPr id="1467" name="Google Shape;1467;p29"/>
            <p:cNvPicPr preferRelativeResize="0"/>
            <p:nvPr/>
          </p:nvPicPr>
          <p:blipFill>
            <a:blip r:embed="rId3">
              <a:alphaModFix amt="40000"/>
            </a:blip>
            <a:stretch>
              <a:fillRect/>
            </a:stretch>
          </p:blipFill>
          <p:spPr>
            <a:xfrm>
              <a:off x="7093325" y="742825"/>
              <a:ext cx="1177350" cy="1177350"/>
            </a:xfrm>
            <a:prstGeom prst="rect">
              <a:avLst/>
            </a:prstGeom>
            <a:noFill/>
            <a:ln>
              <a:noFill/>
            </a:ln>
          </p:spPr>
        </p:pic>
        <p:pic>
          <p:nvPicPr>
            <p:cNvPr id="1468" name="Google Shape;1468;p29"/>
            <p:cNvPicPr preferRelativeResize="0"/>
            <p:nvPr/>
          </p:nvPicPr>
          <p:blipFill>
            <a:blip r:embed="rId3">
              <a:alphaModFix amt="40000"/>
            </a:blip>
            <a:stretch>
              <a:fillRect/>
            </a:stretch>
          </p:blipFill>
          <p:spPr>
            <a:xfrm>
              <a:off x="7840225" y="-149525"/>
              <a:ext cx="1177350" cy="1177350"/>
            </a:xfrm>
            <a:prstGeom prst="rect">
              <a:avLst/>
            </a:prstGeom>
            <a:noFill/>
            <a:ln>
              <a:noFill/>
            </a:ln>
          </p:spPr>
        </p:pic>
        <p:pic>
          <p:nvPicPr>
            <p:cNvPr id="1469" name="Google Shape;1469;p29"/>
            <p:cNvPicPr preferRelativeResize="0"/>
            <p:nvPr/>
          </p:nvPicPr>
          <p:blipFill>
            <a:blip r:embed="rId3">
              <a:alphaModFix amt="40000"/>
            </a:blip>
            <a:stretch>
              <a:fillRect/>
            </a:stretch>
          </p:blipFill>
          <p:spPr>
            <a:xfrm>
              <a:off x="8126000" y="1027825"/>
              <a:ext cx="1177350" cy="1177350"/>
            </a:xfrm>
            <a:prstGeom prst="rect">
              <a:avLst/>
            </a:prstGeom>
            <a:noFill/>
            <a:ln>
              <a:noFill/>
            </a:ln>
          </p:spPr>
        </p:pic>
      </p:grpSp>
      <p:grpSp>
        <p:nvGrpSpPr>
          <p:cNvPr id="1470" name="Google Shape;1470;p29"/>
          <p:cNvGrpSpPr/>
          <p:nvPr/>
        </p:nvGrpSpPr>
        <p:grpSpPr>
          <a:xfrm>
            <a:off x="-1312494" y="155306"/>
            <a:ext cx="3417969" cy="1688469"/>
            <a:chOff x="-1312494" y="155306"/>
            <a:chExt cx="3417969" cy="1688469"/>
          </a:xfrm>
        </p:grpSpPr>
        <p:grpSp>
          <p:nvGrpSpPr>
            <p:cNvPr id="1471" name="Google Shape;1471;p29"/>
            <p:cNvGrpSpPr/>
            <p:nvPr/>
          </p:nvGrpSpPr>
          <p:grpSpPr>
            <a:xfrm>
              <a:off x="-1312494" y="155306"/>
              <a:ext cx="2907181" cy="1177350"/>
              <a:chOff x="2442775" y="3274750"/>
              <a:chExt cx="1690025" cy="684425"/>
            </a:xfrm>
          </p:grpSpPr>
          <p:sp>
            <p:nvSpPr>
              <p:cNvPr id="1472" name="Google Shape;1472;p29"/>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3" name="Google Shape;1473;p29"/>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4" name="Google Shape;1474;p29"/>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5" name="Google Shape;1475;p29"/>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6" name="Google Shape;1476;p29"/>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7" name="Google Shape;1477;p29"/>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8" name="Google Shape;1478;p29"/>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9" name="Google Shape;1479;p29"/>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0" name="Google Shape;1480;p29"/>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1" name="Google Shape;1481;p29"/>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2" name="Google Shape;1482;p29"/>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3" name="Google Shape;1483;p29"/>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4" name="Google Shape;1484;p29"/>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5" name="Google Shape;1485;p29"/>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6" name="Google Shape;1486;p29"/>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7" name="Google Shape;1487;p29"/>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8" name="Google Shape;1488;p29"/>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9" name="Google Shape;1489;p29"/>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90" name="Google Shape;1490;p29"/>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91" name="Google Shape;1491;p29"/>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92" name="Google Shape;1492;p29"/>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grpSp>
        <p:pic>
          <p:nvPicPr>
            <p:cNvPr id="1493" name="Google Shape;1493;p29"/>
            <p:cNvPicPr preferRelativeResize="0"/>
            <p:nvPr/>
          </p:nvPicPr>
          <p:blipFill>
            <a:blip r:embed="rId3">
              <a:alphaModFix amt="40000"/>
            </a:blip>
            <a:stretch>
              <a:fillRect/>
            </a:stretch>
          </p:blipFill>
          <p:spPr>
            <a:xfrm>
              <a:off x="0" y="666425"/>
              <a:ext cx="1177350" cy="1177350"/>
            </a:xfrm>
            <a:prstGeom prst="rect">
              <a:avLst/>
            </a:prstGeom>
            <a:noFill/>
            <a:ln>
              <a:noFill/>
            </a:ln>
          </p:spPr>
        </p:pic>
        <p:pic>
          <p:nvPicPr>
            <p:cNvPr id="1494" name="Google Shape;1494;p29"/>
            <p:cNvPicPr preferRelativeResize="0"/>
            <p:nvPr/>
          </p:nvPicPr>
          <p:blipFill>
            <a:blip r:embed="rId3">
              <a:alphaModFix amt="40000"/>
            </a:blip>
            <a:stretch>
              <a:fillRect/>
            </a:stretch>
          </p:blipFill>
          <p:spPr>
            <a:xfrm>
              <a:off x="928125" y="535000"/>
              <a:ext cx="1177350" cy="117735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60F62624-2ACD-85B5-8135-28B8B49ADA37}"/>
            </a:ext>
          </a:extLst>
        </p:cNvPr>
        <p:cNvGrpSpPr/>
        <p:nvPr/>
      </p:nvGrpSpPr>
      <p:grpSpPr>
        <a:xfrm>
          <a:off x="0" y="0"/>
          <a:ext cx="0" cy="0"/>
          <a:chOff x="0" y="0"/>
          <a:chExt cx="0" cy="0"/>
        </a:xfrm>
      </p:grpSpPr>
      <p:sp>
        <p:nvSpPr>
          <p:cNvPr id="1499" name="Google Shape;1499;p30">
            <a:extLst>
              <a:ext uri="{FF2B5EF4-FFF2-40B4-BE49-F238E27FC236}">
                <a16:creationId xmlns:a16="http://schemas.microsoft.com/office/drawing/2014/main" id="{96313266-599F-B64B-9A47-03FB28CEC22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t>Upskilling Plans</a:t>
            </a:r>
          </a:p>
        </p:txBody>
      </p:sp>
      <p:graphicFrame>
        <p:nvGraphicFramePr>
          <p:cNvPr id="3" name="Table 2">
            <a:extLst>
              <a:ext uri="{FF2B5EF4-FFF2-40B4-BE49-F238E27FC236}">
                <a16:creationId xmlns:a16="http://schemas.microsoft.com/office/drawing/2014/main" id="{849DA08D-01CD-F2AE-4F5F-602104DDE25A}"/>
              </a:ext>
            </a:extLst>
          </p:cNvPr>
          <p:cNvGraphicFramePr>
            <a:graphicFrameLocks noGrp="1"/>
          </p:cNvGraphicFramePr>
          <p:nvPr>
            <p:extLst>
              <p:ext uri="{D42A27DB-BD31-4B8C-83A1-F6EECF244321}">
                <p14:modId xmlns:p14="http://schemas.microsoft.com/office/powerpoint/2010/main" val="1373878656"/>
              </p:ext>
            </p:extLst>
          </p:nvPr>
        </p:nvGraphicFramePr>
        <p:xfrm>
          <a:off x="985284" y="1482503"/>
          <a:ext cx="7173432" cy="2656840"/>
        </p:xfrm>
        <a:graphic>
          <a:graphicData uri="http://schemas.openxmlformats.org/drawingml/2006/table">
            <a:tbl>
              <a:tblPr firstRow="1" bandRow="1">
                <a:tableStyleId>{491E4373-1CF0-4446-9E03-95644A09BF8D}</a:tableStyleId>
              </a:tblPr>
              <a:tblGrid>
                <a:gridCol w="715925">
                  <a:extLst>
                    <a:ext uri="{9D8B030D-6E8A-4147-A177-3AD203B41FA5}">
                      <a16:colId xmlns:a16="http://schemas.microsoft.com/office/drawing/2014/main" val="3930213016"/>
                    </a:ext>
                  </a:extLst>
                </a:gridCol>
                <a:gridCol w="2077732">
                  <a:extLst>
                    <a:ext uri="{9D8B030D-6E8A-4147-A177-3AD203B41FA5}">
                      <a16:colId xmlns:a16="http://schemas.microsoft.com/office/drawing/2014/main" val="4284481776"/>
                    </a:ext>
                  </a:extLst>
                </a:gridCol>
                <a:gridCol w="927003">
                  <a:extLst>
                    <a:ext uri="{9D8B030D-6E8A-4147-A177-3AD203B41FA5}">
                      <a16:colId xmlns:a16="http://schemas.microsoft.com/office/drawing/2014/main" val="1514794149"/>
                    </a:ext>
                  </a:extLst>
                </a:gridCol>
                <a:gridCol w="3452772">
                  <a:extLst>
                    <a:ext uri="{9D8B030D-6E8A-4147-A177-3AD203B41FA5}">
                      <a16:colId xmlns:a16="http://schemas.microsoft.com/office/drawing/2014/main" val="332026630"/>
                    </a:ext>
                  </a:extLst>
                </a:gridCol>
              </a:tblGrid>
              <a:tr h="370840">
                <a:tc>
                  <a:txBody>
                    <a:bodyPr/>
                    <a:lstStyle/>
                    <a:p>
                      <a:r>
                        <a:rPr lang="en-US">
                          <a:solidFill>
                            <a:schemeClr val="tx1"/>
                          </a:solidFill>
                          <a:latin typeface="Aldrich" panose="020B0604020202020204" charset="0"/>
                        </a:rPr>
                        <a:t>Day</a:t>
                      </a:r>
                      <a:endParaRPr lang="en-NZ">
                        <a:solidFill>
                          <a:schemeClr val="tx1"/>
                        </a:solidFill>
                        <a:latin typeface="Aldrich" panose="020B0604020202020204" charset="0"/>
                      </a:endParaRPr>
                    </a:p>
                  </a:txBody>
                  <a:tcPr/>
                </a:tc>
                <a:tc>
                  <a:txBody>
                    <a:bodyPr/>
                    <a:lstStyle/>
                    <a:p>
                      <a:r>
                        <a:rPr lang="en-US">
                          <a:solidFill>
                            <a:schemeClr val="tx1"/>
                          </a:solidFill>
                          <a:latin typeface="Aldrich" panose="020B0604020202020204" charset="0"/>
                        </a:rPr>
                        <a:t>Focus Area</a:t>
                      </a:r>
                      <a:endParaRPr lang="en-NZ">
                        <a:solidFill>
                          <a:schemeClr val="tx1"/>
                        </a:solidFill>
                        <a:latin typeface="Aldrich" panose="020B0604020202020204" charset="0"/>
                      </a:endParaRPr>
                    </a:p>
                  </a:txBody>
                  <a:tcPr/>
                </a:tc>
                <a:tc>
                  <a:txBody>
                    <a:bodyPr/>
                    <a:lstStyle/>
                    <a:p>
                      <a:r>
                        <a:rPr lang="en-US">
                          <a:solidFill>
                            <a:schemeClr val="tx1"/>
                          </a:solidFill>
                          <a:latin typeface="Aldrich" panose="020B0604020202020204" charset="0"/>
                        </a:rPr>
                        <a:t>Priority</a:t>
                      </a:r>
                      <a:endParaRPr lang="en-NZ">
                        <a:solidFill>
                          <a:schemeClr val="tx1"/>
                        </a:solidFill>
                        <a:latin typeface="Aldrich" panose="020B0604020202020204" charset="0"/>
                      </a:endParaRPr>
                    </a:p>
                  </a:txBody>
                  <a:tcPr/>
                </a:tc>
                <a:tc>
                  <a:txBody>
                    <a:bodyPr/>
                    <a:lstStyle/>
                    <a:p>
                      <a:r>
                        <a:rPr lang="en-US">
                          <a:solidFill>
                            <a:schemeClr val="tx1"/>
                          </a:solidFill>
                          <a:latin typeface="Aldrich" panose="020B0604020202020204" charset="0"/>
                        </a:rPr>
                        <a:t>Expected Outcomes</a:t>
                      </a:r>
                      <a:endParaRPr lang="en-NZ">
                        <a:solidFill>
                          <a:schemeClr val="tx1"/>
                        </a:solidFill>
                        <a:latin typeface="Aldrich" panose="020B0604020202020204" charset="0"/>
                      </a:endParaRPr>
                    </a:p>
                  </a:txBody>
                  <a:tcPr/>
                </a:tc>
                <a:extLst>
                  <a:ext uri="{0D108BD9-81ED-4DB2-BD59-A6C34878D82A}">
                    <a16:rowId xmlns:a16="http://schemas.microsoft.com/office/drawing/2014/main" val="3781938716"/>
                  </a:ext>
                </a:extLst>
              </a:tr>
              <a:tr h="370840">
                <a:tc>
                  <a:txBody>
                    <a:bodyPr/>
                    <a:lstStyle/>
                    <a:p>
                      <a:r>
                        <a:rPr lang="en-US" sz="1200">
                          <a:solidFill>
                            <a:schemeClr val="tx1"/>
                          </a:solidFill>
                          <a:latin typeface="Aldrich" panose="020B0604020202020204" charset="0"/>
                        </a:rPr>
                        <a:t>1</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Environment Setup</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High</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Working Linux Environment Ready for Practice</a:t>
                      </a:r>
                      <a:endParaRPr lang="en-NZ" sz="1200">
                        <a:solidFill>
                          <a:schemeClr val="tx1"/>
                        </a:solidFill>
                        <a:latin typeface="Aldrich" panose="020B0604020202020204" charset="0"/>
                      </a:endParaRPr>
                    </a:p>
                  </a:txBody>
                  <a:tcPr/>
                </a:tc>
                <a:extLst>
                  <a:ext uri="{0D108BD9-81ED-4DB2-BD59-A6C34878D82A}">
                    <a16:rowId xmlns:a16="http://schemas.microsoft.com/office/drawing/2014/main" val="650734211"/>
                  </a:ext>
                </a:extLst>
              </a:tr>
              <a:tr h="370840">
                <a:tc>
                  <a:txBody>
                    <a:bodyPr/>
                    <a:lstStyle/>
                    <a:p>
                      <a:r>
                        <a:rPr lang="en-US" sz="1200">
                          <a:solidFill>
                            <a:schemeClr val="tx1"/>
                          </a:solidFill>
                          <a:latin typeface="Aldrich" panose="020B0604020202020204" charset="0"/>
                        </a:rPr>
                        <a:t>2 – 4 </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Linux Fundamentals</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High</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Comfortable with Basic Linux Navigation, Scripting and Commands</a:t>
                      </a:r>
                    </a:p>
                  </a:txBody>
                  <a:tcPr/>
                </a:tc>
                <a:extLst>
                  <a:ext uri="{0D108BD9-81ED-4DB2-BD59-A6C34878D82A}">
                    <a16:rowId xmlns:a16="http://schemas.microsoft.com/office/drawing/2014/main" val="3089977317"/>
                  </a:ext>
                </a:extLst>
              </a:tr>
              <a:tr h="370840">
                <a:tc>
                  <a:txBody>
                    <a:bodyPr/>
                    <a:lstStyle/>
                    <a:p>
                      <a:r>
                        <a:rPr lang="en-US" sz="1200">
                          <a:solidFill>
                            <a:schemeClr val="tx1"/>
                          </a:solidFill>
                          <a:latin typeface="Aldrich" panose="020B0604020202020204" charset="0"/>
                        </a:rPr>
                        <a:t>5 </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Networking Basic</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Medium</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Revised understanding of basic networking concepts</a:t>
                      </a:r>
                    </a:p>
                  </a:txBody>
                  <a:tcPr/>
                </a:tc>
                <a:extLst>
                  <a:ext uri="{0D108BD9-81ED-4DB2-BD59-A6C34878D82A}">
                    <a16:rowId xmlns:a16="http://schemas.microsoft.com/office/drawing/2014/main" val="2992748626"/>
                  </a:ext>
                </a:extLst>
              </a:tr>
              <a:tr h="370840">
                <a:tc>
                  <a:txBody>
                    <a:bodyPr/>
                    <a:lstStyle/>
                    <a:p>
                      <a:r>
                        <a:rPr lang="en-US" sz="1200">
                          <a:solidFill>
                            <a:schemeClr val="tx1"/>
                          </a:solidFill>
                          <a:latin typeface="Aldrich" panose="020B0604020202020204" charset="0"/>
                        </a:rPr>
                        <a:t>6 – 8</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Linux as router</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High</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Ability to configure basic routing between subnets</a:t>
                      </a:r>
                    </a:p>
                  </a:txBody>
                  <a:tcPr/>
                </a:tc>
                <a:extLst>
                  <a:ext uri="{0D108BD9-81ED-4DB2-BD59-A6C34878D82A}">
                    <a16:rowId xmlns:a16="http://schemas.microsoft.com/office/drawing/2014/main" val="1201885186"/>
                  </a:ext>
                </a:extLst>
              </a:tr>
              <a:tr h="370840">
                <a:tc>
                  <a:txBody>
                    <a:bodyPr/>
                    <a:lstStyle/>
                    <a:p>
                      <a:r>
                        <a:rPr lang="en-US" sz="1200">
                          <a:solidFill>
                            <a:schemeClr val="tx1"/>
                          </a:solidFill>
                          <a:latin typeface="Aldrich" panose="020B0604020202020204" charset="0"/>
                        </a:rPr>
                        <a:t>9 – 10</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Learning Evaluation Tool</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High</a:t>
                      </a:r>
                      <a:endParaRPr lang="en-NZ" sz="1200">
                        <a:solidFill>
                          <a:schemeClr val="tx1"/>
                        </a:solidFill>
                        <a:latin typeface="Aldrich" panose="020B0604020202020204" charset="0"/>
                      </a:endParaRPr>
                    </a:p>
                  </a:txBody>
                  <a:tcPr/>
                </a:tc>
                <a:tc>
                  <a:txBody>
                    <a:bodyPr/>
                    <a:lstStyle/>
                    <a:p>
                      <a:r>
                        <a:rPr lang="en-US" sz="1200">
                          <a:solidFill>
                            <a:schemeClr val="tx1"/>
                          </a:solidFill>
                          <a:latin typeface="Aldrich" panose="020B0604020202020204" charset="0"/>
                        </a:rPr>
                        <a:t>Familiarity with installing and using </a:t>
                      </a:r>
                      <a:r>
                        <a:rPr lang="en-US" sz="1200" err="1">
                          <a:solidFill>
                            <a:schemeClr val="tx1"/>
                          </a:solidFill>
                          <a:latin typeface="Aldrich" panose="020B0604020202020204" charset="0"/>
                        </a:rPr>
                        <a:t>iPerf</a:t>
                      </a:r>
                      <a:endParaRPr lang="en-US" sz="1200">
                        <a:solidFill>
                          <a:schemeClr val="tx1"/>
                        </a:solidFill>
                        <a:latin typeface="Aldrich" panose="020B0604020202020204" charset="0"/>
                      </a:endParaRPr>
                    </a:p>
                  </a:txBody>
                  <a:tcPr/>
                </a:tc>
                <a:extLst>
                  <a:ext uri="{0D108BD9-81ED-4DB2-BD59-A6C34878D82A}">
                    <a16:rowId xmlns:a16="http://schemas.microsoft.com/office/drawing/2014/main" val="591646992"/>
                  </a:ext>
                </a:extLst>
              </a:tr>
            </a:tbl>
          </a:graphicData>
        </a:graphic>
      </p:graphicFrame>
    </p:spTree>
    <p:extLst>
      <p:ext uri="{BB962C8B-B14F-4D97-AF65-F5344CB8AC3E}">
        <p14:creationId xmlns:p14="http://schemas.microsoft.com/office/powerpoint/2010/main" val="272919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5">
          <a:extLst>
            <a:ext uri="{FF2B5EF4-FFF2-40B4-BE49-F238E27FC236}">
              <a16:creationId xmlns:a16="http://schemas.microsoft.com/office/drawing/2014/main" id="{351820C7-1518-9B1B-6FD0-74FA9ED7659A}"/>
            </a:ext>
          </a:extLst>
        </p:cNvPr>
        <p:cNvGrpSpPr/>
        <p:nvPr/>
      </p:nvGrpSpPr>
      <p:grpSpPr>
        <a:xfrm>
          <a:off x="0" y="0"/>
          <a:ext cx="0" cy="0"/>
          <a:chOff x="0" y="0"/>
          <a:chExt cx="0" cy="0"/>
        </a:xfrm>
      </p:grpSpPr>
      <p:sp>
        <p:nvSpPr>
          <p:cNvPr id="8" name="Google Shape;1499;p30">
            <a:extLst>
              <a:ext uri="{FF2B5EF4-FFF2-40B4-BE49-F238E27FC236}">
                <a16:creationId xmlns:a16="http://schemas.microsoft.com/office/drawing/2014/main" id="{F2986380-8F33-B590-F7AF-4BDBCA066A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t>Success Criteria</a:t>
            </a:r>
          </a:p>
        </p:txBody>
      </p:sp>
      <p:sp>
        <p:nvSpPr>
          <p:cNvPr id="2" name="TextBox 1">
            <a:extLst>
              <a:ext uri="{FF2B5EF4-FFF2-40B4-BE49-F238E27FC236}">
                <a16:creationId xmlns:a16="http://schemas.microsoft.com/office/drawing/2014/main" id="{8E53E6CB-2C3B-49C4-8B9D-41D4DAF24704}"/>
              </a:ext>
            </a:extLst>
          </p:cNvPr>
          <p:cNvSpPr txBox="1"/>
          <p:nvPr/>
        </p:nvSpPr>
        <p:spPr>
          <a:xfrm>
            <a:off x="1698624" y="1452562"/>
            <a:ext cx="5914048"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Clr>
                <a:schemeClr val="tx1"/>
              </a:buClr>
              <a:buFont typeface="Arial" panose="020B0604020202020204" pitchFamily="34" charset="0"/>
              <a:buChar char="•"/>
            </a:pPr>
            <a:r>
              <a:rPr lang="en-NZ" noProof="0">
                <a:solidFill>
                  <a:schemeClr val="accent6"/>
                </a:solidFill>
                <a:latin typeface="Aldrich"/>
              </a:rPr>
              <a:t>Valid performance data for all three operating systems  </a:t>
            </a:r>
            <a:endParaRPr lang="en-NZ" noProof="0">
              <a:solidFill>
                <a:schemeClr val="accent6"/>
              </a:solidFill>
            </a:endParaRPr>
          </a:p>
          <a:p>
            <a:pPr marL="285750" indent="-285750">
              <a:lnSpc>
                <a:spcPct val="200000"/>
              </a:lnSpc>
              <a:buClr>
                <a:schemeClr val="tx1"/>
              </a:buClr>
              <a:buFont typeface="Arial" panose="020B0604020202020204" pitchFamily="34" charset="0"/>
              <a:buChar char="•"/>
            </a:pPr>
            <a:r>
              <a:rPr lang="en-NZ" noProof="0">
                <a:solidFill>
                  <a:schemeClr val="accent6"/>
                </a:solidFill>
                <a:latin typeface="Aldrich"/>
              </a:rPr>
              <a:t>Using both TCP and UDP protocols over IPv4 and IPv6</a:t>
            </a:r>
            <a:endParaRPr lang="en-NZ" noProof="0">
              <a:solidFill>
                <a:schemeClr val="accent6"/>
              </a:solidFill>
            </a:endParaRPr>
          </a:p>
          <a:p>
            <a:pPr marL="285750" indent="-285750">
              <a:lnSpc>
                <a:spcPct val="200000"/>
              </a:lnSpc>
              <a:buClr>
                <a:schemeClr val="tx1"/>
              </a:buClr>
              <a:buFont typeface="Arial" panose="020B0604020202020204" pitchFamily="34" charset="0"/>
              <a:buChar char="•"/>
            </a:pPr>
            <a:r>
              <a:rPr lang="en-NZ" noProof="0">
                <a:solidFill>
                  <a:schemeClr val="accent6"/>
                </a:solidFill>
                <a:latin typeface="Aldrich"/>
              </a:rPr>
              <a:t>Evaluation results within the 95% confidence interval</a:t>
            </a:r>
          </a:p>
          <a:p>
            <a:pPr marL="285750" indent="-285750">
              <a:lnSpc>
                <a:spcPct val="200000"/>
              </a:lnSpc>
              <a:buClr>
                <a:schemeClr val="tx1"/>
              </a:buClr>
              <a:buFont typeface="Arial" panose="020B0604020202020204" pitchFamily="34" charset="0"/>
              <a:buChar char="•"/>
            </a:pPr>
            <a:r>
              <a:rPr lang="en-NZ" noProof="0">
                <a:solidFill>
                  <a:schemeClr val="accent6"/>
                </a:solidFill>
                <a:latin typeface="Aldrich"/>
              </a:rPr>
              <a:t>Comprehensive documentation</a:t>
            </a:r>
          </a:p>
          <a:p>
            <a:pPr marL="285750" indent="-285750" algn="l">
              <a:lnSpc>
                <a:spcPct val="200000"/>
              </a:lnSpc>
              <a:buFont typeface="Calibri"/>
              <a:buChar char="-"/>
            </a:pPr>
            <a:endParaRPr lang="en-NZ" noProof="0">
              <a:solidFill>
                <a:srgbClr val="FFFFFF"/>
              </a:solidFill>
              <a:latin typeface="Aldrich"/>
            </a:endParaRPr>
          </a:p>
          <a:p>
            <a:pPr>
              <a:lnSpc>
                <a:spcPct val="200000"/>
              </a:lnSpc>
            </a:pPr>
            <a:endParaRPr lang="en-NZ" noProof="0">
              <a:solidFill>
                <a:srgbClr val="FFFFFF"/>
              </a:solidFill>
              <a:latin typeface="Aldrich"/>
            </a:endParaRPr>
          </a:p>
          <a:p>
            <a:pPr>
              <a:lnSpc>
                <a:spcPct val="200000"/>
              </a:lnSpc>
            </a:pPr>
            <a:endParaRPr lang="en-NZ" noProof="0">
              <a:solidFill>
                <a:srgbClr val="FFFFFF"/>
              </a:solidFill>
              <a:latin typeface="Aldrich"/>
            </a:endParaRPr>
          </a:p>
          <a:p>
            <a:endParaRPr lang="en-NZ" noProof="0"/>
          </a:p>
        </p:txBody>
      </p:sp>
    </p:spTree>
    <p:extLst>
      <p:ext uri="{BB962C8B-B14F-4D97-AF65-F5344CB8AC3E}">
        <p14:creationId xmlns:p14="http://schemas.microsoft.com/office/powerpoint/2010/main" val="362450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15" name="Google Shape;1515;p31"/>
          <p:cNvSpPr txBox="1">
            <a:spLocks noGrp="1"/>
          </p:cNvSpPr>
          <p:nvPr>
            <p:ph type="title" idx="7"/>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t>Project Methodology</a:t>
            </a:r>
          </a:p>
        </p:txBody>
      </p:sp>
      <p:sp>
        <p:nvSpPr>
          <p:cNvPr id="2" name="TextBox 1">
            <a:extLst>
              <a:ext uri="{FF2B5EF4-FFF2-40B4-BE49-F238E27FC236}">
                <a16:creationId xmlns:a16="http://schemas.microsoft.com/office/drawing/2014/main" id="{551FD47A-AA11-7680-5633-6C6451CF882A}"/>
              </a:ext>
            </a:extLst>
          </p:cNvPr>
          <p:cNvSpPr txBox="1"/>
          <p:nvPr/>
        </p:nvSpPr>
        <p:spPr>
          <a:xfrm>
            <a:off x="1838739" y="1515717"/>
            <a:ext cx="4273826" cy="1739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NZ" noProof="0"/>
          </a:p>
        </p:txBody>
      </p:sp>
      <p:sp>
        <p:nvSpPr>
          <p:cNvPr id="4" name="TextBox 3">
            <a:extLst>
              <a:ext uri="{FF2B5EF4-FFF2-40B4-BE49-F238E27FC236}">
                <a16:creationId xmlns:a16="http://schemas.microsoft.com/office/drawing/2014/main" id="{2E799A28-1372-CCD2-134C-868E4D3BCDE9}"/>
              </a:ext>
            </a:extLst>
          </p:cNvPr>
          <p:cNvSpPr txBox="1"/>
          <p:nvPr/>
        </p:nvSpPr>
        <p:spPr>
          <a:xfrm>
            <a:off x="1404937" y="1357312"/>
            <a:ext cx="613568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NZ" noProof="0">
                <a:solidFill>
                  <a:schemeClr val="accent6"/>
                </a:solidFill>
                <a:latin typeface="Aldrich"/>
              </a:rPr>
              <a:t>-Chosen methodology is Software Testing Life Cycle (STLC)</a:t>
            </a:r>
            <a:endParaRPr lang="en-NZ" noProof="0"/>
          </a:p>
          <a:p>
            <a:pPr marL="285750" indent="-285750">
              <a:buFont typeface="Calibri"/>
              <a:buChar char="-"/>
            </a:pPr>
            <a:endParaRPr lang="en-NZ" noProof="0">
              <a:solidFill>
                <a:schemeClr val="accent6"/>
              </a:solidFill>
              <a:latin typeface="Aldrich"/>
            </a:endParaRPr>
          </a:p>
          <a:p>
            <a:pPr marL="285750" indent="-285750">
              <a:buFont typeface="Calibri"/>
              <a:buChar char="-"/>
            </a:pPr>
            <a:r>
              <a:rPr lang="en-NZ" noProof="0">
                <a:solidFill>
                  <a:schemeClr val="accent6"/>
                </a:solidFill>
                <a:latin typeface="Aldrich"/>
              </a:rPr>
              <a:t>-Missing alignments with Waterfall, Scrum, Lean and Kanban</a:t>
            </a:r>
          </a:p>
          <a:p>
            <a:pPr marL="285750" indent="-285750">
              <a:buFont typeface="Calibri"/>
              <a:buChar char="-"/>
            </a:pPr>
            <a:endParaRPr lang="en-NZ" noProof="0">
              <a:solidFill>
                <a:schemeClr val="accent6"/>
              </a:solidFill>
              <a:latin typeface="Aldrich"/>
            </a:endParaRPr>
          </a:p>
          <a:p>
            <a:pPr marL="285750" indent="-285750">
              <a:buFont typeface="Calibri"/>
              <a:buChar char="-"/>
            </a:pPr>
            <a:r>
              <a:rPr lang="en-NZ" noProof="0">
                <a:solidFill>
                  <a:schemeClr val="accent6"/>
                </a:solidFill>
              </a:rPr>
              <a:t>-</a:t>
            </a:r>
            <a:r>
              <a:rPr lang="en-NZ" noProof="0">
                <a:solidFill>
                  <a:schemeClr val="accent6"/>
                </a:solidFill>
                <a:latin typeface="Aldrich"/>
              </a:rPr>
              <a:t>Focus is systematic evaluation of multiple </a:t>
            </a:r>
            <a:r>
              <a:rPr lang="en-NZ">
                <a:solidFill>
                  <a:schemeClr val="accent6"/>
                </a:solidFill>
                <a:latin typeface="Aldrich"/>
              </a:rPr>
              <a:t>operating systems</a:t>
            </a:r>
            <a:r>
              <a:rPr lang="en-NZ" noProof="0">
                <a:solidFill>
                  <a:schemeClr val="accent6"/>
                </a:solidFill>
                <a:latin typeface="Aldrich"/>
              </a:rPr>
              <a:t> </a:t>
            </a:r>
          </a:p>
          <a:p>
            <a:pPr marL="285750" indent="-285750">
              <a:buFont typeface="Calibri"/>
              <a:buChar char="-"/>
            </a:pPr>
            <a:endParaRPr lang="en-NZ" noProof="0">
              <a:solidFill>
                <a:schemeClr val="accent6"/>
              </a:solidFill>
              <a:latin typeface="Aldrich"/>
            </a:endParaRPr>
          </a:p>
          <a:p>
            <a:pPr marL="285750" indent="-285750">
              <a:buFont typeface="Calibri"/>
              <a:buChar char="-"/>
            </a:pPr>
            <a:r>
              <a:rPr lang="en-NZ" noProof="0">
                <a:solidFill>
                  <a:schemeClr val="accent6"/>
                </a:solidFill>
                <a:latin typeface="Aldrich"/>
              </a:rPr>
              <a:t>-STLC provides structured framework for evaluating</a:t>
            </a:r>
          </a:p>
          <a:p>
            <a:pPr marL="285750" indent="-285750">
              <a:buFont typeface="Calibri"/>
              <a:buChar char="-"/>
            </a:pPr>
            <a:endParaRPr lang="en-NZ" noProof="0">
              <a:solidFill>
                <a:schemeClr val="accent6"/>
              </a:solidFill>
              <a:latin typeface="Aldrich"/>
            </a:endParaRPr>
          </a:p>
          <a:p>
            <a:pPr marL="285750" indent="-285750">
              <a:buFont typeface="Calibri"/>
              <a:buChar char="-"/>
            </a:pPr>
            <a:r>
              <a:rPr lang="en-NZ" noProof="0">
                <a:solidFill>
                  <a:schemeClr val="accent6"/>
                </a:solidFill>
                <a:latin typeface="Aldrich"/>
              </a:rPr>
              <a:t>-Six phases to STLC</a:t>
            </a:r>
          </a:p>
          <a:p>
            <a:pPr marL="285750" indent="-285750">
              <a:buFont typeface="Calibri"/>
              <a:buChar char="-"/>
            </a:pPr>
            <a:endParaRPr lang="en-NZ" noProof="0">
              <a:solidFill>
                <a:schemeClr val="accent6"/>
              </a:solidFill>
              <a:latin typeface="Aldrich"/>
            </a:endParaRPr>
          </a:p>
          <a:p>
            <a:pPr marL="285750" indent="-285750">
              <a:buFont typeface="Calibri"/>
              <a:buChar char="-"/>
            </a:pPr>
            <a:r>
              <a:rPr lang="en-NZ" noProof="0">
                <a:solidFill>
                  <a:schemeClr val="accent6"/>
                </a:solidFill>
                <a:latin typeface="Aldrich"/>
              </a:rPr>
              <a:t>-Allows for iteration and refinement during evaluating phases</a:t>
            </a:r>
          </a:p>
          <a:p>
            <a:pPr marL="285750" indent="-285750">
              <a:buFont typeface="Calibri"/>
              <a:buChar char="-"/>
            </a:pPr>
            <a:endParaRPr lang="en-NZ" noProof="0">
              <a:solidFill>
                <a:schemeClr val="accent6"/>
              </a:solidFill>
              <a:latin typeface="Aldrich"/>
            </a:endParaRPr>
          </a:p>
          <a:p>
            <a:r>
              <a:rPr lang="en-NZ" noProof="0">
                <a:solidFill>
                  <a:schemeClr val="accent6"/>
                </a:solidFill>
                <a:latin typeface="Aldrich"/>
              </a:rPr>
              <a:t> </a:t>
            </a:r>
          </a:p>
          <a:p>
            <a:pPr marL="285750" indent="-285750">
              <a:buFont typeface="Calibri"/>
              <a:buChar char="-"/>
            </a:pPr>
            <a:endParaRPr lang="en-NZ" noProof="0">
              <a:solidFill>
                <a:schemeClr val="accent6"/>
              </a:solidFill>
              <a:latin typeface="Aldrich"/>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5">
          <a:extLst>
            <a:ext uri="{FF2B5EF4-FFF2-40B4-BE49-F238E27FC236}">
              <a16:creationId xmlns:a16="http://schemas.microsoft.com/office/drawing/2014/main" id="{D819391A-99B4-8C4B-8F85-B7A7C705AB71}"/>
            </a:ext>
          </a:extLst>
        </p:cNvPr>
        <p:cNvGrpSpPr/>
        <p:nvPr/>
      </p:nvGrpSpPr>
      <p:grpSpPr>
        <a:xfrm>
          <a:off x="0" y="0"/>
          <a:ext cx="0" cy="0"/>
          <a:chOff x="0" y="0"/>
          <a:chExt cx="0" cy="0"/>
        </a:xfrm>
      </p:grpSpPr>
      <p:sp>
        <p:nvSpPr>
          <p:cNvPr id="14" name="Google Shape;1515;p31">
            <a:extLst>
              <a:ext uri="{FF2B5EF4-FFF2-40B4-BE49-F238E27FC236}">
                <a16:creationId xmlns:a16="http://schemas.microsoft.com/office/drawing/2014/main" id="{C2196778-967E-4894-F93A-52F0EFA5C6B9}"/>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Z" sz="2800" noProof="0">
                <a:solidFill>
                  <a:schemeClr val="tx1"/>
                </a:solidFill>
                <a:latin typeface="Aldrich" panose="020B0604020202020204" charset="0"/>
              </a:rPr>
              <a:t>Risk Register</a:t>
            </a:r>
          </a:p>
        </p:txBody>
      </p:sp>
      <p:sp>
        <p:nvSpPr>
          <p:cNvPr id="2" name="Content Placeholder 2">
            <a:extLst>
              <a:ext uri="{FF2B5EF4-FFF2-40B4-BE49-F238E27FC236}">
                <a16:creationId xmlns:a16="http://schemas.microsoft.com/office/drawing/2014/main" id="{2559273E-40BA-6F42-3CD4-C952204360F6}"/>
              </a:ext>
            </a:extLst>
          </p:cNvPr>
          <p:cNvSpPr txBox="1">
            <a:spLocks/>
          </p:cNvSpPr>
          <p:nvPr/>
        </p:nvSpPr>
        <p:spPr>
          <a:xfrm>
            <a:off x="611323" y="1477302"/>
            <a:ext cx="4380730" cy="3020519"/>
          </a:xfrm>
          <a:prstGeom prst="rect">
            <a:avLst/>
          </a:prstGeom>
          <a:noFill/>
          <a:ln>
            <a:noFill/>
          </a:ln>
        </p:spPr>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1pPr>
            <a:lvl2pPr marL="914400" marR="0" lvl="1"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2pPr>
            <a:lvl3pPr marL="1371600" marR="0" lvl="2"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3pPr>
            <a:lvl4pPr marL="1828800" marR="0" lvl="3"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4pPr>
            <a:lvl5pPr marL="2286000" marR="0" lvl="4"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5pPr>
            <a:lvl6pPr marL="2743200" marR="0" lvl="5"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6pPr>
            <a:lvl7pPr marL="3200400" marR="0" lvl="6"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7pPr>
            <a:lvl8pPr marL="3657600" marR="0" lvl="7"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8pPr>
            <a:lvl9pPr marL="4114800" marR="0" lvl="8"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9pPr>
          </a:lstStyle>
          <a:p>
            <a:pPr algn="l">
              <a:lnSpc>
                <a:spcPct val="150000"/>
              </a:lnSpc>
              <a:buFont typeface="Arial" panose="020B0604020202020204" pitchFamily="34" charset="0"/>
              <a:buChar char="•"/>
            </a:pPr>
            <a:r>
              <a:rPr lang="en-AU" sz="1400">
                <a:latin typeface="Aldrich"/>
                <a:ea typeface="+mn-lt"/>
                <a:cs typeface="+mn-lt"/>
              </a:rPr>
              <a:t>Risks are identified and during the </a:t>
            </a:r>
            <a:r>
              <a:rPr lang="en-AU" sz="1400" b="1">
                <a:latin typeface="Aldrich"/>
                <a:ea typeface="+mn-lt"/>
                <a:cs typeface="+mn-lt"/>
              </a:rPr>
              <a:t>requirement analysis </a:t>
            </a:r>
            <a:r>
              <a:rPr lang="en-AU" sz="1400">
                <a:latin typeface="Aldrich"/>
                <a:ea typeface="+mn-lt"/>
                <a:cs typeface="+mn-lt"/>
              </a:rPr>
              <a:t>phase</a:t>
            </a:r>
          </a:p>
          <a:p>
            <a:pPr algn="l">
              <a:lnSpc>
                <a:spcPct val="150000"/>
              </a:lnSpc>
              <a:buFont typeface="Arial" panose="020B0604020202020204" pitchFamily="34" charset="0"/>
              <a:buChar char="•"/>
            </a:pPr>
            <a:r>
              <a:rPr lang="en-AU" sz="1400">
                <a:latin typeface="Aldrich"/>
              </a:rPr>
              <a:t>Logged in the Risk Register</a:t>
            </a:r>
          </a:p>
          <a:p>
            <a:pPr algn="l">
              <a:lnSpc>
                <a:spcPct val="150000"/>
              </a:lnSpc>
              <a:buFont typeface="Arial" panose="020B0604020202020204" pitchFamily="34" charset="0"/>
              <a:buChar char="•"/>
            </a:pPr>
            <a:r>
              <a:rPr lang="en-AU" sz="1400">
                <a:latin typeface="Aldrich"/>
              </a:rPr>
              <a:t>Reviewed in weekly meetings</a:t>
            </a:r>
          </a:p>
          <a:p>
            <a:pPr algn="l">
              <a:lnSpc>
                <a:spcPct val="150000"/>
              </a:lnSpc>
              <a:buFont typeface="Arial" panose="020B0604020202020204" pitchFamily="34" charset="0"/>
              <a:buChar char="•"/>
            </a:pPr>
            <a:endParaRPr lang="en-AU" sz="1400">
              <a:solidFill>
                <a:schemeClr val="bg1"/>
              </a:solidFill>
              <a:highlight>
                <a:srgbClr val="FFFF00"/>
              </a:highlight>
              <a:latin typeface="Aldrich" panose="020B0604020202020204" charset="0"/>
            </a:endParaRPr>
          </a:p>
          <a:p>
            <a:pPr algn="l">
              <a:lnSpc>
                <a:spcPct val="150000"/>
              </a:lnSpc>
              <a:buFont typeface="Arial" panose="020B0604020202020204" pitchFamily="34" charset="0"/>
              <a:buChar char="•"/>
            </a:pPr>
            <a:endParaRPr lang="en-AU" sz="1400">
              <a:solidFill>
                <a:schemeClr val="bg1"/>
              </a:solidFill>
              <a:highlight>
                <a:srgbClr val="FFFF00"/>
              </a:highlight>
              <a:latin typeface="Aldrich" panose="020B0604020202020204" charset="0"/>
            </a:endParaRPr>
          </a:p>
          <a:p>
            <a:pPr algn="l">
              <a:buFont typeface="Arial" panose="020B0604020202020204" pitchFamily="34" charset="0"/>
              <a:buChar char="•"/>
            </a:pPr>
            <a:endParaRPr lang="en-AU" sz="1400">
              <a:latin typeface="Aldrich" panose="020B0604020202020204" charset="0"/>
            </a:endParaRPr>
          </a:p>
          <a:p>
            <a:pPr marL="152400" indent="0" algn="l"/>
            <a:endParaRPr lang="en-AU" sz="1400">
              <a:latin typeface="Aldrich" panose="020B0604020202020204" charset="0"/>
            </a:endParaRPr>
          </a:p>
        </p:txBody>
      </p:sp>
      <p:sp>
        <p:nvSpPr>
          <p:cNvPr id="4" name="TextBox 3">
            <a:extLst>
              <a:ext uri="{FF2B5EF4-FFF2-40B4-BE49-F238E27FC236}">
                <a16:creationId xmlns:a16="http://schemas.microsoft.com/office/drawing/2014/main" id="{4CCCAC39-E287-79F3-6367-E8982148B54E}"/>
              </a:ext>
            </a:extLst>
          </p:cNvPr>
          <p:cNvSpPr txBox="1"/>
          <p:nvPr/>
        </p:nvSpPr>
        <p:spPr>
          <a:xfrm>
            <a:off x="5070341" y="1477124"/>
            <a:ext cx="3228532" cy="1678729"/>
          </a:xfrm>
          <a:prstGeom prst="rect">
            <a:avLst/>
          </a:prstGeom>
          <a:noFill/>
        </p:spPr>
        <p:txBody>
          <a:bodyPr wrap="square">
            <a:spAutoFit/>
          </a:bodyPr>
          <a:lstStyle/>
          <a:p>
            <a:pPr marL="0" indent="0">
              <a:lnSpc>
                <a:spcPct val="150000"/>
              </a:lnSpc>
              <a:buNone/>
            </a:pPr>
            <a:r>
              <a:rPr lang="en-AU">
                <a:solidFill>
                  <a:schemeClr val="tx1"/>
                </a:solidFill>
                <a:latin typeface="Aldrich" panose="020B0604020202020204" charset="0"/>
              </a:rPr>
              <a:t>Key Project Risks:</a:t>
            </a:r>
          </a:p>
          <a:p>
            <a:pPr marL="342900" indent="-342900">
              <a:lnSpc>
                <a:spcPct val="150000"/>
              </a:lnSpc>
              <a:buClr>
                <a:schemeClr val="tx1"/>
              </a:buClr>
              <a:buFont typeface="+mj-lt"/>
              <a:buAutoNum type="arabicPeriod"/>
            </a:pPr>
            <a:r>
              <a:rPr lang="en-NZ" b="0" i="0" u="none" strike="noStrike">
                <a:solidFill>
                  <a:schemeClr val="tx1"/>
                </a:solidFill>
                <a:effectLst/>
                <a:latin typeface="Aldrich" panose="020B0604020202020204" charset="0"/>
              </a:rPr>
              <a:t>D-ITG may not work on Fedora.</a:t>
            </a:r>
          </a:p>
          <a:p>
            <a:pPr marL="342900" indent="-342900">
              <a:lnSpc>
                <a:spcPct val="150000"/>
              </a:lnSpc>
              <a:buClr>
                <a:schemeClr val="tx1"/>
              </a:buClr>
              <a:buFont typeface="+mj-lt"/>
              <a:buAutoNum type="arabicPeriod"/>
            </a:pPr>
            <a:r>
              <a:rPr lang="en-NZ" b="0" i="0" u="none" strike="noStrike">
                <a:solidFill>
                  <a:schemeClr val="tx1"/>
                </a:solidFill>
                <a:effectLst/>
                <a:latin typeface="Aldrich" panose="020B0604020202020204" charset="0"/>
              </a:rPr>
              <a:t>Incorrect Linux router setup could impact results. </a:t>
            </a:r>
            <a:endParaRPr lang="en-AU">
              <a:solidFill>
                <a:schemeClr val="tx1"/>
              </a:solidFill>
              <a:latin typeface="Aldrich" panose="020B0604020202020204" charset="0"/>
            </a:endParaRPr>
          </a:p>
        </p:txBody>
      </p:sp>
    </p:spTree>
    <p:extLst>
      <p:ext uri="{BB962C8B-B14F-4D97-AF65-F5344CB8AC3E}">
        <p14:creationId xmlns:p14="http://schemas.microsoft.com/office/powerpoint/2010/main" val="682464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4">
          <a:extLst>
            <a:ext uri="{FF2B5EF4-FFF2-40B4-BE49-F238E27FC236}">
              <a16:creationId xmlns:a16="http://schemas.microsoft.com/office/drawing/2014/main" id="{55CC7E10-2E8B-10BF-EC1F-1BE3D2040487}"/>
            </a:ext>
          </a:extLst>
        </p:cNvPr>
        <p:cNvGrpSpPr/>
        <p:nvPr/>
      </p:nvGrpSpPr>
      <p:grpSpPr>
        <a:xfrm>
          <a:off x="0" y="0"/>
          <a:ext cx="0" cy="0"/>
          <a:chOff x="0" y="0"/>
          <a:chExt cx="0" cy="0"/>
        </a:xfrm>
      </p:grpSpPr>
      <p:sp>
        <p:nvSpPr>
          <p:cNvPr id="1578" name="Google Shape;1578;p35">
            <a:extLst>
              <a:ext uri="{FF2B5EF4-FFF2-40B4-BE49-F238E27FC236}">
                <a16:creationId xmlns:a16="http://schemas.microsoft.com/office/drawing/2014/main" id="{F5B07A2C-828B-50F2-AEDB-40A416ED7B7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a:t>Issue</a:t>
            </a:r>
            <a:r>
              <a:rPr lang="en-NZ" sz="2800" noProof="0"/>
              <a:t> Log</a:t>
            </a:r>
            <a:endParaRPr lang="en-NZ" noProof="0"/>
          </a:p>
        </p:txBody>
      </p:sp>
      <p:sp>
        <p:nvSpPr>
          <p:cNvPr id="2" name="Content Placeholder 2">
            <a:extLst>
              <a:ext uri="{FF2B5EF4-FFF2-40B4-BE49-F238E27FC236}">
                <a16:creationId xmlns:a16="http://schemas.microsoft.com/office/drawing/2014/main" id="{C3313F21-EE87-DE69-8922-3D4374D96D98}"/>
              </a:ext>
            </a:extLst>
          </p:cNvPr>
          <p:cNvSpPr txBox="1">
            <a:spLocks/>
          </p:cNvSpPr>
          <p:nvPr/>
        </p:nvSpPr>
        <p:spPr>
          <a:xfrm>
            <a:off x="720000" y="1182950"/>
            <a:ext cx="4380730" cy="3020519"/>
          </a:xfrm>
          <a:prstGeom prst="rect">
            <a:avLst/>
          </a:prstGeom>
          <a:noFill/>
          <a:ln>
            <a:noFill/>
          </a:ln>
        </p:spPr>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1pPr>
            <a:lvl2pPr marL="914400" marR="0" lvl="1"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2pPr>
            <a:lvl3pPr marL="1371600" marR="0" lvl="2"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3pPr>
            <a:lvl4pPr marL="1828800" marR="0" lvl="3"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4pPr>
            <a:lvl5pPr marL="2286000" marR="0" lvl="4"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5pPr>
            <a:lvl6pPr marL="2743200" marR="0" lvl="5"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6pPr>
            <a:lvl7pPr marL="3200400" marR="0" lvl="6"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7pPr>
            <a:lvl8pPr marL="3657600" marR="0" lvl="7"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8pPr>
            <a:lvl9pPr marL="4114800" marR="0" lvl="8" indent="-304800" algn="ctr" rtl="0">
              <a:lnSpc>
                <a:spcPct val="100000"/>
              </a:lnSpc>
              <a:spcBef>
                <a:spcPts val="0"/>
              </a:spcBef>
              <a:spcAft>
                <a:spcPts val="0"/>
              </a:spcAft>
              <a:buClr>
                <a:schemeClr val="dk1"/>
              </a:buClr>
              <a:buSzPts val="1200"/>
              <a:buFont typeface="Saira"/>
              <a:buNone/>
              <a:defRPr sz="1200" b="0" i="0" u="none" strike="noStrike" cap="none">
                <a:solidFill>
                  <a:schemeClr val="dk1"/>
                </a:solidFill>
                <a:latin typeface="Saira"/>
                <a:ea typeface="Saira"/>
                <a:cs typeface="Saira"/>
                <a:sym typeface="Saira"/>
              </a:defRPr>
            </a:lvl9pPr>
          </a:lstStyle>
          <a:p>
            <a:pPr marL="438150" indent="-285750" algn="l">
              <a:lnSpc>
                <a:spcPct val="150000"/>
              </a:lnSpc>
              <a:buFont typeface="Arial" panose="020B0604020202020204" pitchFamily="34" charset="0"/>
              <a:buChar char="•"/>
            </a:pPr>
            <a:r>
              <a:rPr lang="en-AU" sz="1400">
                <a:latin typeface="Aldrich" panose="020B0604020202020204" charset="0"/>
              </a:rPr>
              <a:t>Risks moved to Issue Log</a:t>
            </a:r>
          </a:p>
          <a:p>
            <a:pPr marL="438150" indent="-285750" algn="l">
              <a:lnSpc>
                <a:spcPct val="150000"/>
              </a:lnSpc>
              <a:buFont typeface="Arial" panose="020B0604020202020204" pitchFamily="34" charset="0"/>
              <a:buChar char="•"/>
            </a:pPr>
            <a:r>
              <a:rPr lang="en-AU" sz="1400">
                <a:latin typeface="Aldrich" panose="020B0604020202020204" charset="0"/>
              </a:rPr>
              <a:t>Unexpected challenges recorded </a:t>
            </a:r>
          </a:p>
        </p:txBody>
      </p:sp>
      <p:graphicFrame>
        <p:nvGraphicFramePr>
          <p:cNvPr id="3" name="Table 2">
            <a:extLst>
              <a:ext uri="{FF2B5EF4-FFF2-40B4-BE49-F238E27FC236}">
                <a16:creationId xmlns:a16="http://schemas.microsoft.com/office/drawing/2014/main" id="{3F0E53A6-8822-F95B-2806-5FC69669B649}"/>
              </a:ext>
            </a:extLst>
          </p:cNvPr>
          <p:cNvGraphicFramePr>
            <a:graphicFrameLocks noGrp="1"/>
          </p:cNvGraphicFramePr>
          <p:nvPr>
            <p:extLst>
              <p:ext uri="{D42A27DB-BD31-4B8C-83A1-F6EECF244321}">
                <p14:modId xmlns:p14="http://schemas.microsoft.com/office/powerpoint/2010/main" val="1148223950"/>
              </p:ext>
            </p:extLst>
          </p:nvPr>
        </p:nvGraphicFramePr>
        <p:xfrm>
          <a:off x="79663" y="1992905"/>
          <a:ext cx="8984674" cy="2174469"/>
        </p:xfrm>
        <a:graphic>
          <a:graphicData uri="http://schemas.openxmlformats.org/drawingml/2006/table">
            <a:tbl>
              <a:tblPr firstRow="1" firstCol="1" bandRow="1">
                <a:tableStyleId>{491E4373-1CF0-4446-9E03-95644A09BF8D}</a:tableStyleId>
              </a:tblPr>
              <a:tblGrid>
                <a:gridCol w="561110">
                  <a:extLst>
                    <a:ext uri="{9D8B030D-6E8A-4147-A177-3AD203B41FA5}">
                      <a16:colId xmlns:a16="http://schemas.microsoft.com/office/drawing/2014/main" val="3569290697"/>
                    </a:ext>
                  </a:extLst>
                </a:gridCol>
                <a:gridCol w="1121994">
                  <a:extLst>
                    <a:ext uri="{9D8B030D-6E8A-4147-A177-3AD203B41FA5}">
                      <a16:colId xmlns:a16="http://schemas.microsoft.com/office/drawing/2014/main" val="2731467817"/>
                    </a:ext>
                  </a:extLst>
                </a:gridCol>
                <a:gridCol w="1901044">
                  <a:extLst>
                    <a:ext uri="{9D8B030D-6E8A-4147-A177-3AD203B41FA5}">
                      <a16:colId xmlns:a16="http://schemas.microsoft.com/office/drawing/2014/main" val="3597739762"/>
                    </a:ext>
                  </a:extLst>
                </a:gridCol>
                <a:gridCol w="726854">
                  <a:extLst>
                    <a:ext uri="{9D8B030D-6E8A-4147-A177-3AD203B41FA5}">
                      <a16:colId xmlns:a16="http://schemas.microsoft.com/office/drawing/2014/main" val="3074803817"/>
                    </a:ext>
                  </a:extLst>
                </a:gridCol>
                <a:gridCol w="886761">
                  <a:extLst>
                    <a:ext uri="{9D8B030D-6E8A-4147-A177-3AD203B41FA5}">
                      <a16:colId xmlns:a16="http://schemas.microsoft.com/office/drawing/2014/main" val="677566934"/>
                    </a:ext>
                  </a:extLst>
                </a:gridCol>
                <a:gridCol w="806809">
                  <a:extLst>
                    <a:ext uri="{9D8B030D-6E8A-4147-A177-3AD203B41FA5}">
                      <a16:colId xmlns:a16="http://schemas.microsoft.com/office/drawing/2014/main" val="3963789526"/>
                    </a:ext>
                  </a:extLst>
                </a:gridCol>
                <a:gridCol w="617825">
                  <a:extLst>
                    <a:ext uri="{9D8B030D-6E8A-4147-A177-3AD203B41FA5}">
                      <a16:colId xmlns:a16="http://schemas.microsoft.com/office/drawing/2014/main" val="4184524742"/>
                    </a:ext>
                  </a:extLst>
                </a:gridCol>
                <a:gridCol w="465187">
                  <a:extLst>
                    <a:ext uri="{9D8B030D-6E8A-4147-A177-3AD203B41FA5}">
                      <a16:colId xmlns:a16="http://schemas.microsoft.com/office/drawing/2014/main" val="2681306577"/>
                    </a:ext>
                  </a:extLst>
                </a:gridCol>
                <a:gridCol w="528953">
                  <a:extLst>
                    <a:ext uri="{9D8B030D-6E8A-4147-A177-3AD203B41FA5}">
                      <a16:colId xmlns:a16="http://schemas.microsoft.com/office/drawing/2014/main" val="2128267104"/>
                    </a:ext>
                  </a:extLst>
                </a:gridCol>
                <a:gridCol w="1368137">
                  <a:extLst>
                    <a:ext uri="{9D8B030D-6E8A-4147-A177-3AD203B41FA5}">
                      <a16:colId xmlns:a16="http://schemas.microsoft.com/office/drawing/2014/main" val="1217647330"/>
                    </a:ext>
                  </a:extLst>
                </a:gridCol>
              </a:tblGrid>
              <a:tr h="332492">
                <a:tc>
                  <a:txBody>
                    <a:bodyPr/>
                    <a:lstStyle/>
                    <a:p>
                      <a:pPr algn="ctr">
                        <a:buNone/>
                      </a:pPr>
                      <a:r>
                        <a:rPr lang="en-NZ" sz="900" b="1" kern="100">
                          <a:solidFill>
                            <a:schemeClr val="tx1"/>
                          </a:solidFill>
                          <a:effectLst/>
                          <a:latin typeface="Aldrich" panose="020B0604020202020204" charset="0"/>
                        </a:rPr>
                        <a:t>Issue #</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tc>
                  <a:txBody>
                    <a:bodyPr/>
                    <a:lstStyle/>
                    <a:p>
                      <a:pPr algn="ctr">
                        <a:buNone/>
                      </a:pPr>
                      <a:r>
                        <a:rPr lang="en-NZ" sz="900" b="1" kern="100">
                          <a:solidFill>
                            <a:schemeClr val="tx1"/>
                          </a:solidFill>
                          <a:effectLst/>
                          <a:latin typeface="Aldrich" panose="020B0604020202020204" charset="0"/>
                        </a:rPr>
                        <a:t>Issue Description</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tc>
                  <a:txBody>
                    <a:bodyPr/>
                    <a:lstStyle/>
                    <a:p>
                      <a:pPr algn="ctr">
                        <a:buNone/>
                      </a:pPr>
                      <a:r>
                        <a:rPr lang="en-NZ" sz="900" b="1" kern="100">
                          <a:solidFill>
                            <a:schemeClr val="tx1"/>
                          </a:solidFill>
                          <a:effectLst/>
                          <a:latin typeface="Aldrich" panose="020B0604020202020204" charset="0"/>
                        </a:rPr>
                        <a:t>Impact on Project</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tc>
                  <a:txBody>
                    <a:bodyPr/>
                    <a:lstStyle/>
                    <a:p>
                      <a:pPr algn="ctr">
                        <a:buNone/>
                      </a:pPr>
                      <a:r>
                        <a:rPr lang="en-NZ" sz="900" b="1" kern="100">
                          <a:solidFill>
                            <a:schemeClr val="tx1"/>
                          </a:solidFill>
                          <a:effectLst/>
                          <a:latin typeface="Aldrich" panose="020B0604020202020204" charset="0"/>
                        </a:rPr>
                        <a:t>Date Reported</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tc>
                  <a:txBody>
                    <a:bodyPr/>
                    <a:lstStyle/>
                    <a:p>
                      <a:pPr algn="ctr">
                        <a:buNone/>
                      </a:pPr>
                      <a:r>
                        <a:rPr lang="en-NZ" sz="900" b="1" kern="100">
                          <a:solidFill>
                            <a:schemeClr val="tx1"/>
                          </a:solidFill>
                          <a:effectLst/>
                          <a:latin typeface="Aldrich" panose="020B0604020202020204" charset="0"/>
                        </a:rPr>
                        <a:t>Reported By</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tc>
                  <a:txBody>
                    <a:bodyPr/>
                    <a:lstStyle/>
                    <a:p>
                      <a:pPr algn="ctr">
                        <a:buNone/>
                      </a:pPr>
                      <a:r>
                        <a:rPr lang="en-NZ" sz="900" b="1" kern="100">
                          <a:solidFill>
                            <a:schemeClr val="tx1"/>
                          </a:solidFill>
                          <a:effectLst/>
                          <a:latin typeface="Aldrich" panose="020B0604020202020204" charset="0"/>
                        </a:rPr>
                        <a:t>Assigned To</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tc>
                  <a:txBody>
                    <a:bodyPr/>
                    <a:lstStyle/>
                    <a:p>
                      <a:pPr algn="ctr">
                        <a:buNone/>
                      </a:pPr>
                      <a:r>
                        <a:rPr lang="en-NZ" sz="900" b="1" kern="100">
                          <a:solidFill>
                            <a:schemeClr val="tx1"/>
                          </a:solidFill>
                          <a:effectLst/>
                          <a:latin typeface="Aldrich" panose="020B0604020202020204" charset="0"/>
                        </a:rPr>
                        <a:t>Priority M/H/L</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tc>
                  <a:txBody>
                    <a:bodyPr/>
                    <a:lstStyle/>
                    <a:p>
                      <a:pPr algn="ctr">
                        <a:buNone/>
                      </a:pPr>
                      <a:r>
                        <a:rPr lang="en-NZ" sz="900" b="1" kern="100">
                          <a:solidFill>
                            <a:schemeClr val="tx1"/>
                          </a:solidFill>
                          <a:effectLst/>
                          <a:latin typeface="Aldrich" panose="020B0604020202020204" charset="0"/>
                        </a:rPr>
                        <a:t>Due Date</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tc>
                  <a:txBody>
                    <a:bodyPr/>
                    <a:lstStyle/>
                    <a:p>
                      <a:pPr algn="ctr">
                        <a:buNone/>
                      </a:pPr>
                      <a:r>
                        <a:rPr lang="en-NZ" sz="900" b="1" kern="100">
                          <a:solidFill>
                            <a:schemeClr val="tx1"/>
                          </a:solidFill>
                          <a:effectLst/>
                          <a:latin typeface="Aldrich" panose="020B0604020202020204" charset="0"/>
                        </a:rPr>
                        <a:t>Status</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tc>
                  <a:txBody>
                    <a:bodyPr/>
                    <a:lstStyle/>
                    <a:p>
                      <a:pPr algn="ctr">
                        <a:buNone/>
                      </a:pPr>
                      <a:r>
                        <a:rPr lang="en-NZ" sz="900" b="1" kern="100">
                          <a:solidFill>
                            <a:schemeClr val="tx1"/>
                          </a:solidFill>
                          <a:effectLst/>
                          <a:latin typeface="Aldrich" panose="020B0604020202020204" charset="0"/>
                        </a:rPr>
                        <a:t>Comments</a:t>
                      </a:r>
                      <a:endParaRPr lang="en-NZ" sz="900" b="1"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solidFill>
                      <a:schemeClr val="bg1">
                        <a:lumMod val="85000"/>
                        <a:lumOff val="15000"/>
                      </a:schemeClr>
                    </a:solidFill>
                  </a:tcPr>
                </a:tc>
                <a:extLst>
                  <a:ext uri="{0D108BD9-81ED-4DB2-BD59-A6C34878D82A}">
                    <a16:rowId xmlns:a16="http://schemas.microsoft.com/office/drawing/2014/main" val="3488364189"/>
                  </a:ext>
                </a:extLst>
              </a:tr>
              <a:tr h="607537">
                <a:tc>
                  <a:txBody>
                    <a:bodyPr/>
                    <a:lstStyle/>
                    <a:p>
                      <a:pPr algn="ctr">
                        <a:buNone/>
                      </a:pPr>
                      <a:r>
                        <a:rPr lang="en-NZ" sz="900" kern="100">
                          <a:solidFill>
                            <a:schemeClr val="tx1"/>
                          </a:solidFill>
                          <a:effectLst/>
                          <a:latin typeface="Aldrich" panose="020B0604020202020204" charset="0"/>
                        </a:rPr>
                        <a:t>01</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tc>
                <a:tc>
                  <a:txBody>
                    <a:bodyPr/>
                    <a:lstStyle/>
                    <a:p>
                      <a:pPr>
                        <a:buNone/>
                      </a:pPr>
                      <a:r>
                        <a:rPr lang="en-NZ" sz="900" kern="100">
                          <a:solidFill>
                            <a:schemeClr val="tx1"/>
                          </a:solidFill>
                          <a:effectLst/>
                          <a:latin typeface="Aldrich" panose="020B0604020202020204" charset="0"/>
                        </a:rPr>
                        <a:t>Delayed meeting with client and supervisor</a:t>
                      </a:r>
                    </a:p>
                    <a:p>
                      <a:pPr>
                        <a:buNone/>
                      </a:pPr>
                      <a:r>
                        <a:rPr lang="en-NZ" sz="900" kern="100">
                          <a:solidFill>
                            <a:schemeClr val="tx1"/>
                          </a:solidFill>
                          <a:effectLst/>
                          <a:latin typeface="Aldrich" panose="020B0604020202020204" charset="0"/>
                        </a:rPr>
                        <a:t> </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tc>
                <a:tc>
                  <a:txBody>
                    <a:bodyPr/>
                    <a:lstStyle/>
                    <a:p>
                      <a:pPr>
                        <a:buNone/>
                      </a:pPr>
                      <a:r>
                        <a:rPr lang="en-NZ" sz="900" kern="100">
                          <a:solidFill>
                            <a:schemeClr val="tx1"/>
                          </a:solidFill>
                          <a:effectLst/>
                          <a:latin typeface="Aldrich" panose="020B0604020202020204" charset="0"/>
                        </a:rPr>
                        <a:t>Delayed start on entirety of project as we need more information and details from our client.</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tc>
                <a:tc>
                  <a:txBody>
                    <a:bodyPr/>
                    <a:lstStyle/>
                    <a:p>
                      <a:pPr>
                        <a:buNone/>
                      </a:pPr>
                      <a:r>
                        <a:rPr lang="en-NZ" sz="900" kern="100">
                          <a:solidFill>
                            <a:schemeClr val="tx1"/>
                          </a:solidFill>
                          <a:effectLst/>
                          <a:latin typeface="Aldrich" panose="020B0604020202020204" charset="0"/>
                        </a:rPr>
                        <a:t>17/03/25</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nchor="ctr"/>
                </a:tc>
                <a:tc>
                  <a:txBody>
                    <a:bodyPr/>
                    <a:lstStyle/>
                    <a:p>
                      <a:pPr>
                        <a:buNone/>
                      </a:pPr>
                      <a:r>
                        <a:rPr lang="en-NZ" sz="900" kern="100">
                          <a:solidFill>
                            <a:schemeClr val="tx1"/>
                          </a:solidFill>
                          <a:effectLst/>
                          <a:latin typeface="Aldrich" panose="020B0604020202020204" charset="0"/>
                        </a:rPr>
                        <a:t>Zafar</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nchor="ctr"/>
                </a:tc>
                <a:tc>
                  <a:txBody>
                    <a:bodyPr/>
                    <a:lstStyle/>
                    <a:p>
                      <a:pPr>
                        <a:buNone/>
                      </a:pPr>
                      <a:r>
                        <a:rPr lang="en-NZ" sz="900" kern="100">
                          <a:solidFill>
                            <a:schemeClr val="tx1"/>
                          </a:solidFill>
                          <a:effectLst/>
                          <a:latin typeface="Aldrich" panose="020B0604020202020204" charset="0"/>
                        </a:rPr>
                        <a:t>Group</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nchor="ctr"/>
                </a:tc>
                <a:tc>
                  <a:txBody>
                    <a:bodyPr/>
                    <a:lstStyle/>
                    <a:p>
                      <a:pPr>
                        <a:buNone/>
                      </a:pPr>
                      <a:r>
                        <a:rPr lang="en-NZ" sz="900" kern="100">
                          <a:solidFill>
                            <a:schemeClr val="tx1"/>
                          </a:solidFill>
                          <a:effectLst/>
                          <a:latin typeface="Aldrich" panose="020B0604020202020204" charset="0"/>
                        </a:rPr>
                        <a:t>H</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nchor="ctr"/>
                </a:tc>
                <a:tc>
                  <a:txBody>
                    <a:bodyPr/>
                    <a:lstStyle/>
                    <a:p>
                      <a:pPr>
                        <a:buNone/>
                      </a:pPr>
                      <a:r>
                        <a:rPr lang="en-NZ" sz="900" kern="100">
                          <a:solidFill>
                            <a:schemeClr val="tx1"/>
                          </a:solidFill>
                          <a:effectLst/>
                          <a:latin typeface="Aldrich" panose="020B0604020202020204" charset="0"/>
                        </a:rPr>
                        <a:t>NA</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nchor="ctr"/>
                </a:tc>
                <a:tc>
                  <a:txBody>
                    <a:bodyPr/>
                    <a:lstStyle/>
                    <a:p>
                      <a:pPr>
                        <a:lnSpc>
                          <a:spcPct val="107000"/>
                        </a:lnSpc>
                        <a:buNone/>
                      </a:pPr>
                      <a:r>
                        <a:rPr lang="en-NZ" sz="900" kern="100">
                          <a:solidFill>
                            <a:schemeClr val="tx1"/>
                          </a:solidFill>
                          <a:effectLst/>
                          <a:latin typeface="Aldrich" panose="020B0604020202020204" charset="0"/>
                        </a:rPr>
                        <a:t>Closed</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nchor="ctr"/>
                </a:tc>
                <a:tc>
                  <a:txBody>
                    <a:bodyPr/>
                    <a:lstStyle/>
                    <a:p>
                      <a:pPr>
                        <a:buNone/>
                      </a:pPr>
                      <a:r>
                        <a:rPr lang="en-NZ" sz="900" kern="100">
                          <a:solidFill>
                            <a:schemeClr val="tx1"/>
                          </a:solidFill>
                          <a:effectLst/>
                          <a:latin typeface="Aldrich" panose="020B0604020202020204" charset="0"/>
                        </a:rPr>
                        <a:t>First meeting with client has been pushed to 20/03/25</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tc>
                <a:extLst>
                  <a:ext uri="{0D108BD9-81ED-4DB2-BD59-A6C34878D82A}">
                    <a16:rowId xmlns:a16="http://schemas.microsoft.com/office/drawing/2014/main" val="331170841"/>
                  </a:ext>
                </a:extLst>
              </a:tr>
              <a:tr h="1188793">
                <a:tc>
                  <a:txBody>
                    <a:bodyPr/>
                    <a:lstStyle/>
                    <a:p>
                      <a:pPr algn="ctr">
                        <a:buNone/>
                      </a:pPr>
                      <a:r>
                        <a:rPr lang="en-US" sz="900" kern="100">
                          <a:solidFill>
                            <a:schemeClr val="tx1"/>
                          </a:solidFill>
                          <a:effectLst/>
                          <a:latin typeface="Aldrich" panose="020B0604020202020204" charset="0"/>
                          <a:ea typeface="Yu Mincho" panose="02020400000000000000" pitchFamily="18" charset="-128"/>
                          <a:cs typeface="Aptos" panose="020B0004020202020204" pitchFamily="34" charset="0"/>
                        </a:rPr>
                        <a:t>02</a:t>
                      </a:r>
                      <a:endPar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58048" marR="58048" marT="0" marB="0"/>
                </a:tc>
                <a:tc>
                  <a:txBody>
                    <a:bodyPr/>
                    <a:lstStyle/>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Team members absent due to illness and unforeseen circumstances</a:t>
                      </a:r>
                    </a:p>
                  </a:txBody>
                  <a:tcPr marL="68580" marR="68580" marT="0" marB="0"/>
                </a:tc>
                <a:tc>
                  <a:txBody>
                    <a:bodyPr/>
                    <a:lstStyle/>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Two members were unable to attend the scheduled meeting with the client and supervisor, which affected team presence and contribution.</a:t>
                      </a:r>
                    </a:p>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 </a:t>
                      </a:r>
                    </a:p>
                  </a:txBody>
                  <a:tcPr marL="68580" marR="68580" marT="0" marB="0"/>
                </a:tc>
                <a:tc>
                  <a:txBody>
                    <a:bodyPr/>
                    <a:lstStyle/>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03/04/25</a:t>
                      </a:r>
                    </a:p>
                  </a:txBody>
                  <a:tcPr marL="68580" marR="68580" marT="0" marB="0" anchor="ctr"/>
                </a:tc>
                <a:tc>
                  <a:txBody>
                    <a:bodyPr/>
                    <a:lstStyle/>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Larissa</a:t>
                      </a:r>
                    </a:p>
                  </a:txBody>
                  <a:tcPr marL="68580" marR="68580" marT="0" marB="0" anchor="ctr"/>
                </a:tc>
                <a:tc>
                  <a:txBody>
                    <a:bodyPr/>
                    <a:lstStyle/>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Group</a:t>
                      </a:r>
                    </a:p>
                  </a:txBody>
                  <a:tcPr marL="68580" marR="68580" marT="0" marB="0" anchor="ctr"/>
                </a:tc>
                <a:tc>
                  <a:txBody>
                    <a:bodyPr/>
                    <a:lstStyle/>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M</a:t>
                      </a:r>
                    </a:p>
                  </a:txBody>
                  <a:tcPr marL="68580" marR="68580" marT="0" marB="0" anchor="ctr"/>
                </a:tc>
                <a:tc>
                  <a:txBody>
                    <a:bodyPr/>
                    <a:lstStyle/>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03/04/25</a:t>
                      </a:r>
                    </a:p>
                  </a:txBody>
                  <a:tcPr marL="68580" marR="68580" marT="0" marB="0" anchor="ctr"/>
                </a:tc>
                <a:tc>
                  <a:txBody>
                    <a:bodyPr/>
                    <a:lstStyle/>
                    <a:p>
                      <a:pPr>
                        <a:lnSpc>
                          <a:spcPct val="107000"/>
                        </a:lnSpc>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Closed</a:t>
                      </a:r>
                    </a:p>
                  </a:txBody>
                  <a:tcPr marL="68580" marR="68580" marT="0" marB="0" anchor="ctr"/>
                </a:tc>
                <a:tc>
                  <a:txBody>
                    <a:bodyPr/>
                    <a:lstStyle/>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Presentation tasks were reassigned, and absent members were updated via Discord to ensure they were informed of all meeting outcomes.</a:t>
                      </a:r>
                    </a:p>
                    <a:p>
                      <a:pPr>
                        <a:buNone/>
                      </a:pPr>
                      <a:r>
                        <a:rPr lang="en-NZ" sz="900" kern="100">
                          <a:solidFill>
                            <a:schemeClr val="tx1"/>
                          </a:solidFill>
                          <a:effectLst/>
                          <a:latin typeface="Aldrich" panose="020B0604020202020204" charset="0"/>
                          <a:ea typeface="Yu Mincho" panose="02020400000000000000" pitchFamily="18" charset="-128"/>
                          <a:cs typeface="Aptos" panose="020B0004020202020204" pitchFamily="34" charset="0"/>
                        </a:rPr>
                        <a:t> </a:t>
                      </a:r>
                    </a:p>
                  </a:txBody>
                  <a:tcPr marL="68580" marR="68580" marT="0" marB="0"/>
                </a:tc>
                <a:extLst>
                  <a:ext uri="{0D108BD9-81ED-4DB2-BD59-A6C34878D82A}">
                    <a16:rowId xmlns:a16="http://schemas.microsoft.com/office/drawing/2014/main" val="4160709142"/>
                  </a:ext>
                </a:extLst>
              </a:tr>
            </a:tbl>
          </a:graphicData>
        </a:graphic>
      </p:graphicFrame>
    </p:spTree>
    <p:extLst>
      <p:ext uri="{BB962C8B-B14F-4D97-AF65-F5344CB8AC3E}">
        <p14:creationId xmlns:p14="http://schemas.microsoft.com/office/powerpoint/2010/main" val="243122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grpSp>
        <p:nvGrpSpPr>
          <p:cNvPr id="1536" name="Google Shape;1536;p33"/>
          <p:cNvGrpSpPr/>
          <p:nvPr/>
        </p:nvGrpSpPr>
        <p:grpSpPr>
          <a:xfrm>
            <a:off x="-1312494" y="3529781"/>
            <a:ext cx="3277952" cy="1537284"/>
            <a:chOff x="-1312494" y="3529781"/>
            <a:chExt cx="3277952" cy="1537284"/>
          </a:xfrm>
        </p:grpSpPr>
        <p:grpSp>
          <p:nvGrpSpPr>
            <p:cNvPr id="1537" name="Google Shape;1537;p33"/>
            <p:cNvGrpSpPr/>
            <p:nvPr/>
          </p:nvGrpSpPr>
          <p:grpSpPr>
            <a:xfrm>
              <a:off x="-1312494" y="3529781"/>
              <a:ext cx="2907181" cy="1177350"/>
              <a:chOff x="2442775" y="3274750"/>
              <a:chExt cx="1690025" cy="684425"/>
            </a:xfrm>
          </p:grpSpPr>
          <p:sp>
            <p:nvSpPr>
              <p:cNvPr id="1538" name="Google Shape;1538;p33"/>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39" name="Google Shape;1539;p33"/>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0" name="Google Shape;1540;p33"/>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1" name="Google Shape;1541;p33"/>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2" name="Google Shape;1542;p33"/>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3" name="Google Shape;1543;p33"/>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4" name="Google Shape;1544;p33"/>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5" name="Google Shape;1545;p33"/>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6" name="Google Shape;1546;p33"/>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7" name="Google Shape;1547;p33"/>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8" name="Google Shape;1548;p33"/>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9" name="Google Shape;1549;p33"/>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0" name="Google Shape;1550;p33"/>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1" name="Google Shape;1551;p33"/>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2" name="Google Shape;1552;p33"/>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3" name="Google Shape;1553;p33"/>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4" name="Google Shape;1554;p33"/>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5" name="Google Shape;1555;p33"/>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6" name="Google Shape;1556;p33"/>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7" name="Google Shape;1557;p33"/>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8" name="Google Shape;1558;p33"/>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grpSp>
        <p:sp>
          <p:nvSpPr>
            <p:cNvPr id="1559" name="Google Shape;1559;p33"/>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NZ" noProof="0">
                <a:latin typeface="Saira"/>
                <a:ea typeface="Saira"/>
                <a:cs typeface="Saira"/>
                <a:sym typeface="Saira"/>
              </a:endParaRPr>
            </a:p>
          </p:txBody>
        </p:sp>
        <p:sp>
          <p:nvSpPr>
            <p:cNvPr id="1560" name="Google Shape;1560;p33"/>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NZ" noProof="0">
                <a:latin typeface="Saira"/>
                <a:ea typeface="Saira"/>
                <a:cs typeface="Saira"/>
                <a:sym typeface="Saira"/>
              </a:endParaRPr>
            </a:p>
          </p:txBody>
        </p:sp>
      </p:grpSp>
      <p:sp>
        <p:nvSpPr>
          <p:cNvPr id="8" name="Google Shape;1499;p30">
            <a:extLst>
              <a:ext uri="{FF2B5EF4-FFF2-40B4-BE49-F238E27FC236}">
                <a16:creationId xmlns:a16="http://schemas.microsoft.com/office/drawing/2014/main" id="{F41625EA-20FB-3596-62B2-278CFB87DE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t>Quality Assurance Plan</a:t>
            </a:r>
          </a:p>
        </p:txBody>
      </p:sp>
      <p:pic>
        <p:nvPicPr>
          <p:cNvPr id="2" name="Picture 1">
            <a:extLst>
              <a:ext uri="{FF2B5EF4-FFF2-40B4-BE49-F238E27FC236}">
                <a16:creationId xmlns:a16="http://schemas.microsoft.com/office/drawing/2014/main" id="{7CEEA811-47EE-F205-3F6F-F8815351D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485" y="1014056"/>
            <a:ext cx="3618865" cy="35934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5">
          <a:extLst>
            <a:ext uri="{FF2B5EF4-FFF2-40B4-BE49-F238E27FC236}">
              <a16:creationId xmlns:a16="http://schemas.microsoft.com/office/drawing/2014/main" id="{35E31452-16E0-4657-DB48-E34EA5861B8D}"/>
            </a:ext>
          </a:extLst>
        </p:cNvPr>
        <p:cNvGrpSpPr/>
        <p:nvPr/>
      </p:nvGrpSpPr>
      <p:grpSpPr>
        <a:xfrm>
          <a:off x="0" y="0"/>
          <a:ext cx="0" cy="0"/>
          <a:chOff x="0" y="0"/>
          <a:chExt cx="0" cy="0"/>
        </a:xfrm>
      </p:grpSpPr>
      <p:sp>
        <p:nvSpPr>
          <p:cNvPr id="14" name="Google Shape;1515;p31">
            <a:extLst>
              <a:ext uri="{FF2B5EF4-FFF2-40B4-BE49-F238E27FC236}">
                <a16:creationId xmlns:a16="http://schemas.microsoft.com/office/drawing/2014/main" id="{B09A87AC-8F0B-E3D5-AB48-2B2707A005B7}"/>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Z" sz="2800" noProof="0">
                <a:solidFill>
                  <a:schemeClr val="tx1"/>
                </a:solidFill>
                <a:latin typeface="Aldrich" panose="020B0604020202020204" charset="0"/>
              </a:rPr>
              <a:t>Team Schedule</a:t>
            </a:r>
          </a:p>
        </p:txBody>
      </p:sp>
      <p:pic>
        <p:nvPicPr>
          <p:cNvPr id="2" name="Picture 1" descr="A screenshot of a computer screen&#10;&#10;AI-generated content may be incorrect.">
            <a:extLst>
              <a:ext uri="{FF2B5EF4-FFF2-40B4-BE49-F238E27FC236}">
                <a16:creationId xmlns:a16="http://schemas.microsoft.com/office/drawing/2014/main" id="{A8AA47C7-888B-667C-1297-E1FF4523FEE6}"/>
              </a:ext>
            </a:extLst>
          </p:cNvPr>
          <p:cNvPicPr>
            <a:picLocks noChangeAspect="1"/>
          </p:cNvPicPr>
          <p:nvPr/>
        </p:nvPicPr>
        <p:blipFill>
          <a:blip r:embed="rId3"/>
          <a:stretch>
            <a:fillRect/>
          </a:stretch>
        </p:blipFill>
        <p:spPr>
          <a:xfrm>
            <a:off x="1313712" y="1100852"/>
            <a:ext cx="6132208" cy="3325304"/>
          </a:xfrm>
          <a:prstGeom prst="rect">
            <a:avLst/>
          </a:prstGeom>
        </p:spPr>
      </p:pic>
    </p:spTree>
    <p:extLst>
      <p:ext uri="{BB962C8B-B14F-4D97-AF65-F5344CB8AC3E}">
        <p14:creationId xmlns:p14="http://schemas.microsoft.com/office/powerpoint/2010/main" val="274824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0" name="Google Shape;1515;p31">
            <a:extLst>
              <a:ext uri="{FF2B5EF4-FFF2-40B4-BE49-F238E27FC236}">
                <a16:creationId xmlns:a16="http://schemas.microsoft.com/office/drawing/2014/main" id="{25F7B793-AFBC-4F8F-8A57-4E4B5EB415DF}"/>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Z" sz="2800" noProof="0">
                <a:solidFill>
                  <a:schemeClr val="tx1"/>
                </a:solidFill>
                <a:latin typeface="Aldrich" panose="020B0604020202020204" charset="0"/>
              </a:rPr>
              <a:t>Work Breakdown Structure </a:t>
            </a:r>
          </a:p>
        </p:txBody>
      </p:sp>
      <p:pic>
        <p:nvPicPr>
          <p:cNvPr id="4" name="Picture 3" descr="A diagram of a project&#10;&#10;AI-generated content may be incorrect.">
            <a:extLst>
              <a:ext uri="{FF2B5EF4-FFF2-40B4-BE49-F238E27FC236}">
                <a16:creationId xmlns:a16="http://schemas.microsoft.com/office/drawing/2014/main" id="{EAE8B42E-23F7-8988-04DA-8810401AA12B}"/>
              </a:ext>
            </a:extLst>
          </p:cNvPr>
          <p:cNvPicPr>
            <a:picLocks noChangeAspect="1"/>
          </p:cNvPicPr>
          <p:nvPr/>
        </p:nvPicPr>
        <p:blipFill>
          <a:blip r:embed="rId3"/>
          <a:stretch>
            <a:fillRect/>
          </a:stretch>
        </p:blipFill>
        <p:spPr>
          <a:xfrm>
            <a:off x="572164" y="1470837"/>
            <a:ext cx="8242850" cy="25270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2">
          <a:extLst>
            <a:ext uri="{FF2B5EF4-FFF2-40B4-BE49-F238E27FC236}">
              <a16:creationId xmlns:a16="http://schemas.microsoft.com/office/drawing/2014/main" id="{F9FE2067-44F0-C74B-9D99-CBAC42ED7572}"/>
            </a:ext>
          </a:extLst>
        </p:cNvPr>
        <p:cNvGrpSpPr/>
        <p:nvPr/>
      </p:nvGrpSpPr>
      <p:grpSpPr>
        <a:xfrm>
          <a:off x="0" y="0"/>
          <a:ext cx="0" cy="0"/>
          <a:chOff x="0" y="0"/>
          <a:chExt cx="0" cy="0"/>
        </a:xfrm>
      </p:grpSpPr>
      <p:sp>
        <p:nvSpPr>
          <p:cNvPr id="1633" name="Google Shape;1633;p40">
            <a:extLst>
              <a:ext uri="{FF2B5EF4-FFF2-40B4-BE49-F238E27FC236}">
                <a16:creationId xmlns:a16="http://schemas.microsoft.com/office/drawing/2014/main" id="{E33A6C43-1912-CCAB-E469-FCEAA37FBE8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t>Gantt Chart</a:t>
            </a:r>
            <a:endParaRPr lang="en-NZ" sz="2800" noProof="0">
              <a:solidFill>
                <a:srgbClr val="EFEFEF"/>
              </a:solidFill>
            </a:endParaRPr>
          </a:p>
        </p:txBody>
      </p:sp>
      <p:pic>
        <p:nvPicPr>
          <p:cNvPr id="2" name="Picture 1" descr="A screenshot of a computer&#10;&#10;AI-generated content may be incorrect.">
            <a:extLst>
              <a:ext uri="{FF2B5EF4-FFF2-40B4-BE49-F238E27FC236}">
                <a16:creationId xmlns:a16="http://schemas.microsoft.com/office/drawing/2014/main" id="{4B2D8659-FF04-E233-E40B-1931F941C3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308" y="1199153"/>
            <a:ext cx="8473383" cy="3234961"/>
          </a:xfrm>
          <a:prstGeom prst="rect">
            <a:avLst/>
          </a:prstGeom>
          <a:noFill/>
          <a:ln>
            <a:noFill/>
          </a:ln>
        </p:spPr>
      </p:pic>
    </p:spTree>
    <p:extLst>
      <p:ext uri="{BB962C8B-B14F-4D97-AF65-F5344CB8AC3E}">
        <p14:creationId xmlns:p14="http://schemas.microsoft.com/office/powerpoint/2010/main" val="2979887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4"/>
        <p:cNvGrpSpPr/>
        <p:nvPr/>
      </p:nvGrpSpPr>
      <p:grpSpPr>
        <a:xfrm>
          <a:off x="0" y="0"/>
          <a:ext cx="0" cy="0"/>
          <a:chOff x="0" y="0"/>
          <a:chExt cx="0" cy="0"/>
        </a:xfrm>
      </p:grpSpPr>
      <p:sp>
        <p:nvSpPr>
          <p:cNvPr id="1578" name="Google Shape;1578;p35"/>
          <p:cNvSpPr txBox="1">
            <a:spLocks noGrp="1"/>
          </p:cNvSpPr>
          <p:nvPr>
            <p:ph type="title"/>
          </p:nvPr>
        </p:nvSpPr>
        <p:spPr>
          <a:xfrm>
            <a:off x="720000" y="23661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000" noProof="0"/>
              <a:t>Thank You for Listening </a:t>
            </a:r>
            <a:br>
              <a:rPr lang="en-NZ" sz="2000" noProof="0"/>
            </a:br>
            <a:endParaRPr lang="en-NZ" sz="2800" noProof="0"/>
          </a:p>
        </p:txBody>
      </p:sp>
      <p:sp>
        <p:nvSpPr>
          <p:cNvPr id="5" name="Google Shape;1578;p35">
            <a:extLst>
              <a:ext uri="{FF2B5EF4-FFF2-40B4-BE49-F238E27FC236}">
                <a16:creationId xmlns:a16="http://schemas.microsoft.com/office/drawing/2014/main" id="{B2718F9B-5C8B-CA07-336F-46EE2738D4DF}"/>
              </a:ext>
            </a:extLst>
          </p:cNvPr>
          <p:cNvSpPr txBox="1">
            <a:spLocks/>
          </p:cNvSpPr>
          <p:nvPr/>
        </p:nvSpPr>
        <p:spPr>
          <a:xfrm>
            <a:off x="650727" y="52122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Aldrich"/>
              <a:buNone/>
              <a:defRPr sz="3500" b="0" i="0" u="none" strike="noStrike" cap="none">
                <a:solidFill>
                  <a:schemeClr val="dk1"/>
                </a:solidFill>
                <a:latin typeface="Aldrich"/>
                <a:ea typeface="Aldrich"/>
                <a:cs typeface="Aldrich"/>
                <a:sym typeface="Aldrich"/>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800"/>
              <a:t>Q&amp;A Session</a:t>
            </a:r>
            <a:endParaRPr lang="en-NZ"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noProof="0"/>
              <a:t>Team - Introduction</a:t>
            </a:r>
          </a:p>
        </p:txBody>
      </p:sp>
      <p:graphicFrame>
        <p:nvGraphicFramePr>
          <p:cNvPr id="2" name="Table 1">
            <a:extLst>
              <a:ext uri="{FF2B5EF4-FFF2-40B4-BE49-F238E27FC236}">
                <a16:creationId xmlns:a16="http://schemas.microsoft.com/office/drawing/2014/main" id="{7DD506A9-FD5A-C7BF-E04B-D199690EF179}"/>
              </a:ext>
            </a:extLst>
          </p:cNvPr>
          <p:cNvGraphicFramePr>
            <a:graphicFrameLocks noGrp="1"/>
          </p:cNvGraphicFramePr>
          <p:nvPr>
            <p:extLst>
              <p:ext uri="{D42A27DB-BD31-4B8C-83A1-F6EECF244321}">
                <p14:modId xmlns:p14="http://schemas.microsoft.com/office/powerpoint/2010/main" val="157398962"/>
              </p:ext>
            </p:extLst>
          </p:nvPr>
        </p:nvGraphicFramePr>
        <p:xfrm>
          <a:off x="1536326" y="1653213"/>
          <a:ext cx="6143398" cy="2275976"/>
        </p:xfrm>
        <a:graphic>
          <a:graphicData uri="http://schemas.openxmlformats.org/drawingml/2006/table">
            <a:tbl>
              <a:tblPr firstRow="1" firstCol="1" bandRow="1">
                <a:tableStyleId>{491E4373-1CF0-4446-9E03-95644A09BF8D}</a:tableStyleId>
              </a:tblPr>
              <a:tblGrid>
                <a:gridCol w="1657753">
                  <a:extLst>
                    <a:ext uri="{9D8B030D-6E8A-4147-A177-3AD203B41FA5}">
                      <a16:colId xmlns:a16="http://schemas.microsoft.com/office/drawing/2014/main" val="3892678487"/>
                    </a:ext>
                  </a:extLst>
                </a:gridCol>
                <a:gridCol w="1970348">
                  <a:extLst>
                    <a:ext uri="{9D8B030D-6E8A-4147-A177-3AD203B41FA5}">
                      <a16:colId xmlns:a16="http://schemas.microsoft.com/office/drawing/2014/main" val="1655694441"/>
                    </a:ext>
                  </a:extLst>
                </a:gridCol>
                <a:gridCol w="2515297">
                  <a:extLst>
                    <a:ext uri="{9D8B030D-6E8A-4147-A177-3AD203B41FA5}">
                      <a16:colId xmlns:a16="http://schemas.microsoft.com/office/drawing/2014/main" val="689178345"/>
                    </a:ext>
                  </a:extLst>
                </a:gridCol>
              </a:tblGrid>
              <a:tr h="264411">
                <a:tc>
                  <a:txBody>
                    <a:bodyPr/>
                    <a:lstStyle/>
                    <a:p>
                      <a:pPr algn="ctr">
                        <a:buNone/>
                      </a:pPr>
                      <a:r>
                        <a:rPr lang="en-NZ" sz="1400" kern="100">
                          <a:solidFill>
                            <a:schemeClr val="tx1"/>
                          </a:solidFill>
                          <a:effectLst/>
                          <a:latin typeface="Aldrich" panose="020B0604020202020204" charset="0"/>
                        </a:rPr>
                        <a:t>Member Name</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solidFill>
                      <a:schemeClr val="bg1">
                        <a:lumMod val="75000"/>
                        <a:lumOff val="25000"/>
                      </a:schemeClr>
                    </a:solidFill>
                  </a:tcPr>
                </a:tc>
                <a:tc>
                  <a:txBody>
                    <a:bodyPr/>
                    <a:lstStyle/>
                    <a:p>
                      <a:pPr algn="ctr">
                        <a:buNone/>
                      </a:pPr>
                      <a:r>
                        <a:rPr lang="en-NZ" sz="1400" kern="100">
                          <a:solidFill>
                            <a:schemeClr val="tx1"/>
                          </a:solidFill>
                          <a:effectLst/>
                          <a:latin typeface="Aldrich" panose="020B0604020202020204" charset="0"/>
                        </a:rPr>
                        <a:t>Team Role</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solidFill>
                      <a:schemeClr val="bg1">
                        <a:lumMod val="75000"/>
                        <a:lumOff val="25000"/>
                      </a:schemeClr>
                    </a:solidFill>
                  </a:tcPr>
                </a:tc>
                <a:tc>
                  <a:txBody>
                    <a:bodyPr/>
                    <a:lstStyle/>
                    <a:p>
                      <a:pPr algn="ctr">
                        <a:buNone/>
                      </a:pPr>
                      <a:r>
                        <a:rPr lang="en-NZ" sz="1400" kern="100">
                          <a:solidFill>
                            <a:schemeClr val="tx1"/>
                          </a:solidFill>
                          <a:effectLst/>
                          <a:latin typeface="Aldrich" panose="020B0604020202020204" charset="0"/>
                        </a:rPr>
                        <a:t>Assigned IP Version</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solidFill>
                      <a:schemeClr val="bg1">
                        <a:lumMod val="75000"/>
                        <a:lumOff val="25000"/>
                      </a:schemeClr>
                    </a:solidFill>
                  </a:tcPr>
                </a:tc>
                <a:extLst>
                  <a:ext uri="{0D108BD9-81ED-4DB2-BD59-A6C34878D82A}">
                    <a16:rowId xmlns:a16="http://schemas.microsoft.com/office/drawing/2014/main" val="1899175182"/>
                  </a:ext>
                </a:extLst>
              </a:tr>
              <a:tr h="272522">
                <a:tc>
                  <a:txBody>
                    <a:bodyPr/>
                    <a:lstStyle/>
                    <a:p>
                      <a:pPr algn="ctr">
                        <a:buNone/>
                      </a:pPr>
                      <a:r>
                        <a:rPr lang="en-NZ" sz="1400" kern="100">
                          <a:solidFill>
                            <a:schemeClr val="tx1"/>
                          </a:solidFill>
                          <a:effectLst/>
                          <a:latin typeface="Aldrich" panose="020B0604020202020204" charset="0"/>
                        </a:rPr>
                        <a:t>Thomas Robinson</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Project Manager</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IPv4</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extLst>
                  <a:ext uri="{0D108BD9-81ED-4DB2-BD59-A6C34878D82A}">
                    <a16:rowId xmlns:a16="http://schemas.microsoft.com/office/drawing/2014/main" val="1384577929"/>
                  </a:ext>
                </a:extLst>
              </a:tr>
              <a:tr h="272522">
                <a:tc>
                  <a:txBody>
                    <a:bodyPr/>
                    <a:lstStyle/>
                    <a:p>
                      <a:pPr algn="ctr">
                        <a:buNone/>
                      </a:pPr>
                      <a:r>
                        <a:rPr lang="en-NZ" sz="1400" kern="100">
                          <a:solidFill>
                            <a:schemeClr val="tx1"/>
                          </a:solidFill>
                          <a:effectLst/>
                          <a:latin typeface="Aldrich" panose="020B0604020202020204" charset="0"/>
                        </a:rPr>
                        <a:t>Win Phyo</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System Architect</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IPv4</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extLst>
                  <a:ext uri="{0D108BD9-81ED-4DB2-BD59-A6C34878D82A}">
                    <a16:rowId xmlns:a16="http://schemas.microsoft.com/office/drawing/2014/main" val="3089292323"/>
                  </a:ext>
                </a:extLst>
              </a:tr>
              <a:tr h="272522">
                <a:tc>
                  <a:txBody>
                    <a:bodyPr/>
                    <a:lstStyle/>
                    <a:p>
                      <a:pPr algn="ctr">
                        <a:buNone/>
                      </a:pPr>
                      <a:r>
                        <a:rPr lang="en-NZ" sz="1400" kern="100">
                          <a:solidFill>
                            <a:schemeClr val="tx1"/>
                          </a:solidFill>
                          <a:effectLst/>
                          <a:latin typeface="Aldrich" panose="020B0604020202020204" charset="0"/>
                        </a:rPr>
                        <a:t>Zafar Afrad</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Network Engineer</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IPv4</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extLst>
                  <a:ext uri="{0D108BD9-81ED-4DB2-BD59-A6C34878D82A}">
                    <a16:rowId xmlns:a16="http://schemas.microsoft.com/office/drawing/2014/main" val="1640121854"/>
                  </a:ext>
                </a:extLst>
              </a:tr>
              <a:tr h="272522">
                <a:tc>
                  <a:txBody>
                    <a:bodyPr/>
                    <a:lstStyle/>
                    <a:p>
                      <a:pPr algn="ctr">
                        <a:buNone/>
                      </a:pPr>
                      <a:r>
                        <a:rPr lang="en-NZ" sz="1400" kern="100">
                          <a:solidFill>
                            <a:schemeClr val="tx1"/>
                          </a:solidFill>
                          <a:effectLst/>
                          <a:latin typeface="Aldrich" panose="020B0604020202020204" charset="0"/>
                        </a:rPr>
                        <a:t>Kylie Afable</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Network Engineer</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IPv6</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extLst>
                  <a:ext uri="{0D108BD9-81ED-4DB2-BD59-A6C34878D82A}">
                    <a16:rowId xmlns:a16="http://schemas.microsoft.com/office/drawing/2014/main" val="2007937644"/>
                  </a:ext>
                </a:extLst>
              </a:tr>
              <a:tr h="272522">
                <a:tc>
                  <a:txBody>
                    <a:bodyPr/>
                    <a:lstStyle/>
                    <a:p>
                      <a:pPr algn="ctr">
                        <a:buNone/>
                      </a:pPr>
                      <a:r>
                        <a:rPr lang="en-NZ" sz="1400" kern="100">
                          <a:solidFill>
                            <a:schemeClr val="tx1"/>
                          </a:solidFill>
                          <a:effectLst/>
                          <a:latin typeface="Aldrich" panose="020B0604020202020204" charset="0"/>
                        </a:rPr>
                        <a:t>Larissa Goh</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Network Engineer</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IPv6</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extLst>
                  <a:ext uri="{0D108BD9-81ED-4DB2-BD59-A6C34878D82A}">
                    <a16:rowId xmlns:a16="http://schemas.microsoft.com/office/drawing/2014/main" val="105160037"/>
                  </a:ext>
                </a:extLst>
              </a:tr>
              <a:tr h="272522">
                <a:tc>
                  <a:txBody>
                    <a:bodyPr/>
                    <a:lstStyle/>
                    <a:p>
                      <a:pPr algn="ctr">
                        <a:buNone/>
                      </a:pPr>
                      <a:r>
                        <a:rPr lang="en-NZ" sz="1400" kern="100">
                          <a:solidFill>
                            <a:schemeClr val="tx1"/>
                          </a:solidFill>
                          <a:effectLst/>
                          <a:latin typeface="Aldrich" panose="020B0604020202020204" charset="0"/>
                        </a:rPr>
                        <a:t>Nathan Quai Hoi</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System Architect</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IPv6</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extLst>
                  <a:ext uri="{0D108BD9-81ED-4DB2-BD59-A6C34878D82A}">
                    <a16:rowId xmlns:a16="http://schemas.microsoft.com/office/drawing/2014/main" val="1542637826"/>
                  </a:ext>
                </a:extLst>
              </a:tr>
              <a:tr h="222235">
                <a:tc>
                  <a:txBody>
                    <a:bodyPr/>
                    <a:lstStyle/>
                    <a:p>
                      <a:pPr algn="ctr">
                        <a:buNone/>
                      </a:pPr>
                      <a:r>
                        <a:rPr lang="en-NZ" sz="1400" kern="100">
                          <a:solidFill>
                            <a:schemeClr val="tx1"/>
                          </a:solidFill>
                          <a:effectLst/>
                          <a:latin typeface="Aldrich" panose="020B0604020202020204" charset="0"/>
                        </a:rPr>
                        <a:t>Charmi Patel</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Network Engineer</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tc>
                  <a:txBody>
                    <a:bodyPr/>
                    <a:lstStyle/>
                    <a:p>
                      <a:pPr algn="ctr">
                        <a:buNone/>
                      </a:pPr>
                      <a:r>
                        <a:rPr lang="en-NZ" sz="1400" kern="100">
                          <a:solidFill>
                            <a:schemeClr val="tx1"/>
                          </a:solidFill>
                          <a:effectLst/>
                          <a:latin typeface="Aldrich" panose="020B0604020202020204" charset="0"/>
                        </a:rPr>
                        <a:t>IPv6</a:t>
                      </a:r>
                      <a:endParaRPr lang="en-NZ" sz="140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68580" marR="68580" marT="0" marB="0" anchor="ctr"/>
                </a:tc>
                <a:extLst>
                  <a:ext uri="{0D108BD9-81ED-4DB2-BD59-A6C34878D82A}">
                    <a16:rowId xmlns:a16="http://schemas.microsoft.com/office/drawing/2014/main" val="39572907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4">
          <a:extLst>
            <a:ext uri="{FF2B5EF4-FFF2-40B4-BE49-F238E27FC236}">
              <a16:creationId xmlns:a16="http://schemas.microsoft.com/office/drawing/2014/main" id="{88C0A8D6-6CB3-DD71-384D-3657180C0F8F}"/>
            </a:ext>
          </a:extLst>
        </p:cNvPr>
        <p:cNvGrpSpPr/>
        <p:nvPr/>
      </p:nvGrpSpPr>
      <p:grpSpPr>
        <a:xfrm>
          <a:off x="0" y="0"/>
          <a:ext cx="0" cy="0"/>
          <a:chOff x="0" y="0"/>
          <a:chExt cx="0" cy="0"/>
        </a:xfrm>
      </p:grpSpPr>
      <p:sp>
        <p:nvSpPr>
          <p:cNvPr id="1695" name="Google Shape;1695;p44">
            <a:extLst>
              <a:ext uri="{FF2B5EF4-FFF2-40B4-BE49-F238E27FC236}">
                <a16:creationId xmlns:a16="http://schemas.microsoft.com/office/drawing/2014/main" id="{2486D511-9551-0225-0885-8BBACCE6E80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t>References</a:t>
            </a:r>
          </a:p>
        </p:txBody>
      </p:sp>
      <p:sp>
        <p:nvSpPr>
          <p:cNvPr id="2" name="TextBox 1">
            <a:extLst>
              <a:ext uri="{FF2B5EF4-FFF2-40B4-BE49-F238E27FC236}">
                <a16:creationId xmlns:a16="http://schemas.microsoft.com/office/drawing/2014/main" id="{0E20EF53-92E0-F1E6-9F27-A1AAE5266F0D}"/>
              </a:ext>
            </a:extLst>
          </p:cNvPr>
          <p:cNvSpPr txBox="1"/>
          <p:nvPr/>
        </p:nvSpPr>
        <p:spPr>
          <a:xfrm>
            <a:off x="106189" y="1019294"/>
            <a:ext cx="4465812" cy="40780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chemeClr val="accent6"/>
              </a:buClr>
            </a:pPr>
            <a:r>
              <a:rPr lang="en-NZ" sz="700" noProof="0">
                <a:solidFill>
                  <a:schemeClr val="accent6"/>
                </a:solidFill>
                <a:latin typeface="Aldrich"/>
              </a:rPr>
              <a:t>Atlassian. (n.d.). Waterfall Methodology: A Comprehensive Guide. https://www.atlassian.com/agile/project-management/waterfall-methodology </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Botta, A., de Donato, W., </a:t>
            </a:r>
            <a:r>
              <a:rPr lang="en-NZ" sz="700" noProof="0" err="1">
                <a:solidFill>
                  <a:schemeClr val="accent6"/>
                </a:solidFill>
                <a:latin typeface="Aldrich"/>
              </a:rPr>
              <a:t>Dainotti</a:t>
            </a:r>
            <a:r>
              <a:rPr lang="en-NZ" sz="700" noProof="0">
                <a:solidFill>
                  <a:schemeClr val="accent6"/>
                </a:solidFill>
                <a:latin typeface="Aldrich"/>
              </a:rPr>
              <a:t>, A., Avallone, S., &amp; </a:t>
            </a:r>
            <a:r>
              <a:rPr lang="en-NZ" sz="700" noProof="0" err="1">
                <a:solidFill>
                  <a:schemeClr val="accent6"/>
                </a:solidFill>
                <a:latin typeface="Aldrich"/>
              </a:rPr>
              <a:t>Pescapé</a:t>
            </a:r>
            <a:r>
              <a:rPr lang="en-NZ" sz="700" noProof="0">
                <a:solidFill>
                  <a:schemeClr val="accent6"/>
                </a:solidFill>
                <a:latin typeface="Aldrich"/>
              </a:rPr>
              <a:t>, A. (2013, October 28). D-ITG 2.8.1 Manual. COMICS Group. https://traffic.comics.unina.it/software/ITG/manual/</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Chandra, D. G., </a:t>
            </a:r>
            <a:r>
              <a:rPr lang="en-NZ" sz="700" noProof="0" err="1">
                <a:solidFill>
                  <a:schemeClr val="accent6"/>
                </a:solidFill>
                <a:latin typeface="Aldrich"/>
              </a:rPr>
              <a:t>Kathing</a:t>
            </a:r>
            <a:r>
              <a:rPr lang="en-NZ" sz="700" noProof="0">
                <a:solidFill>
                  <a:schemeClr val="accent6"/>
                </a:solidFill>
                <a:latin typeface="Aldrich"/>
              </a:rPr>
              <a:t>, M., &amp; Kumar, D. P. (2013). A Comparative Study on IPv4 and IPv6. 2013 International Conference on Communication Systems and Network Technologies, 286-289. http://doi.org/10.1109/CSNT.2013.67</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CORE Technology Brokers. (n.d.). HP Z420 Tower Workstation. https://shop.core.net.nz/products/hp-z420-tower-workstation </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Dang, D. (2024, May 31). A comprehensive guide to Software Testing Life Cycle (STLC). Relia Software. https://reliasoftware.com/blog/software-testing-life-cycle</a:t>
            </a:r>
          </a:p>
          <a:p>
            <a:pPr>
              <a:buClr>
                <a:schemeClr val="accent6"/>
              </a:buClr>
            </a:pPr>
            <a:endParaRPr lang="en-NZ" sz="700" noProof="0">
              <a:solidFill>
                <a:schemeClr val="accent6"/>
              </a:solidFill>
              <a:latin typeface="Aldrich"/>
            </a:endParaRPr>
          </a:p>
          <a:p>
            <a:pPr>
              <a:buClr>
                <a:schemeClr val="accent6"/>
              </a:buClr>
            </a:pPr>
            <a:r>
              <a:rPr lang="en-NZ" sz="700" noProof="0" err="1">
                <a:solidFill>
                  <a:schemeClr val="accent6"/>
                </a:solidFill>
                <a:latin typeface="Aldrich"/>
              </a:rPr>
              <a:t>Gamess</a:t>
            </a:r>
            <a:r>
              <a:rPr lang="en-NZ" sz="700" noProof="0">
                <a:solidFill>
                  <a:schemeClr val="accent6"/>
                </a:solidFill>
                <a:latin typeface="Aldrich"/>
              </a:rPr>
              <a:t>, E., &amp; Velásquez, K. (2008). IPv4 and IPv6 Forwarding Performance Evaluation on Different Operating Systems. CLEI.  https://clei.org/proceedings_data/CLEI2008/Anales/pdf/CLEI/CLEI_2008_118.pdf</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Just Academy. (2024, May 2). Software testing advantages and disadvantages. Just Academy. https://www.justacademy.co/blog-detail/software-testing-advantages-and-disadvantages</a:t>
            </a:r>
          </a:p>
          <a:p>
            <a:pPr>
              <a:buClr>
                <a:schemeClr val="accent6"/>
              </a:buClr>
            </a:pPr>
            <a:endParaRPr lang="en-NZ" sz="700" noProof="0">
              <a:solidFill>
                <a:schemeClr val="accent6"/>
              </a:solidFill>
              <a:latin typeface="Aldrich"/>
            </a:endParaRPr>
          </a:p>
          <a:p>
            <a:pPr>
              <a:buClr>
                <a:schemeClr val="accent6"/>
              </a:buClr>
            </a:pPr>
            <a:r>
              <a:rPr lang="en-NZ" sz="700" noProof="0" err="1">
                <a:solidFill>
                  <a:schemeClr val="accent6"/>
                </a:solidFill>
                <a:latin typeface="Aldrich"/>
              </a:rPr>
              <a:t>Katalon</a:t>
            </a:r>
            <a:r>
              <a:rPr lang="en-NZ" sz="700" noProof="0">
                <a:solidFill>
                  <a:schemeClr val="accent6"/>
                </a:solidFill>
                <a:latin typeface="Aldrich"/>
              </a:rPr>
              <a:t>. (n.d.). Software Testing Life Cycle: A Definitive Guide. </a:t>
            </a:r>
            <a:r>
              <a:rPr lang="en-NZ" sz="700" noProof="0" err="1">
                <a:solidFill>
                  <a:schemeClr val="accent6"/>
                </a:solidFill>
                <a:latin typeface="Aldrich"/>
              </a:rPr>
              <a:t>Katalon</a:t>
            </a:r>
            <a:r>
              <a:rPr lang="en-NZ" sz="700" noProof="0">
                <a:solidFill>
                  <a:schemeClr val="accent6"/>
                </a:solidFill>
                <a:latin typeface="Aldrich"/>
              </a:rPr>
              <a:t>. https://katalon.com/resources-center/blog/software-testing-life-cycle</a:t>
            </a:r>
          </a:p>
          <a:p>
            <a:pPr>
              <a:buClr>
                <a:schemeClr val="accent6"/>
              </a:buClr>
            </a:pPr>
            <a:endParaRPr lang="en-NZ" sz="700" noProof="0">
              <a:solidFill>
                <a:schemeClr val="accent6"/>
              </a:solidFill>
              <a:latin typeface="Aldrich"/>
            </a:endParaRPr>
          </a:p>
          <a:p>
            <a:pPr>
              <a:buClr>
                <a:schemeClr val="accent6"/>
              </a:buClr>
            </a:pPr>
            <a:r>
              <a:rPr lang="en-NZ" sz="700" noProof="0" err="1">
                <a:solidFill>
                  <a:schemeClr val="accent6"/>
                </a:solidFill>
                <a:latin typeface="Aldrich"/>
              </a:rPr>
              <a:t>Laoyan</a:t>
            </a:r>
            <a:r>
              <a:rPr lang="en-NZ" sz="700" noProof="0">
                <a:solidFill>
                  <a:schemeClr val="accent6"/>
                </a:solidFill>
                <a:latin typeface="Aldrich"/>
              </a:rPr>
              <a:t>, S. (2025, February 20). What is agile methodology? (A beginner’s guide). Asana. https://asana.com/resources/agile-methodology </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Narayan, S., Sodhi, S. S., Lutui, P. R., &amp; Vijayakumar, K. J. (2010). Network performance evaluation of routers in IPv4/IPv6 environment. 2010 IEEE International Conference on Wireless Communications, Networking and Information Security, 2, 707–710.  https://doi.org/10.1109/WCINS.2010.5541871 </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PayScale. (2024, May 21). Average Network Engineer Salary in New Zealand. </a:t>
            </a:r>
            <a:r>
              <a:rPr lang="en-NZ" sz="700" noProof="0">
                <a:solidFill>
                  <a:schemeClr val="accent6"/>
                </a:solidFill>
                <a:latin typeface="Aldrich"/>
                <a:hlinkClick r:id="rId3"/>
              </a:rPr>
              <a:t>https://www.payscale.com/research/NZ/Job=Network_Engineer/Salary</a:t>
            </a:r>
            <a:endParaRPr lang="en-NZ" sz="700" noProof="0">
              <a:solidFill>
                <a:schemeClr val="accent6"/>
              </a:solidFill>
              <a:latin typeface="Aldrich"/>
            </a:endParaRPr>
          </a:p>
        </p:txBody>
      </p:sp>
      <p:sp>
        <p:nvSpPr>
          <p:cNvPr id="4" name="TextBox 3">
            <a:extLst>
              <a:ext uri="{FF2B5EF4-FFF2-40B4-BE49-F238E27FC236}">
                <a16:creationId xmlns:a16="http://schemas.microsoft.com/office/drawing/2014/main" id="{F960D200-0A15-FD2F-CB70-87665C5311A8}"/>
              </a:ext>
            </a:extLst>
          </p:cNvPr>
          <p:cNvSpPr txBox="1"/>
          <p:nvPr/>
        </p:nvSpPr>
        <p:spPr>
          <a:xfrm>
            <a:off x="4572000" y="1017725"/>
            <a:ext cx="4353724"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lr>
                <a:schemeClr val="accent6"/>
              </a:buClr>
            </a:pPr>
            <a:r>
              <a:rPr lang="en-NZ" sz="700" noProof="0">
                <a:solidFill>
                  <a:schemeClr val="accent6"/>
                </a:solidFill>
                <a:latin typeface="Aldrich"/>
              </a:rPr>
              <a:t>PayScale. (2025, January 05). Average Project Manager, Information Technology (IT) with Project Management Skills Salary in New Zealand. https://www.payscale.com/research/NZ/Job=Project_Manager%2C_Information_Technology_(IT)/Salary/ac095581/Project-Management </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PayScale. (2023, October 19). Average Systems Architect Salary in New Zealand. https://www.payscale.com/research/NZ/Job=Systems_Architect/Salary</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PB Technologies. (n.d.). ASUS </a:t>
            </a:r>
            <a:r>
              <a:rPr lang="en-NZ" sz="700" noProof="0" err="1">
                <a:solidFill>
                  <a:schemeClr val="accent6"/>
                </a:solidFill>
                <a:latin typeface="Aldrich"/>
              </a:rPr>
              <a:t>Vivobook</a:t>
            </a:r>
            <a:r>
              <a:rPr lang="en-NZ" sz="700" noProof="0">
                <a:solidFill>
                  <a:schemeClr val="accent6"/>
                </a:solidFill>
                <a:latin typeface="Aldrich"/>
              </a:rPr>
              <a:t> Go 15 L510KA 15.6" FHD Intel Pentium Silver N6000 - 8GB... ( L510KA-EJ599W ). https://www.pbtech.co.nz/product/NBKASU510599/ASUS-Vivobook-Go-15-L510KA-156-FHD-Intel-Pentium-S</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PB Technologies. (n.d.). Philips 243V7QJAB/79 24" FHD Monitor.  https://www.pbtech.co.nz/product/MONPHS2438/Philips-243V7QJAB79-24-FHD-Monitor-1920x1080---IPS</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PB Technologies. (n.d.). A4Tech </a:t>
            </a:r>
            <a:r>
              <a:rPr lang="en-NZ" sz="700" noProof="0" err="1">
                <a:solidFill>
                  <a:schemeClr val="accent6"/>
                </a:solidFill>
                <a:latin typeface="Aldrich"/>
              </a:rPr>
              <a:t>Fstyler</a:t>
            </a:r>
            <a:r>
              <a:rPr lang="en-NZ" sz="700" noProof="0">
                <a:solidFill>
                  <a:schemeClr val="accent6"/>
                </a:solidFill>
                <a:latin typeface="Aldrich"/>
              </a:rPr>
              <a:t> F1010 Multimedia Keyboard &amp; Mouse Combo USB Wired -... ( F1010 ). https://www.pbtech.co.nz/product/KEYA4T1001/A4Tech-Fstyler-F1010-Multimedia-Keyboard--Mouse-Co</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PB Technologies. (n.d.). </a:t>
            </a:r>
            <a:r>
              <a:rPr lang="en-NZ" sz="700" noProof="0" err="1">
                <a:solidFill>
                  <a:schemeClr val="accent6"/>
                </a:solidFill>
                <a:latin typeface="Aldrich"/>
              </a:rPr>
              <a:t>Cruxtec</a:t>
            </a:r>
            <a:r>
              <a:rPr lang="en-NZ" sz="700" noProof="0">
                <a:solidFill>
                  <a:schemeClr val="accent6"/>
                </a:solidFill>
                <a:latin typeface="Aldrich"/>
              </a:rPr>
              <a:t> 0.5m Cat7 Ethernet Cable -  Black </a:t>
            </a:r>
            <a:r>
              <a:rPr lang="en-NZ" sz="700" noProof="0" err="1">
                <a:solidFill>
                  <a:schemeClr val="accent6"/>
                </a:solidFill>
                <a:latin typeface="Aldrich"/>
              </a:rPr>
              <a:t>Color</a:t>
            </a:r>
            <a:r>
              <a:rPr lang="en-NZ" sz="700" noProof="0">
                <a:solidFill>
                  <a:schemeClr val="accent6"/>
                </a:solidFill>
                <a:latin typeface="Aldrich"/>
              </a:rPr>
              <a:t> --  10Gb / SFTP Triple... ( RS7-005-BK ). https://www.pbtech.co.nz/product/CABCXT920050/Cruxtec-05m-Cat7-Ethernet-Cable---Black-Color----1</a:t>
            </a:r>
          </a:p>
          <a:p>
            <a:pPr>
              <a:buClr>
                <a:schemeClr val="accent6"/>
              </a:buClr>
            </a:pPr>
            <a:r>
              <a:rPr lang="en-NZ" sz="700" noProof="0">
                <a:solidFill>
                  <a:schemeClr val="accent6"/>
                </a:solidFill>
                <a:latin typeface="Aldrich"/>
              </a:rPr>
              <a:t>PB Technologies. (n.d.). TP-Link TG-3468 32-bit Gigabit PCIe Network Adapter, Realtek RTL8168B... ( TG-3468 ). https://www.pbtech.co.nz/product/NETTPL3468/TP-Link-TG-3468-32-bit-Gigabit-PCIe-Network-Adapte</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Quintero, A., Sans, F., &amp; </a:t>
            </a:r>
            <a:r>
              <a:rPr lang="en-NZ" sz="700" noProof="0" err="1">
                <a:solidFill>
                  <a:schemeClr val="accent6"/>
                </a:solidFill>
                <a:latin typeface="Aldrich"/>
              </a:rPr>
              <a:t>Gamess</a:t>
            </a:r>
            <a:r>
              <a:rPr lang="en-NZ" sz="700" noProof="0">
                <a:solidFill>
                  <a:schemeClr val="accent6"/>
                </a:solidFill>
                <a:latin typeface="Aldrich"/>
              </a:rPr>
              <a:t>, E. (2016). Performance evaluation of IPv4/IPv6 transition mechanisms. International Journal of Computer Network and Information Security, 8(2), 1–14. https://doi.org/10.5815/ijcnis.2016.02.01 </a:t>
            </a:r>
          </a:p>
          <a:p>
            <a:pPr>
              <a:buClr>
                <a:schemeClr val="accent6"/>
              </a:buClr>
            </a:pPr>
            <a:endParaRPr lang="en-NZ" sz="700" noProof="0">
              <a:solidFill>
                <a:schemeClr val="accent6"/>
              </a:solidFill>
              <a:latin typeface="Aldrich"/>
            </a:endParaRPr>
          </a:p>
          <a:p>
            <a:pPr>
              <a:buClr>
                <a:schemeClr val="accent6"/>
              </a:buClr>
            </a:pPr>
            <a:r>
              <a:rPr lang="en-NZ" sz="700" noProof="0">
                <a:solidFill>
                  <a:schemeClr val="accent6"/>
                </a:solidFill>
                <a:latin typeface="Aldrich"/>
              </a:rPr>
              <a:t>Taffer, M. (2024, December 9). Lean Project Management: Definition, Principles, &amp; Drawbacks. The Digital Project Manager. https://thedigitalprojectmanager.com/projects/pm-methodology/lean-project-management/	</a:t>
            </a:r>
          </a:p>
          <a:p>
            <a:pPr>
              <a:buClr>
                <a:schemeClr val="accent6"/>
              </a:buClr>
            </a:pPr>
            <a:endParaRPr lang="en-NZ" sz="700" noProof="0">
              <a:solidFill>
                <a:schemeClr val="accent6"/>
              </a:solidFill>
              <a:latin typeface="Aldrich"/>
            </a:endParaRPr>
          </a:p>
          <a:p>
            <a:pPr>
              <a:buClr>
                <a:schemeClr val="accent6"/>
              </a:buClr>
            </a:pPr>
            <a:r>
              <a:rPr lang="en-NZ" sz="700" noProof="0" err="1">
                <a:solidFill>
                  <a:schemeClr val="accent6"/>
                </a:solidFill>
                <a:latin typeface="Aldrich"/>
              </a:rPr>
              <a:t>Testim</a:t>
            </a:r>
            <a:r>
              <a:rPr lang="en-NZ" sz="700" noProof="0">
                <a:solidFill>
                  <a:schemeClr val="accent6"/>
                </a:solidFill>
                <a:latin typeface="Aldrich"/>
              </a:rPr>
              <a:t>. (2025, February 3). What is the Software Testing Life Cycle? A Complete Guide. </a:t>
            </a:r>
            <a:r>
              <a:rPr lang="en-NZ" sz="700" noProof="0" err="1">
                <a:solidFill>
                  <a:schemeClr val="accent6"/>
                </a:solidFill>
                <a:latin typeface="Aldrich"/>
              </a:rPr>
              <a:t>Testim</a:t>
            </a:r>
            <a:r>
              <a:rPr lang="en-NZ" sz="700" noProof="0">
                <a:solidFill>
                  <a:schemeClr val="accent6"/>
                </a:solidFill>
                <a:latin typeface="Aldrich"/>
              </a:rPr>
              <a:t>. https://www.testim.io/blog/software-testing-life-cycle/</a:t>
            </a:r>
          </a:p>
        </p:txBody>
      </p:sp>
    </p:spTree>
    <p:extLst>
      <p:ext uri="{BB962C8B-B14F-4D97-AF65-F5344CB8AC3E}">
        <p14:creationId xmlns:p14="http://schemas.microsoft.com/office/powerpoint/2010/main" val="36782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808B7DC1-046A-7F97-3930-1D4114693509}"/>
            </a:ext>
          </a:extLst>
        </p:cNvPr>
        <p:cNvGrpSpPr/>
        <p:nvPr/>
      </p:nvGrpSpPr>
      <p:grpSpPr>
        <a:xfrm>
          <a:off x="0" y="0"/>
          <a:ext cx="0" cy="0"/>
          <a:chOff x="0" y="0"/>
          <a:chExt cx="0" cy="0"/>
        </a:xfrm>
      </p:grpSpPr>
      <p:sp>
        <p:nvSpPr>
          <p:cNvPr id="1499" name="Google Shape;1499;p30">
            <a:extLst>
              <a:ext uri="{FF2B5EF4-FFF2-40B4-BE49-F238E27FC236}">
                <a16:creationId xmlns:a16="http://schemas.microsoft.com/office/drawing/2014/main" id="{92DA2B77-727E-0204-F79F-14806B03665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noProof="0"/>
              <a:t>Executive Summary</a:t>
            </a:r>
          </a:p>
        </p:txBody>
      </p:sp>
      <p:sp>
        <p:nvSpPr>
          <p:cNvPr id="4" name="Google Shape;1587;p36">
            <a:extLst>
              <a:ext uri="{FF2B5EF4-FFF2-40B4-BE49-F238E27FC236}">
                <a16:creationId xmlns:a16="http://schemas.microsoft.com/office/drawing/2014/main" id="{34D43691-A9B6-EA97-667F-3105375DC587}"/>
              </a:ext>
            </a:extLst>
          </p:cNvPr>
          <p:cNvSpPr txBox="1">
            <a:spLocks/>
          </p:cNvSpPr>
          <p:nvPr/>
        </p:nvSpPr>
        <p:spPr>
          <a:xfrm>
            <a:off x="1159478" y="1462127"/>
            <a:ext cx="4886903" cy="22192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200000"/>
              </a:lnSpc>
              <a:buClr>
                <a:schemeClr val="tx1"/>
              </a:buClr>
              <a:buFont typeface="Wingdings" panose="05000000000000000000" pitchFamily="2" charset="2"/>
              <a:buChar char="§"/>
            </a:pPr>
            <a:r>
              <a:rPr lang="en-NZ" noProof="0">
                <a:solidFill>
                  <a:schemeClr val="tx1"/>
                </a:solidFill>
                <a:latin typeface="Saira" panose="020B0604020202020204" charset="0"/>
                <a:sym typeface="Aldrich"/>
              </a:rPr>
              <a:t>Ubuntu, Fedora, Kali Linux Distros</a:t>
            </a:r>
          </a:p>
          <a:p>
            <a:pPr marL="171450" indent="-171450">
              <a:lnSpc>
                <a:spcPct val="200000"/>
              </a:lnSpc>
              <a:buClr>
                <a:schemeClr val="tx1"/>
              </a:buClr>
              <a:buFont typeface="Wingdings" panose="05000000000000000000" pitchFamily="2" charset="2"/>
              <a:buChar char="§"/>
            </a:pPr>
            <a:r>
              <a:rPr lang="en-NZ" noProof="0">
                <a:solidFill>
                  <a:schemeClr val="tx1"/>
                </a:solidFill>
                <a:latin typeface="Saira" panose="020B0604020202020204" charset="0"/>
                <a:sym typeface="Aldrich"/>
              </a:rPr>
              <a:t>IPv4 and IPv6 in TCP and UDP Protocols</a:t>
            </a:r>
          </a:p>
          <a:p>
            <a:pPr marL="171450" indent="-171450">
              <a:lnSpc>
                <a:spcPct val="200000"/>
              </a:lnSpc>
              <a:buClr>
                <a:schemeClr val="tx1"/>
              </a:buClr>
              <a:buFont typeface="Wingdings" panose="05000000000000000000" pitchFamily="2" charset="2"/>
              <a:buChar char="§"/>
            </a:pPr>
            <a:r>
              <a:rPr lang="en-NZ" noProof="0">
                <a:solidFill>
                  <a:schemeClr val="tx1"/>
                </a:solidFill>
                <a:latin typeface="Saira" panose="020B0604020202020204" charset="0"/>
                <a:sym typeface="Aldrich"/>
              </a:rPr>
              <a:t>Metrics – throughput, latency, packet loss, jitter</a:t>
            </a:r>
          </a:p>
          <a:p>
            <a:pPr marL="171450" indent="-171450">
              <a:lnSpc>
                <a:spcPct val="200000"/>
              </a:lnSpc>
              <a:buClr>
                <a:schemeClr val="tx1"/>
              </a:buClr>
              <a:buFont typeface="Wingdings" panose="05000000000000000000" pitchFamily="2" charset="2"/>
              <a:buChar char="§"/>
            </a:pPr>
            <a:r>
              <a:rPr lang="en-NZ" noProof="0">
                <a:solidFill>
                  <a:schemeClr val="tx1"/>
                </a:solidFill>
                <a:latin typeface="Saira" panose="020B0604020202020204" charset="0"/>
                <a:sym typeface="Aldrich"/>
              </a:rPr>
              <a:t>300 – 360 hours commitment</a:t>
            </a:r>
          </a:p>
          <a:p>
            <a:pPr marL="171450" indent="-171450">
              <a:lnSpc>
                <a:spcPct val="200000"/>
              </a:lnSpc>
              <a:buClr>
                <a:schemeClr val="tx1"/>
              </a:buClr>
              <a:buFont typeface="Wingdings" panose="05000000000000000000" pitchFamily="2" charset="2"/>
              <a:buChar char="§"/>
            </a:pPr>
            <a:r>
              <a:rPr lang="en-NZ" noProof="0">
                <a:solidFill>
                  <a:schemeClr val="tx1"/>
                </a:solidFill>
                <a:latin typeface="Saira" panose="020B0604020202020204" charset="0"/>
                <a:sym typeface="Aldrich"/>
              </a:rPr>
              <a:t>Estimated Cost: NZD$118,774.71</a:t>
            </a:r>
          </a:p>
          <a:p>
            <a:pPr marL="171450" indent="-171450">
              <a:buClr>
                <a:schemeClr val="tx1"/>
              </a:buClr>
              <a:buFont typeface="Wingdings" panose="05000000000000000000" pitchFamily="2" charset="2"/>
              <a:buChar char="§"/>
            </a:pPr>
            <a:endParaRPr lang="en-NZ" noProof="0">
              <a:solidFill>
                <a:schemeClr val="tx1"/>
              </a:solidFill>
              <a:latin typeface="Saira" panose="020B0604020202020204" charset="0"/>
              <a:sym typeface="Aldrich"/>
            </a:endParaRPr>
          </a:p>
          <a:p>
            <a:pPr marL="171450" indent="-171450">
              <a:buClr>
                <a:schemeClr val="tx1"/>
              </a:buClr>
              <a:buFont typeface="Wingdings" panose="05000000000000000000" pitchFamily="2" charset="2"/>
              <a:buChar char="§"/>
            </a:pPr>
            <a:endParaRPr lang="en-NZ" noProof="0">
              <a:solidFill>
                <a:schemeClr val="tx1"/>
              </a:solidFill>
              <a:latin typeface="Saira" panose="020B0604020202020204" charset="0"/>
              <a:sym typeface="Aldrich"/>
            </a:endParaRPr>
          </a:p>
        </p:txBody>
      </p:sp>
    </p:spTree>
    <p:extLst>
      <p:ext uri="{BB962C8B-B14F-4D97-AF65-F5344CB8AC3E}">
        <p14:creationId xmlns:p14="http://schemas.microsoft.com/office/powerpoint/2010/main" val="3492197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7">
          <a:extLst>
            <a:ext uri="{FF2B5EF4-FFF2-40B4-BE49-F238E27FC236}">
              <a16:creationId xmlns:a16="http://schemas.microsoft.com/office/drawing/2014/main" id="{2E66E168-9D31-0A50-CCC1-00A0F39050AA}"/>
            </a:ext>
          </a:extLst>
        </p:cNvPr>
        <p:cNvGrpSpPr/>
        <p:nvPr/>
      </p:nvGrpSpPr>
      <p:grpSpPr>
        <a:xfrm>
          <a:off x="0" y="0"/>
          <a:ext cx="0" cy="0"/>
          <a:chOff x="0" y="0"/>
          <a:chExt cx="0" cy="0"/>
        </a:xfrm>
      </p:grpSpPr>
      <p:sp>
        <p:nvSpPr>
          <p:cNvPr id="1515" name="Google Shape;1515;p31">
            <a:extLst>
              <a:ext uri="{FF2B5EF4-FFF2-40B4-BE49-F238E27FC236}">
                <a16:creationId xmlns:a16="http://schemas.microsoft.com/office/drawing/2014/main" id="{D2E401DC-47F4-2DD5-D6E5-D9B02FB555E4}"/>
              </a:ext>
            </a:extLst>
          </p:cNvPr>
          <p:cNvSpPr txBox="1">
            <a:spLocks noGrp="1"/>
          </p:cNvSpPr>
          <p:nvPr>
            <p:ph type="title" idx="7"/>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400" noProof="0"/>
              <a:t>Project Scope – Functional Requirements </a:t>
            </a:r>
          </a:p>
        </p:txBody>
      </p:sp>
      <p:sp>
        <p:nvSpPr>
          <p:cNvPr id="4" name="Google Shape;1587;p36">
            <a:extLst>
              <a:ext uri="{FF2B5EF4-FFF2-40B4-BE49-F238E27FC236}">
                <a16:creationId xmlns:a16="http://schemas.microsoft.com/office/drawing/2014/main" id="{CF2FE4B8-341F-0495-2754-BF769414F969}"/>
              </a:ext>
            </a:extLst>
          </p:cNvPr>
          <p:cNvSpPr txBox="1">
            <a:spLocks/>
          </p:cNvSpPr>
          <p:nvPr/>
        </p:nvSpPr>
        <p:spPr>
          <a:xfrm>
            <a:off x="1159478" y="1462127"/>
            <a:ext cx="6162649" cy="32363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200000"/>
              </a:lnSpc>
              <a:buClr>
                <a:schemeClr val="tx1"/>
              </a:buClr>
              <a:buFont typeface="Arial" panose="020B0604020202020204" pitchFamily="34" charset="0"/>
              <a:buChar char="•"/>
            </a:pPr>
            <a:r>
              <a:rPr lang="en-NZ" noProof="0">
                <a:solidFill>
                  <a:schemeClr val="tx1"/>
                </a:solidFill>
                <a:latin typeface="Aldrich" panose="020B0604020202020204" charset="0"/>
              </a:rPr>
              <a:t>10 Evaluations – 95% confidence</a:t>
            </a:r>
          </a:p>
          <a:p>
            <a:pPr marL="285750" indent="-285750">
              <a:lnSpc>
                <a:spcPct val="200000"/>
              </a:lnSpc>
              <a:buClr>
                <a:schemeClr val="tx1"/>
              </a:buClr>
              <a:buFont typeface="Arial" panose="020B0604020202020204" pitchFamily="34" charset="0"/>
              <a:buChar char="•"/>
            </a:pPr>
            <a:r>
              <a:rPr lang="en-NZ" noProof="0">
                <a:solidFill>
                  <a:schemeClr val="tx1"/>
                </a:solidFill>
                <a:latin typeface="Aldrich" panose="020B0604020202020204" charset="0"/>
              </a:rPr>
              <a:t>Generate Network Traffic Using D-ITG</a:t>
            </a:r>
          </a:p>
          <a:p>
            <a:pPr marL="285750" indent="-285750">
              <a:lnSpc>
                <a:spcPct val="200000"/>
              </a:lnSpc>
              <a:buClr>
                <a:schemeClr val="tx1"/>
              </a:buClr>
              <a:buFont typeface="Arial" panose="020B0604020202020204" pitchFamily="34" charset="0"/>
              <a:buChar char="•"/>
            </a:pPr>
            <a:r>
              <a:rPr lang="en-NZ" noProof="0">
                <a:solidFill>
                  <a:schemeClr val="tx1"/>
                </a:solidFill>
                <a:latin typeface="Aldrich" panose="020B0604020202020204" charset="0"/>
              </a:rPr>
              <a:t>12 packet sizes – 128 to 1536 Bytes</a:t>
            </a:r>
          </a:p>
          <a:p>
            <a:pPr marL="285750" indent="-285750">
              <a:lnSpc>
                <a:spcPct val="200000"/>
              </a:lnSpc>
              <a:buClr>
                <a:schemeClr val="tx1"/>
              </a:buClr>
              <a:buFont typeface="Arial" panose="020B0604020202020204" pitchFamily="34" charset="0"/>
              <a:buChar char="•"/>
            </a:pPr>
            <a:r>
              <a:rPr lang="en-NZ" noProof="0">
                <a:solidFill>
                  <a:schemeClr val="tx1"/>
                </a:solidFill>
                <a:latin typeface="Aldrich" panose="020B0604020202020204" charset="0"/>
              </a:rPr>
              <a:t>Logging all evaluation data (Excel)</a:t>
            </a:r>
          </a:p>
          <a:p>
            <a:pPr marL="285750" indent="-285750">
              <a:lnSpc>
                <a:spcPct val="200000"/>
              </a:lnSpc>
              <a:buClr>
                <a:schemeClr val="tx1"/>
              </a:buClr>
              <a:buFont typeface="Arial" panose="020B0604020202020204" pitchFamily="34" charset="0"/>
              <a:buChar char="•"/>
            </a:pPr>
            <a:r>
              <a:rPr lang="en-NZ" noProof="0">
                <a:solidFill>
                  <a:schemeClr val="tx1"/>
                </a:solidFill>
                <a:latin typeface="Aldrich" panose="020B0604020202020204" charset="0"/>
              </a:rPr>
              <a:t>Comparing and Analysing </a:t>
            </a:r>
          </a:p>
          <a:p>
            <a:endParaRPr lang="en-NZ" noProof="0">
              <a:solidFill>
                <a:schemeClr val="tx1"/>
              </a:solidFill>
              <a:latin typeface="Aldrich" panose="020B0604020202020204" charset="0"/>
            </a:endParaRPr>
          </a:p>
        </p:txBody>
      </p:sp>
    </p:spTree>
    <p:extLst>
      <p:ext uri="{BB962C8B-B14F-4D97-AF65-F5344CB8AC3E}">
        <p14:creationId xmlns:p14="http://schemas.microsoft.com/office/powerpoint/2010/main" val="206716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2">
          <a:extLst>
            <a:ext uri="{FF2B5EF4-FFF2-40B4-BE49-F238E27FC236}">
              <a16:creationId xmlns:a16="http://schemas.microsoft.com/office/drawing/2014/main" id="{45A3AFDE-0BEA-1BC8-1DC0-EDD091679840}"/>
            </a:ext>
          </a:extLst>
        </p:cNvPr>
        <p:cNvGrpSpPr/>
        <p:nvPr/>
      </p:nvGrpSpPr>
      <p:grpSpPr>
        <a:xfrm>
          <a:off x="0" y="0"/>
          <a:ext cx="0" cy="0"/>
          <a:chOff x="0" y="0"/>
          <a:chExt cx="0" cy="0"/>
        </a:xfrm>
      </p:grpSpPr>
      <p:grpSp>
        <p:nvGrpSpPr>
          <p:cNvPr id="1536" name="Google Shape;1536;p33">
            <a:extLst>
              <a:ext uri="{FF2B5EF4-FFF2-40B4-BE49-F238E27FC236}">
                <a16:creationId xmlns:a16="http://schemas.microsoft.com/office/drawing/2014/main" id="{BBB5C735-ADD6-D81F-B6DE-734679CAE0CC}"/>
              </a:ext>
            </a:extLst>
          </p:cNvPr>
          <p:cNvGrpSpPr/>
          <p:nvPr/>
        </p:nvGrpSpPr>
        <p:grpSpPr>
          <a:xfrm>
            <a:off x="-1460412" y="3718040"/>
            <a:ext cx="3277952" cy="1537284"/>
            <a:chOff x="-1312494" y="3529781"/>
            <a:chExt cx="3277952" cy="1537284"/>
          </a:xfrm>
        </p:grpSpPr>
        <p:grpSp>
          <p:nvGrpSpPr>
            <p:cNvPr id="1537" name="Google Shape;1537;p33">
              <a:extLst>
                <a:ext uri="{FF2B5EF4-FFF2-40B4-BE49-F238E27FC236}">
                  <a16:creationId xmlns:a16="http://schemas.microsoft.com/office/drawing/2014/main" id="{A3CAF2D6-7AB1-D04B-01B9-06ABA880EA24}"/>
                </a:ext>
              </a:extLst>
            </p:cNvPr>
            <p:cNvGrpSpPr/>
            <p:nvPr/>
          </p:nvGrpSpPr>
          <p:grpSpPr>
            <a:xfrm>
              <a:off x="-1312494" y="3529781"/>
              <a:ext cx="2907181" cy="1177350"/>
              <a:chOff x="2442775" y="3274750"/>
              <a:chExt cx="1690025" cy="684425"/>
            </a:xfrm>
          </p:grpSpPr>
          <p:sp>
            <p:nvSpPr>
              <p:cNvPr id="1538" name="Google Shape;1538;p33">
                <a:extLst>
                  <a:ext uri="{FF2B5EF4-FFF2-40B4-BE49-F238E27FC236}">
                    <a16:creationId xmlns:a16="http://schemas.microsoft.com/office/drawing/2014/main" id="{8EE79F27-69B3-C269-8397-2B4912384B7B}"/>
                  </a:ext>
                </a:extLst>
              </p:cNvPr>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39" name="Google Shape;1539;p33">
                <a:extLst>
                  <a:ext uri="{FF2B5EF4-FFF2-40B4-BE49-F238E27FC236}">
                    <a16:creationId xmlns:a16="http://schemas.microsoft.com/office/drawing/2014/main" id="{39ACB6C4-CE12-5A3A-A327-C7BC8FBECC2F}"/>
                  </a:ext>
                </a:extLst>
              </p:cNvPr>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0" name="Google Shape;1540;p33">
                <a:extLst>
                  <a:ext uri="{FF2B5EF4-FFF2-40B4-BE49-F238E27FC236}">
                    <a16:creationId xmlns:a16="http://schemas.microsoft.com/office/drawing/2014/main" id="{ECF30C52-AD08-3B1B-7D69-6BBF08B054C8}"/>
                  </a:ext>
                </a:extLst>
              </p:cNvPr>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1" name="Google Shape;1541;p33">
                <a:extLst>
                  <a:ext uri="{FF2B5EF4-FFF2-40B4-BE49-F238E27FC236}">
                    <a16:creationId xmlns:a16="http://schemas.microsoft.com/office/drawing/2014/main" id="{2778E137-932F-DF5F-4A43-7C20E1E9CF24}"/>
                  </a:ext>
                </a:extLst>
              </p:cNvPr>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2" name="Google Shape;1542;p33">
                <a:extLst>
                  <a:ext uri="{FF2B5EF4-FFF2-40B4-BE49-F238E27FC236}">
                    <a16:creationId xmlns:a16="http://schemas.microsoft.com/office/drawing/2014/main" id="{4FD3E5AD-8C40-8F68-A1A9-7E85952916F1}"/>
                  </a:ext>
                </a:extLst>
              </p:cNvPr>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3" name="Google Shape;1543;p33">
                <a:extLst>
                  <a:ext uri="{FF2B5EF4-FFF2-40B4-BE49-F238E27FC236}">
                    <a16:creationId xmlns:a16="http://schemas.microsoft.com/office/drawing/2014/main" id="{A9523C8C-FD96-C6C2-7B08-75B2F1F74FBF}"/>
                  </a:ext>
                </a:extLst>
              </p:cNvPr>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4" name="Google Shape;1544;p33">
                <a:extLst>
                  <a:ext uri="{FF2B5EF4-FFF2-40B4-BE49-F238E27FC236}">
                    <a16:creationId xmlns:a16="http://schemas.microsoft.com/office/drawing/2014/main" id="{35C9C1E7-063D-0366-7EC7-03B71AA6EA84}"/>
                  </a:ext>
                </a:extLst>
              </p:cNvPr>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5" name="Google Shape;1545;p33">
                <a:extLst>
                  <a:ext uri="{FF2B5EF4-FFF2-40B4-BE49-F238E27FC236}">
                    <a16:creationId xmlns:a16="http://schemas.microsoft.com/office/drawing/2014/main" id="{FDDED463-072F-9833-7328-E81EAD59E718}"/>
                  </a:ext>
                </a:extLst>
              </p:cNvPr>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6" name="Google Shape;1546;p33">
                <a:extLst>
                  <a:ext uri="{FF2B5EF4-FFF2-40B4-BE49-F238E27FC236}">
                    <a16:creationId xmlns:a16="http://schemas.microsoft.com/office/drawing/2014/main" id="{FC47E394-8E54-F500-C791-661A63B8C15B}"/>
                  </a:ext>
                </a:extLst>
              </p:cNvPr>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7" name="Google Shape;1547;p33">
                <a:extLst>
                  <a:ext uri="{FF2B5EF4-FFF2-40B4-BE49-F238E27FC236}">
                    <a16:creationId xmlns:a16="http://schemas.microsoft.com/office/drawing/2014/main" id="{1099F352-5E50-A284-3123-82FD5C3E870A}"/>
                  </a:ext>
                </a:extLst>
              </p:cNvPr>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8" name="Google Shape;1548;p33">
                <a:extLst>
                  <a:ext uri="{FF2B5EF4-FFF2-40B4-BE49-F238E27FC236}">
                    <a16:creationId xmlns:a16="http://schemas.microsoft.com/office/drawing/2014/main" id="{55045DEC-E72C-9D7B-3ABE-59C664D3D082}"/>
                  </a:ext>
                </a:extLst>
              </p:cNvPr>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9" name="Google Shape;1549;p33">
                <a:extLst>
                  <a:ext uri="{FF2B5EF4-FFF2-40B4-BE49-F238E27FC236}">
                    <a16:creationId xmlns:a16="http://schemas.microsoft.com/office/drawing/2014/main" id="{7A1B6FD0-B0A8-060F-20B6-C0861096DCB3}"/>
                  </a:ext>
                </a:extLst>
              </p:cNvPr>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0" name="Google Shape;1550;p33">
                <a:extLst>
                  <a:ext uri="{FF2B5EF4-FFF2-40B4-BE49-F238E27FC236}">
                    <a16:creationId xmlns:a16="http://schemas.microsoft.com/office/drawing/2014/main" id="{AA0006B6-02C9-D64E-135E-ACB980CDDBC7}"/>
                  </a:ext>
                </a:extLst>
              </p:cNvPr>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1" name="Google Shape;1551;p33">
                <a:extLst>
                  <a:ext uri="{FF2B5EF4-FFF2-40B4-BE49-F238E27FC236}">
                    <a16:creationId xmlns:a16="http://schemas.microsoft.com/office/drawing/2014/main" id="{987715DE-8044-D289-89B1-B8CD117B3289}"/>
                  </a:ext>
                </a:extLst>
              </p:cNvPr>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2" name="Google Shape;1552;p33">
                <a:extLst>
                  <a:ext uri="{FF2B5EF4-FFF2-40B4-BE49-F238E27FC236}">
                    <a16:creationId xmlns:a16="http://schemas.microsoft.com/office/drawing/2014/main" id="{2180315F-CFFE-7521-1A45-06D938B0E1E0}"/>
                  </a:ext>
                </a:extLst>
              </p:cNvPr>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3" name="Google Shape;1553;p33">
                <a:extLst>
                  <a:ext uri="{FF2B5EF4-FFF2-40B4-BE49-F238E27FC236}">
                    <a16:creationId xmlns:a16="http://schemas.microsoft.com/office/drawing/2014/main" id="{5E1703F5-C837-FCAB-6A08-782A8E518132}"/>
                  </a:ext>
                </a:extLst>
              </p:cNvPr>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4" name="Google Shape;1554;p33">
                <a:extLst>
                  <a:ext uri="{FF2B5EF4-FFF2-40B4-BE49-F238E27FC236}">
                    <a16:creationId xmlns:a16="http://schemas.microsoft.com/office/drawing/2014/main" id="{BC9D5650-A575-45FA-D2C5-85D8A8D0AD7B}"/>
                  </a:ext>
                </a:extLst>
              </p:cNvPr>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5" name="Google Shape;1555;p33">
                <a:extLst>
                  <a:ext uri="{FF2B5EF4-FFF2-40B4-BE49-F238E27FC236}">
                    <a16:creationId xmlns:a16="http://schemas.microsoft.com/office/drawing/2014/main" id="{A2D375FE-325C-6ADA-F593-B0839B00EC75}"/>
                  </a:ext>
                </a:extLst>
              </p:cNvPr>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6" name="Google Shape;1556;p33">
                <a:extLst>
                  <a:ext uri="{FF2B5EF4-FFF2-40B4-BE49-F238E27FC236}">
                    <a16:creationId xmlns:a16="http://schemas.microsoft.com/office/drawing/2014/main" id="{D14F5F42-2344-90AF-14D9-C40FABCE7A08}"/>
                  </a:ext>
                </a:extLst>
              </p:cNvPr>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7" name="Google Shape;1557;p33">
                <a:extLst>
                  <a:ext uri="{FF2B5EF4-FFF2-40B4-BE49-F238E27FC236}">
                    <a16:creationId xmlns:a16="http://schemas.microsoft.com/office/drawing/2014/main" id="{1B18DAC3-5189-6901-A404-8E26ED718166}"/>
                  </a:ext>
                </a:extLst>
              </p:cNvPr>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8" name="Google Shape;1558;p33">
                <a:extLst>
                  <a:ext uri="{FF2B5EF4-FFF2-40B4-BE49-F238E27FC236}">
                    <a16:creationId xmlns:a16="http://schemas.microsoft.com/office/drawing/2014/main" id="{6B44E3B1-8C49-4000-B301-2517D25257D4}"/>
                  </a:ext>
                </a:extLst>
              </p:cNvPr>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grpSp>
        <p:sp>
          <p:nvSpPr>
            <p:cNvPr id="1559" name="Google Shape;1559;p33">
              <a:extLst>
                <a:ext uri="{FF2B5EF4-FFF2-40B4-BE49-F238E27FC236}">
                  <a16:creationId xmlns:a16="http://schemas.microsoft.com/office/drawing/2014/main" id="{74E7D8C6-3B11-E963-BA10-286BB534CA60}"/>
                </a:ext>
              </a:extLst>
            </p:cNvPr>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NZ" noProof="0">
                <a:latin typeface="Saira"/>
                <a:ea typeface="Saira"/>
                <a:cs typeface="Saira"/>
                <a:sym typeface="Saira"/>
              </a:endParaRPr>
            </a:p>
          </p:txBody>
        </p:sp>
        <p:sp>
          <p:nvSpPr>
            <p:cNvPr id="1560" name="Google Shape;1560;p33">
              <a:extLst>
                <a:ext uri="{FF2B5EF4-FFF2-40B4-BE49-F238E27FC236}">
                  <a16:creationId xmlns:a16="http://schemas.microsoft.com/office/drawing/2014/main" id="{B2FA31F4-EB32-419E-3876-28271A5F6887}"/>
                </a:ext>
              </a:extLst>
            </p:cNvPr>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NZ" noProof="0">
                <a:latin typeface="Saira"/>
                <a:ea typeface="Saira"/>
                <a:cs typeface="Saira"/>
                <a:sym typeface="Saira"/>
              </a:endParaRPr>
            </a:p>
          </p:txBody>
        </p:sp>
      </p:grpSp>
      <p:sp>
        <p:nvSpPr>
          <p:cNvPr id="9" name="Google Shape;1515;p31">
            <a:extLst>
              <a:ext uri="{FF2B5EF4-FFF2-40B4-BE49-F238E27FC236}">
                <a16:creationId xmlns:a16="http://schemas.microsoft.com/office/drawing/2014/main" id="{EF78C82C-A2CA-A0D3-4805-9D70B592F13C}"/>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NZ" sz="2400" noProof="0">
                <a:solidFill>
                  <a:schemeClr val="tx1"/>
                </a:solidFill>
                <a:latin typeface="Aldrich" panose="020B0604020202020204" charset="0"/>
              </a:rPr>
              <a:t>Project Scope – Non-Functional Requirements </a:t>
            </a:r>
          </a:p>
        </p:txBody>
      </p:sp>
      <p:sp>
        <p:nvSpPr>
          <p:cNvPr id="2" name="Google Shape;1587;p36">
            <a:extLst>
              <a:ext uri="{FF2B5EF4-FFF2-40B4-BE49-F238E27FC236}">
                <a16:creationId xmlns:a16="http://schemas.microsoft.com/office/drawing/2014/main" id="{A3B0176C-3DB0-1DE1-AF86-A4FD4AA97838}"/>
              </a:ext>
            </a:extLst>
          </p:cNvPr>
          <p:cNvSpPr txBox="1">
            <a:spLocks/>
          </p:cNvSpPr>
          <p:nvPr/>
        </p:nvSpPr>
        <p:spPr>
          <a:xfrm>
            <a:off x="1159478" y="1462127"/>
            <a:ext cx="7432276" cy="32363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200000"/>
              </a:lnSpc>
              <a:buClr>
                <a:schemeClr val="tx1"/>
              </a:buClr>
              <a:buFont typeface="Arial" panose="020B0604020202020204" pitchFamily="34" charset="0"/>
              <a:buChar char="•"/>
            </a:pPr>
            <a:r>
              <a:rPr lang="en-NZ" noProof="0">
                <a:solidFill>
                  <a:schemeClr val="tx1"/>
                </a:solidFill>
                <a:latin typeface="Aldrich" panose="020B0604020202020204" charset="0"/>
              </a:rPr>
              <a:t>Accuracy – Rerun for 95% confidence</a:t>
            </a:r>
          </a:p>
          <a:p>
            <a:pPr marL="285750" indent="-285750">
              <a:lnSpc>
                <a:spcPct val="200000"/>
              </a:lnSpc>
              <a:buClr>
                <a:schemeClr val="tx1"/>
              </a:buClr>
              <a:buFont typeface="Arial" panose="020B0604020202020204" pitchFamily="34" charset="0"/>
              <a:buChar char="•"/>
            </a:pPr>
            <a:r>
              <a:rPr lang="en-NZ" noProof="0">
                <a:solidFill>
                  <a:schemeClr val="tx1"/>
                </a:solidFill>
                <a:latin typeface="Aldrich" panose="020B0604020202020204" charset="0"/>
              </a:rPr>
              <a:t>Consistency:</a:t>
            </a:r>
          </a:p>
          <a:p>
            <a:pPr lvl="8">
              <a:lnSpc>
                <a:spcPct val="200000"/>
              </a:lnSpc>
              <a:buClr>
                <a:schemeClr val="tx1"/>
              </a:buClr>
            </a:pPr>
            <a:r>
              <a:rPr lang="en-NZ" noProof="0">
                <a:solidFill>
                  <a:schemeClr val="tx1"/>
                </a:solidFill>
                <a:latin typeface="Aldrich" panose="020B0604020202020204" charset="0"/>
              </a:rPr>
              <a:t> 	Evaluation Procedures</a:t>
            </a:r>
          </a:p>
          <a:p>
            <a:pPr lvl="8">
              <a:lnSpc>
                <a:spcPct val="200000"/>
              </a:lnSpc>
              <a:buClr>
                <a:schemeClr val="tx1"/>
              </a:buClr>
            </a:pPr>
            <a:r>
              <a:rPr lang="en-NZ" noProof="0">
                <a:solidFill>
                  <a:schemeClr val="tx1"/>
                </a:solidFill>
                <a:latin typeface="Aldrich" panose="020B0604020202020204" charset="0"/>
              </a:rPr>
              <a:t> 	Evaluation Environment (Same Hardware and Configuration)</a:t>
            </a:r>
          </a:p>
          <a:p>
            <a:pPr marL="285750" lvl="8" indent="-285750">
              <a:lnSpc>
                <a:spcPct val="200000"/>
              </a:lnSpc>
              <a:buClr>
                <a:schemeClr val="tx1"/>
              </a:buClr>
              <a:buFont typeface="Arial" panose="020B0604020202020204" pitchFamily="34" charset="0"/>
              <a:buChar char="•"/>
            </a:pPr>
            <a:r>
              <a:rPr lang="en-NZ" noProof="0">
                <a:solidFill>
                  <a:schemeClr val="tx1"/>
                </a:solidFill>
                <a:latin typeface="Aldrich" panose="020B0604020202020204" charset="0"/>
              </a:rPr>
              <a:t>Reliability – Evaluation Tool produce repeatable results </a:t>
            </a:r>
          </a:p>
        </p:txBody>
      </p:sp>
    </p:spTree>
    <p:extLst>
      <p:ext uri="{BB962C8B-B14F-4D97-AF65-F5344CB8AC3E}">
        <p14:creationId xmlns:p14="http://schemas.microsoft.com/office/powerpoint/2010/main" val="413560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7">
          <a:extLst>
            <a:ext uri="{FF2B5EF4-FFF2-40B4-BE49-F238E27FC236}">
              <a16:creationId xmlns:a16="http://schemas.microsoft.com/office/drawing/2014/main" id="{092B07D9-8C53-647E-F9B9-B9BF919688D5}"/>
            </a:ext>
          </a:extLst>
        </p:cNvPr>
        <p:cNvGrpSpPr/>
        <p:nvPr/>
      </p:nvGrpSpPr>
      <p:grpSpPr>
        <a:xfrm>
          <a:off x="0" y="0"/>
          <a:ext cx="0" cy="0"/>
          <a:chOff x="0" y="0"/>
          <a:chExt cx="0" cy="0"/>
        </a:xfrm>
      </p:grpSpPr>
      <p:sp>
        <p:nvSpPr>
          <p:cNvPr id="1515" name="Google Shape;1515;p31">
            <a:extLst>
              <a:ext uri="{FF2B5EF4-FFF2-40B4-BE49-F238E27FC236}">
                <a16:creationId xmlns:a16="http://schemas.microsoft.com/office/drawing/2014/main" id="{8E9D72A5-23C9-1E8B-5BDA-EB58DBCDB9AE}"/>
              </a:ext>
            </a:extLst>
          </p:cNvPr>
          <p:cNvSpPr txBox="1">
            <a:spLocks noGrp="1"/>
          </p:cNvSpPr>
          <p:nvPr>
            <p:ph type="title" idx="7"/>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t>Out of Scope</a:t>
            </a:r>
          </a:p>
        </p:txBody>
      </p:sp>
      <p:sp>
        <p:nvSpPr>
          <p:cNvPr id="2" name="TextBox 1">
            <a:extLst>
              <a:ext uri="{FF2B5EF4-FFF2-40B4-BE49-F238E27FC236}">
                <a16:creationId xmlns:a16="http://schemas.microsoft.com/office/drawing/2014/main" id="{6D09CD6C-9052-65A2-62D9-3E6B93C3BD0E}"/>
              </a:ext>
            </a:extLst>
          </p:cNvPr>
          <p:cNvSpPr txBox="1"/>
          <p:nvPr/>
        </p:nvSpPr>
        <p:spPr>
          <a:xfrm>
            <a:off x="616527" y="1087582"/>
            <a:ext cx="7910946" cy="307777"/>
          </a:xfrm>
          <a:prstGeom prst="rect">
            <a:avLst/>
          </a:prstGeom>
          <a:noFill/>
        </p:spPr>
        <p:txBody>
          <a:bodyPr wrap="square" rtlCol="0">
            <a:spAutoFit/>
          </a:bodyPr>
          <a:lstStyle/>
          <a:p>
            <a:endParaRPr lang="en-NZ" noProof="0">
              <a:solidFill>
                <a:schemeClr val="tx1"/>
              </a:solidFill>
            </a:endParaRPr>
          </a:p>
        </p:txBody>
      </p:sp>
      <p:sp>
        <p:nvSpPr>
          <p:cNvPr id="4" name="Google Shape;1587;p36">
            <a:extLst>
              <a:ext uri="{FF2B5EF4-FFF2-40B4-BE49-F238E27FC236}">
                <a16:creationId xmlns:a16="http://schemas.microsoft.com/office/drawing/2014/main" id="{08B8CD1F-A14A-20B8-BB32-5D9009C7443E}"/>
              </a:ext>
            </a:extLst>
          </p:cNvPr>
          <p:cNvSpPr txBox="1">
            <a:spLocks/>
          </p:cNvSpPr>
          <p:nvPr/>
        </p:nvSpPr>
        <p:spPr>
          <a:xfrm>
            <a:off x="1159478" y="1462127"/>
            <a:ext cx="7432276" cy="32363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indent="-285750" algn="l" rtl="0">
              <a:lnSpc>
                <a:spcPct val="200000"/>
              </a:lnSpc>
              <a:buClr>
                <a:schemeClr val="tx1"/>
              </a:buClr>
              <a:buFont typeface="Arial" panose="020B0604020202020204" pitchFamily="34" charset="0"/>
              <a:buChar char="•"/>
            </a:pPr>
            <a:r>
              <a:rPr lang="en-NZ" b="0" i="0">
                <a:solidFill>
                  <a:srgbClr val="FFFFFF"/>
                </a:solidFill>
                <a:effectLst/>
                <a:latin typeface="Aldrich" panose="020B0604020202020204" charset="0"/>
                <a:ea typeface="Arial" panose="020B0604020202020204" pitchFamily="34" charset="0"/>
                <a:cs typeface="Arial" panose="020B0604020202020204" pitchFamily="34" charset="0"/>
              </a:rPr>
              <a:t>No Hardware Procurement and Physical Environment Setup</a:t>
            </a:r>
          </a:p>
          <a:p>
            <a:pPr marL="285750" marR="0" indent="-285750" algn="l" rtl="0">
              <a:lnSpc>
                <a:spcPct val="200000"/>
              </a:lnSpc>
              <a:buClr>
                <a:schemeClr val="tx1"/>
              </a:buClr>
              <a:buFont typeface="Arial" panose="020B0604020202020204" pitchFamily="34" charset="0"/>
              <a:buChar char="•"/>
            </a:pPr>
            <a:r>
              <a:rPr lang="en-NZ" b="0" i="0">
                <a:solidFill>
                  <a:srgbClr val="FFFFFF"/>
                </a:solidFill>
                <a:effectLst/>
                <a:latin typeface="Aldrich" panose="020B0604020202020204" charset="0"/>
                <a:ea typeface="Arial" panose="020B0604020202020204" pitchFamily="34" charset="0"/>
                <a:cs typeface="Arial" panose="020B0604020202020204" pitchFamily="34" charset="0"/>
              </a:rPr>
              <a:t>Implementing changes to improve network performance</a:t>
            </a:r>
            <a:endParaRPr lang="en-NZ">
              <a:effectLst/>
            </a:endParaRPr>
          </a:p>
          <a:p>
            <a:pPr marL="285750" marR="0" indent="-285750" algn="l" rtl="0">
              <a:lnSpc>
                <a:spcPct val="200000"/>
              </a:lnSpc>
              <a:buClr>
                <a:schemeClr val="tx1"/>
              </a:buClr>
              <a:buFont typeface="Arial" panose="020B0604020202020204" pitchFamily="34" charset="0"/>
              <a:buChar char="•"/>
            </a:pPr>
            <a:r>
              <a:rPr lang="en-NZ" b="0" i="0">
                <a:solidFill>
                  <a:srgbClr val="FFFFFF"/>
                </a:solidFill>
                <a:effectLst/>
                <a:latin typeface="Aldrich" panose="020B0604020202020204" charset="0"/>
                <a:ea typeface="Arial" panose="020B0604020202020204" pitchFamily="34" charset="0"/>
                <a:cs typeface="Arial" panose="020B0604020202020204" pitchFamily="34" charset="0"/>
              </a:rPr>
              <a:t>No post-project support or maintenance.</a:t>
            </a:r>
            <a:endParaRPr lang="en-NZ">
              <a:effectLst/>
            </a:endParaRPr>
          </a:p>
          <a:p>
            <a:pPr marL="285750" marR="0" indent="-285750" algn="l" rtl="0">
              <a:lnSpc>
                <a:spcPct val="200000"/>
              </a:lnSpc>
              <a:buClr>
                <a:schemeClr val="tx1"/>
              </a:buClr>
              <a:buFont typeface="Arial" panose="020B0604020202020204" pitchFamily="34" charset="0"/>
              <a:buChar char="•"/>
            </a:pPr>
            <a:r>
              <a:rPr lang="en-NZ">
                <a:solidFill>
                  <a:srgbClr val="FFFFFF"/>
                </a:solidFill>
                <a:latin typeface="Aldrich" panose="020B0604020202020204" charset="0"/>
                <a:ea typeface="Arial" panose="020B0604020202020204" pitchFamily="34" charset="0"/>
                <a:cs typeface="Arial" panose="020B0604020202020204" pitchFamily="34" charset="0"/>
              </a:rPr>
              <a:t>Troubleshooting underlying hardware issues</a:t>
            </a:r>
            <a:r>
              <a:rPr lang="en-NZ" b="0" i="0">
                <a:solidFill>
                  <a:srgbClr val="FFFFFF"/>
                </a:solidFill>
                <a:effectLst/>
                <a:latin typeface="Aldrich" panose="020B0604020202020204" charset="0"/>
                <a:ea typeface="Arial" panose="020B0604020202020204" pitchFamily="34" charset="0"/>
                <a:cs typeface="Arial" panose="020B0604020202020204" pitchFamily="34" charset="0"/>
              </a:rPr>
              <a:t> </a:t>
            </a:r>
            <a:endParaRPr lang="en-NZ">
              <a:effectLst/>
            </a:endParaRPr>
          </a:p>
        </p:txBody>
      </p:sp>
    </p:spTree>
    <p:extLst>
      <p:ext uri="{BB962C8B-B14F-4D97-AF65-F5344CB8AC3E}">
        <p14:creationId xmlns:p14="http://schemas.microsoft.com/office/powerpoint/2010/main" val="372895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7">
          <a:extLst>
            <a:ext uri="{FF2B5EF4-FFF2-40B4-BE49-F238E27FC236}">
              <a16:creationId xmlns:a16="http://schemas.microsoft.com/office/drawing/2014/main" id="{27AC6B9E-32D4-5ED5-D9A1-9BE059F87D7E}"/>
            </a:ext>
          </a:extLst>
        </p:cNvPr>
        <p:cNvGrpSpPr/>
        <p:nvPr/>
      </p:nvGrpSpPr>
      <p:grpSpPr>
        <a:xfrm>
          <a:off x="0" y="0"/>
          <a:ext cx="0" cy="0"/>
          <a:chOff x="0" y="0"/>
          <a:chExt cx="0" cy="0"/>
        </a:xfrm>
      </p:grpSpPr>
      <p:sp>
        <p:nvSpPr>
          <p:cNvPr id="30" name="Google Shape;1589;p36">
            <a:extLst>
              <a:ext uri="{FF2B5EF4-FFF2-40B4-BE49-F238E27FC236}">
                <a16:creationId xmlns:a16="http://schemas.microsoft.com/office/drawing/2014/main" id="{5BF667D7-30DB-7FDD-B06E-CB4C02ECD19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t>Technical Infrastructure</a:t>
            </a:r>
          </a:p>
        </p:txBody>
      </p:sp>
      <p:pic>
        <p:nvPicPr>
          <p:cNvPr id="31" name="Picture 2">
            <a:extLst>
              <a:ext uri="{FF2B5EF4-FFF2-40B4-BE49-F238E27FC236}">
                <a16:creationId xmlns:a16="http://schemas.microsoft.com/office/drawing/2014/main" id="{12BDD64C-4AEB-A393-8DA6-8962928B4A7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rcRect/>
          <a:stretch/>
        </p:blipFill>
        <p:spPr bwMode="auto">
          <a:xfrm>
            <a:off x="2081007" y="1167722"/>
            <a:ext cx="4981985" cy="362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06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7">
          <a:extLst>
            <a:ext uri="{FF2B5EF4-FFF2-40B4-BE49-F238E27FC236}">
              <a16:creationId xmlns:a16="http://schemas.microsoft.com/office/drawing/2014/main" id="{028EB73B-D4FD-DA53-D29C-1EE25D06422A}"/>
            </a:ext>
          </a:extLst>
        </p:cNvPr>
        <p:cNvGrpSpPr/>
        <p:nvPr/>
      </p:nvGrpSpPr>
      <p:grpSpPr>
        <a:xfrm>
          <a:off x="0" y="0"/>
          <a:ext cx="0" cy="0"/>
          <a:chOff x="0" y="0"/>
          <a:chExt cx="0" cy="0"/>
        </a:xfrm>
      </p:grpSpPr>
      <p:sp>
        <p:nvSpPr>
          <p:cNvPr id="1515" name="Google Shape;1515;p31">
            <a:extLst>
              <a:ext uri="{FF2B5EF4-FFF2-40B4-BE49-F238E27FC236}">
                <a16:creationId xmlns:a16="http://schemas.microsoft.com/office/drawing/2014/main" id="{AFB2AD86-EB1C-48B6-86AC-2AC178C1DB83}"/>
              </a:ext>
            </a:extLst>
          </p:cNvPr>
          <p:cNvSpPr txBox="1">
            <a:spLocks noGrp="1"/>
          </p:cNvSpPr>
          <p:nvPr>
            <p:ph type="title" idx="7"/>
          </p:nvPr>
        </p:nvSpPr>
        <p:spPr>
          <a:xfrm>
            <a:off x="720000" y="136337"/>
            <a:ext cx="7704000" cy="5178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solidFill>
                  <a:schemeClr val="tx1"/>
                </a:solidFill>
              </a:rPr>
              <a:t>Tools Comparison</a:t>
            </a:r>
          </a:p>
        </p:txBody>
      </p:sp>
      <p:graphicFrame>
        <p:nvGraphicFramePr>
          <p:cNvPr id="3" name="Table 2">
            <a:extLst>
              <a:ext uri="{FF2B5EF4-FFF2-40B4-BE49-F238E27FC236}">
                <a16:creationId xmlns:a16="http://schemas.microsoft.com/office/drawing/2014/main" id="{F6475F3A-9D00-0177-7E39-9AE728B2BB18}"/>
              </a:ext>
            </a:extLst>
          </p:cNvPr>
          <p:cNvGraphicFramePr>
            <a:graphicFrameLocks noGrp="1"/>
          </p:cNvGraphicFramePr>
          <p:nvPr>
            <p:extLst>
              <p:ext uri="{D42A27DB-BD31-4B8C-83A1-F6EECF244321}">
                <p14:modId xmlns:p14="http://schemas.microsoft.com/office/powerpoint/2010/main" val="1290639297"/>
              </p:ext>
            </p:extLst>
          </p:nvPr>
        </p:nvGraphicFramePr>
        <p:xfrm>
          <a:off x="225552" y="804377"/>
          <a:ext cx="8692896" cy="3684934"/>
        </p:xfrm>
        <a:graphic>
          <a:graphicData uri="http://schemas.openxmlformats.org/drawingml/2006/table">
            <a:tbl>
              <a:tblPr firstRow="1" bandRow="1">
                <a:tableStyleId>{491E4373-1CF0-4446-9E03-95644A09BF8D}</a:tableStyleId>
              </a:tblPr>
              <a:tblGrid>
                <a:gridCol w="2897632">
                  <a:extLst>
                    <a:ext uri="{9D8B030D-6E8A-4147-A177-3AD203B41FA5}">
                      <a16:colId xmlns:a16="http://schemas.microsoft.com/office/drawing/2014/main" val="2101994606"/>
                    </a:ext>
                  </a:extLst>
                </a:gridCol>
                <a:gridCol w="2850896">
                  <a:extLst>
                    <a:ext uri="{9D8B030D-6E8A-4147-A177-3AD203B41FA5}">
                      <a16:colId xmlns:a16="http://schemas.microsoft.com/office/drawing/2014/main" val="3209423685"/>
                    </a:ext>
                  </a:extLst>
                </a:gridCol>
                <a:gridCol w="2944368">
                  <a:extLst>
                    <a:ext uri="{9D8B030D-6E8A-4147-A177-3AD203B41FA5}">
                      <a16:colId xmlns:a16="http://schemas.microsoft.com/office/drawing/2014/main" val="923333272"/>
                    </a:ext>
                  </a:extLst>
                </a:gridCol>
              </a:tblGrid>
              <a:tr h="0">
                <a:tc>
                  <a:txBody>
                    <a:bodyPr/>
                    <a:lstStyle/>
                    <a:p>
                      <a:pPr algn="ctr"/>
                      <a:r>
                        <a:rPr lang="en-US" sz="1400" b="1">
                          <a:solidFill>
                            <a:schemeClr val="tx1"/>
                          </a:solidFill>
                          <a:latin typeface="Aldrich" panose="020B0604020202020204" charset="0"/>
                        </a:rPr>
                        <a:t>Comparison</a:t>
                      </a:r>
                      <a:endParaRPr lang="en-NZ" sz="1400" b="1">
                        <a:solidFill>
                          <a:schemeClr val="tx1"/>
                        </a:solidFill>
                        <a:latin typeface="Aldrich" panose="020B0604020202020204" charset="0"/>
                      </a:endParaRPr>
                    </a:p>
                  </a:txBody>
                  <a:tcPr/>
                </a:tc>
                <a:tc>
                  <a:txBody>
                    <a:bodyPr/>
                    <a:lstStyle/>
                    <a:p>
                      <a:pPr algn="ctr"/>
                      <a:r>
                        <a:rPr lang="en-US" sz="1400" b="1">
                          <a:solidFill>
                            <a:schemeClr val="tx1"/>
                          </a:solidFill>
                          <a:latin typeface="Aldrich" panose="020B0604020202020204" charset="0"/>
                        </a:rPr>
                        <a:t>iPerf</a:t>
                      </a:r>
                      <a:endParaRPr lang="en-NZ" sz="1400" b="1">
                        <a:solidFill>
                          <a:schemeClr val="tx1"/>
                        </a:solidFill>
                        <a:latin typeface="Aldrich" panose="020B0604020202020204" charset="0"/>
                      </a:endParaRPr>
                    </a:p>
                  </a:txBody>
                  <a:tcPr/>
                </a:tc>
                <a:tc>
                  <a:txBody>
                    <a:bodyPr/>
                    <a:lstStyle/>
                    <a:p>
                      <a:pPr algn="ctr"/>
                      <a:r>
                        <a:rPr lang="en-US" sz="1400" b="1">
                          <a:solidFill>
                            <a:schemeClr val="tx1"/>
                          </a:solidFill>
                          <a:latin typeface="Aldrich" panose="020B0604020202020204" charset="0"/>
                        </a:rPr>
                        <a:t>D-ITG</a:t>
                      </a:r>
                      <a:endParaRPr lang="en-NZ" sz="1400" b="1">
                        <a:solidFill>
                          <a:schemeClr val="tx1"/>
                        </a:solidFill>
                        <a:latin typeface="Aldrich" panose="020B0604020202020204" charset="0"/>
                      </a:endParaRPr>
                    </a:p>
                  </a:txBody>
                  <a:tcPr/>
                </a:tc>
                <a:extLst>
                  <a:ext uri="{0D108BD9-81ED-4DB2-BD59-A6C34878D82A}">
                    <a16:rowId xmlns:a16="http://schemas.microsoft.com/office/drawing/2014/main" val="3807392584"/>
                  </a:ext>
                </a:extLst>
              </a:tr>
              <a:tr h="1513234">
                <a:tc>
                  <a:txBody>
                    <a:bodyPr/>
                    <a:lstStyle/>
                    <a:p>
                      <a:r>
                        <a:rPr lang="en-US" sz="1400">
                          <a:solidFill>
                            <a:schemeClr val="tx1"/>
                          </a:solidFill>
                          <a:latin typeface="Aldrich" panose="020B0604020202020204" charset="0"/>
                        </a:rPr>
                        <a:t>Performance</a:t>
                      </a:r>
                      <a:endParaRPr lang="en-NZ" sz="1400">
                        <a:solidFill>
                          <a:schemeClr val="tx1"/>
                        </a:solidFill>
                        <a:latin typeface="Aldrich" panose="020B0604020202020204" charset="0"/>
                      </a:endParaRPr>
                    </a:p>
                  </a:txBody>
                  <a:tcPr/>
                </a:tc>
                <a:tc>
                  <a:txBody>
                    <a:bodyPr/>
                    <a:lstStyle/>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Measures the maximum achievable bandwidth on IP networks.</a:t>
                      </a: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Reports throughput, bitrate, and packet loss.</a:t>
                      </a:r>
                    </a:p>
                  </a:txBody>
                  <a:tcPr/>
                </a:tc>
                <a:tc>
                  <a:txBody>
                    <a:bodyPr/>
                    <a:lstStyle/>
                    <a:p>
                      <a:pPr marL="171450" indent="-171450">
                        <a:buClr>
                          <a:schemeClr val="tx1"/>
                        </a:buClr>
                        <a:buFont typeface="Arial" panose="020B0604020202020204" pitchFamily="34" charset="0"/>
                        <a:buChar char="•"/>
                      </a:pPr>
                      <a:r>
                        <a:rPr lang="en-US" sz="1000">
                          <a:solidFill>
                            <a:schemeClr val="tx1"/>
                          </a:solidFill>
                          <a:latin typeface="Aldrich" panose="020B0604020202020204" charset="0"/>
                        </a:rPr>
                        <a:t>Simulates realistic internet applications to test networks.</a:t>
                      </a:r>
                      <a:endParaRPr lang="en-NZ" sz="1000">
                        <a:solidFill>
                          <a:schemeClr val="tx1"/>
                        </a:solidFill>
                        <a:latin typeface="Aldrich" panose="020B0604020202020204" charset="0"/>
                      </a:endParaRP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D-ITG measures delay, jitter, and packet loss throughput.</a:t>
                      </a:r>
                    </a:p>
                    <a:p>
                      <a:pPr marL="171450" indent="-171450">
                        <a:buClr>
                          <a:schemeClr val="tx1"/>
                        </a:buClr>
                        <a:buFont typeface="Arial" panose="020B0604020202020204" pitchFamily="34" charset="0"/>
                        <a:buChar char="•"/>
                      </a:pPr>
                      <a:endParaRPr lang="en-NZ" sz="1000">
                        <a:solidFill>
                          <a:schemeClr val="tx1"/>
                        </a:solidFill>
                        <a:latin typeface="Aldrich" panose="020B0604020202020204" charset="0"/>
                      </a:endParaRPr>
                    </a:p>
                    <a:p>
                      <a:pPr lvl="1"/>
                      <a:r>
                        <a:rPr lang="en-NZ" sz="1000" b="0" u="none">
                          <a:solidFill>
                            <a:schemeClr val="tx1"/>
                          </a:solidFill>
                          <a:latin typeface="Aldrich" panose="020B0604020202020204" charset="0"/>
                        </a:rPr>
                        <a:t>D-ITG compromises of different components:</a:t>
                      </a:r>
                    </a:p>
                    <a:p>
                      <a:pPr marL="171450" lvl="1" indent="-171450">
                        <a:buClr>
                          <a:schemeClr val="tx1"/>
                        </a:buClr>
                        <a:buFont typeface="Arial" panose="020B0604020202020204" pitchFamily="34" charset="0"/>
                        <a:buChar char="•"/>
                      </a:pPr>
                      <a:r>
                        <a:rPr lang="en-NZ" sz="1000" b="0" u="none">
                          <a:solidFill>
                            <a:schemeClr val="tx1"/>
                          </a:solidFill>
                          <a:latin typeface="Aldrich" panose="020B0604020202020204" charset="0"/>
                        </a:rPr>
                        <a:t>ITGSend, ITGRecv, ITGLog, ITGManager and ITGDec</a:t>
                      </a:r>
                    </a:p>
                  </a:txBody>
                  <a:tcPr/>
                </a:tc>
                <a:extLst>
                  <a:ext uri="{0D108BD9-81ED-4DB2-BD59-A6C34878D82A}">
                    <a16:rowId xmlns:a16="http://schemas.microsoft.com/office/drawing/2014/main" val="1374065313"/>
                  </a:ext>
                </a:extLst>
              </a:tr>
              <a:tr h="929738">
                <a:tc>
                  <a:txBody>
                    <a:bodyPr/>
                    <a:lstStyle/>
                    <a:p>
                      <a:r>
                        <a:rPr lang="en-US" sz="1400">
                          <a:solidFill>
                            <a:schemeClr val="tx1"/>
                          </a:solidFill>
                          <a:latin typeface="Aldrich" panose="020B0604020202020204" charset="0"/>
                        </a:rPr>
                        <a:t>Feature 1</a:t>
                      </a:r>
                      <a:endParaRPr lang="en-NZ" sz="1400">
                        <a:solidFill>
                          <a:schemeClr val="tx1"/>
                        </a:solidFill>
                        <a:latin typeface="Aldrich" panose="020B0604020202020204" charset="0"/>
                      </a:endParaRPr>
                    </a:p>
                  </a:txBody>
                  <a:tcPr/>
                </a:tc>
                <a:tc>
                  <a:txBody>
                    <a:bodyPr/>
                    <a:lstStyle/>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Rewritten from scratch</a:t>
                      </a: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Goal is to have a smaller, simpler code base.</a:t>
                      </a: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Has a library version for other programs</a:t>
                      </a:r>
                    </a:p>
                  </a:txBody>
                  <a:tcPr/>
                </a:tc>
                <a:tc>
                  <a:txBody>
                    <a:bodyPr/>
                    <a:lstStyle/>
                    <a:p>
                      <a:r>
                        <a:rPr lang="en-NZ" sz="1000">
                          <a:solidFill>
                            <a:schemeClr val="tx1"/>
                          </a:solidFill>
                          <a:latin typeface="Aldrich" panose="020B0604020202020204" charset="0"/>
                        </a:rPr>
                        <a:t>Supports layer 7 features:</a:t>
                      </a: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Predefined stochastic profiles (e.g. Telnet, VolP).</a:t>
                      </a: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Custom payload (random or a file)</a:t>
                      </a: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Both PS and IDT support stochastic processes. </a:t>
                      </a:r>
                    </a:p>
                  </a:txBody>
                  <a:tcPr/>
                </a:tc>
                <a:extLst>
                  <a:ext uri="{0D108BD9-81ED-4DB2-BD59-A6C34878D82A}">
                    <a16:rowId xmlns:a16="http://schemas.microsoft.com/office/drawing/2014/main" val="484584963"/>
                  </a:ext>
                </a:extLst>
              </a:tr>
              <a:tr h="0">
                <a:tc>
                  <a:txBody>
                    <a:bodyPr/>
                    <a:lstStyle/>
                    <a:p>
                      <a:r>
                        <a:rPr lang="en-US" sz="1400">
                          <a:solidFill>
                            <a:schemeClr val="tx1"/>
                          </a:solidFill>
                          <a:latin typeface="Aldrich" panose="020B0604020202020204" charset="0"/>
                        </a:rPr>
                        <a:t>Feature 2</a:t>
                      </a:r>
                      <a:endParaRPr lang="en-NZ" sz="1400">
                        <a:solidFill>
                          <a:schemeClr val="tx1"/>
                        </a:solidFill>
                        <a:latin typeface="Aldrich" panose="020B0604020202020204" charset="0"/>
                      </a:endParaRPr>
                    </a:p>
                  </a:txBody>
                  <a:tcPr/>
                </a:tc>
                <a:tc>
                  <a:txBody>
                    <a:bodyPr/>
                    <a:lstStyle/>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Measures bandwidth and performance</a:t>
                      </a: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Supports TCP and UDP</a:t>
                      </a: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Reports packet loss and delay</a:t>
                      </a:r>
                    </a:p>
                    <a:p>
                      <a:pPr marL="0" indent="0">
                        <a:buFont typeface="Arial" panose="020B0604020202020204" pitchFamily="34" charset="0"/>
                        <a:buNone/>
                      </a:pPr>
                      <a:endParaRPr lang="en-NZ" sz="1050">
                        <a:solidFill>
                          <a:schemeClr val="tx1"/>
                        </a:solidFill>
                        <a:latin typeface="Aldrich" panose="020B0604020202020204" charset="0"/>
                      </a:endParaRPr>
                    </a:p>
                  </a:txBody>
                  <a:tcPr/>
                </a:tc>
                <a:tc>
                  <a:txBody>
                    <a:bodyPr/>
                    <a:lstStyle/>
                    <a:p>
                      <a:r>
                        <a:rPr lang="en-NZ" sz="1000">
                          <a:solidFill>
                            <a:schemeClr val="tx1"/>
                          </a:solidFill>
                          <a:latin typeface="Aldrich" panose="020B0604020202020204" charset="0"/>
                        </a:rPr>
                        <a:t>Packet-level QoS metrics:</a:t>
                      </a:r>
                    </a:p>
                    <a:p>
                      <a:pPr marL="171450" indent="-171450">
                        <a:buClr>
                          <a:schemeClr val="tx1"/>
                        </a:buClr>
                        <a:buFont typeface="Arial" panose="020B0604020202020204" pitchFamily="34" charset="0"/>
                        <a:buChar char="•"/>
                      </a:pPr>
                      <a:r>
                        <a:rPr lang="en-NZ" sz="1000">
                          <a:solidFill>
                            <a:schemeClr val="tx1"/>
                          </a:solidFill>
                          <a:latin typeface="Aldrich" panose="020B0604020202020204" charset="0"/>
                        </a:rPr>
                        <a:t>Bitrate, packet rate, one way relay, round trip time, jitter and packet loss.</a:t>
                      </a:r>
                    </a:p>
                  </a:txBody>
                  <a:tcPr/>
                </a:tc>
                <a:extLst>
                  <a:ext uri="{0D108BD9-81ED-4DB2-BD59-A6C34878D82A}">
                    <a16:rowId xmlns:a16="http://schemas.microsoft.com/office/drawing/2014/main" val="3537182808"/>
                  </a:ext>
                </a:extLst>
              </a:tr>
            </a:tbl>
          </a:graphicData>
        </a:graphic>
      </p:graphicFrame>
      <p:sp>
        <p:nvSpPr>
          <p:cNvPr id="4" name="TextBox 3">
            <a:extLst>
              <a:ext uri="{FF2B5EF4-FFF2-40B4-BE49-F238E27FC236}">
                <a16:creationId xmlns:a16="http://schemas.microsoft.com/office/drawing/2014/main" id="{664CBE31-379E-0C4F-6A42-3654D8F040C9}"/>
              </a:ext>
            </a:extLst>
          </p:cNvPr>
          <p:cNvSpPr txBox="1"/>
          <p:nvPr/>
        </p:nvSpPr>
        <p:spPr>
          <a:xfrm>
            <a:off x="2608118" y="4644965"/>
            <a:ext cx="3927764" cy="307777"/>
          </a:xfrm>
          <a:prstGeom prst="rect">
            <a:avLst/>
          </a:prstGeom>
          <a:noFill/>
        </p:spPr>
        <p:txBody>
          <a:bodyPr wrap="square" rtlCol="0">
            <a:spAutoFit/>
          </a:bodyPr>
          <a:lstStyle/>
          <a:p>
            <a:r>
              <a:rPr lang="en-US" b="1" u="sng">
                <a:solidFill>
                  <a:schemeClr val="tx1"/>
                </a:solidFill>
                <a:latin typeface="Aldrich" panose="020B0604020202020204" charset="0"/>
              </a:rPr>
              <a:t>Chosen Evaluation Network Tool:  D-ITG</a:t>
            </a:r>
          </a:p>
        </p:txBody>
      </p:sp>
    </p:spTree>
    <p:extLst>
      <p:ext uri="{BB962C8B-B14F-4D97-AF65-F5344CB8AC3E}">
        <p14:creationId xmlns:p14="http://schemas.microsoft.com/office/powerpoint/2010/main" val="390500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9">
          <a:extLst>
            <a:ext uri="{FF2B5EF4-FFF2-40B4-BE49-F238E27FC236}">
              <a16:creationId xmlns:a16="http://schemas.microsoft.com/office/drawing/2014/main" id="{0A28F7FE-51A3-FAE6-D037-EC24D6A718BF}"/>
            </a:ext>
          </a:extLst>
        </p:cNvPr>
        <p:cNvGrpSpPr/>
        <p:nvPr/>
      </p:nvGrpSpPr>
      <p:grpSpPr>
        <a:xfrm>
          <a:off x="0" y="0"/>
          <a:ext cx="0" cy="0"/>
          <a:chOff x="0" y="0"/>
          <a:chExt cx="0" cy="0"/>
        </a:xfrm>
      </p:grpSpPr>
      <p:sp>
        <p:nvSpPr>
          <p:cNvPr id="1710" name="Google Shape;1710;p46">
            <a:extLst>
              <a:ext uri="{FF2B5EF4-FFF2-40B4-BE49-F238E27FC236}">
                <a16:creationId xmlns:a16="http://schemas.microsoft.com/office/drawing/2014/main" id="{E7005C4C-C85D-2697-A0B0-9F7EF5C2AC6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2800" noProof="0"/>
              <a:t>Estimated Cost Breakdown</a:t>
            </a:r>
          </a:p>
        </p:txBody>
      </p:sp>
      <p:graphicFrame>
        <p:nvGraphicFramePr>
          <p:cNvPr id="2" name="Table 1">
            <a:extLst>
              <a:ext uri="{FF2B5EF4-FFF2-40B4-BE49-F238E27FC236}">
                <a16:creationId xmlns:a16="http://schemas.microsoft.com/office/drawing/2014/main" id="{57FE64AD-B92F-0866-7891-ABC82A07941E}"/>
              </a:ext>
            </a:extLst>
          </p:cNvPr>
          <p:cNvGraphicFramePr>
            <a:graphicFrameLocks noGrp="1"/>
          </p:cNvGraphicFramePr>
          <p:nvPr>
            <p:extLst>
              <p:ext uri="{D42A27DB-BD31-4B8C-83A1-F6EECF244321}">
                <p14:modId xmlns:p14="http://schemas.microsoft.com/office/powerpoint/2010/main" val="2486993036"/>
              </p:ext>
            </p:extLst>
          </p:nvPr>
        </p:nvGraphicFramePr>
        <p:xfrm>
          <a:off x="815163" y="1017725"/>
          <a:ext cx="7513674" cy="4001542"/>
        </p:xfrm>
        <a:graphic>
          <a:graphicData uri="http://schemas.openxmlformats.org/drawingml/2006/table">
            <a:tbl>
              <a:tblPr firstRow="1" firstCol="1" bandRow="1">
                <a:tableStyleId>{491E4373-1CF0-4446-9E03-95644A09BF8D}</a:tableStyleId>
              </a:tblPr>
              <a:tblGrid>
                <a:gridCol w="1051771">
                  <a:extLst>
                    <a:ext uri="{9D8B030D-6E8A-4147-A177-3AD203B41FA5}">
                      <a16:colId xmlns:a16="http://schemas.microsoft.com/office/drawing/2014/main" val="1092221792"/>
                    </a:ext>
                  </a:extLst>
                </a:gridCol>
                <a:gridCol w="3623249">
                  <a:extLst>
                    <a:ext uri="{9D8B030D-6E8A-4147-A177-3AD203B41FA5}">
                      <a16:colId xmlns:a16="http://schemas.microsoft.com/office/drawing/2014/main" val="1495302580"/>
                    </a:ext>
                  </a:extLst>
                </a:gridCol>
                <a:gridCol w="806038">
                  <a:extLst>
                    <a:ext uri="{9D8B030D-6E8A-4147-A177-3AD203B41FA5}">
                      <a16:colId xmlns:a16="http://schemas.microsoft.com/office/drawing/2014/main" val="1038445525"/>
                    </a:ext>
                  </a:extLst>
                </a:gridCol>
                <a:gridCol w="1058362">
                  <a:extLst>
                    <a:ext uri="{9D8B030D-6E8A-4147-A177-3AD203B41FA5}">
                      <a16:colId xmlns:a16="http://schemas.microsoft.com/office/drawing/2014/main" val="3142576352"/>
                    </a:ext>
                  </a:extLst>
                </a:gridCol>
                <a:gridCol w="974254">
                  <a:extLst>
                    <a:ext uri="{9D8B030D-6E8A-4147-A177-3AD203B41FA5}">
                      <a16:colId xmlns:a16="http://schemas.microsoft.com/office/drawing/2014/main" val="3093141757"/>
                    </a:ext>
                  </a:extLst>
                </a:gridCol>
              </a:tblGrid>
              <a:tr h="370184">
                <a:tc>
                  <a:txBody>
                    <a:bodyPr/>
                    <a:lstStyle/>
                    <a:p>
                      <a:pPr algn="ctr">
                        <a:buNone/>
                      </a:pPr>
                      <a:r>
                        <a:rPr lang="en-NZ" sz="1050" kern="100">
                          <a:solidFill>
                            <a:schemeClr val="tx1"/>
                          </a:solidFill>
                          <a:effectLst/>
                          <a:latin typeface="Aldrich" panose="020B0604020202020204" charset="0"/>
                        </a:rPr>
                        <a:t>Cost Category</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solidFill>
                      <a:schemeClr val="bg1">
                        <a:lumMod val="75000"/>
                        <a:lumOff val="25000"/>
                      </a:schemeClr>
                    </a:solidFill>
                  </a:tcPr>
                </a:tc>
                <a:tc>
                  <a:txBody>
                    <a:bodyPr/>
                    <a:lstStyle/>
                    <a:p>
                      <a:pPr algn="ctr">
                        <a:buNone/>
                      </a:pPr>
                      <a:r>
                        <a:rPr lang="en-NZ" sz="1050" kern="100">
                          <a:solidFill>
                            <a:schemeClr val="tx1"/>
                          </a:solidFill>
                          <a:effectLst/>
                          <a:latin typeface="Aldrich" panose="020B0604020202020204" charset="0"/>
                        </a:rPr>
                        <a:t>Description</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solidFill>
                      <a:schemeClr val="bg1">
                        <a:lumMod val="75000"/>
                        <a:lumOff val="25000"/>
                      </a:schemeClr>
                    </a:solidFill>
                  </a:tcPr>
                </a:tc>
                <a:tc>
                  <a:txBody>
                    <a:bodyPr/>
                    <a:lstStyle/>
                    <a:p>
                      <a:pPr algn="ctr">
                        <a:buNone/>
                      </a:pPr>
                      <a:r>
                        <a:rPr lang="en-NZ" sz="1050" kern="100">
                          <a:solidFill>
                            <a:schemeClr val="tx1"/>
                          </a:solidFill>
                          <a:effectLst/>
                          <a:latin typeface="Aldrich" panose="020B0604020202020204" charset="0"/>
                        </a:rPr>
                        <a:t>Quantity</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solidFill>
                      <a:schemeClr val="bg1">
                        <a:lumMod val="75000"/>
                        <a:lumOff val="25000"/>
                      </a:schemeClr>
                    </a:solidFill>
                  </a:tcPr>
                </a:tc>
                <a:tc>
                  <a:txBody>
                    <a:bodyPr/>
                    <a:lstStyle/>
                    <a:p>
                      <a:pPr algn="ctr">
                        <a:buNone/>
                      </a:pPr>
                      <a:r>
                        <a:rPr lang="en-NZ" sz="1050" kern="100">
                          <a:solidFill>
                            <a:schemeClr val="tx1"/>
                          </a:solidFill>
                          <a:effectLst/>
                          <a:latin typeface="Aldrich" panose="020B0604020202020204" charset="0"/>
                        </a:rPr>
                        <a:t>Unit Cost (NZD)</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solidFill>
                      <a:schemeClr val="bg1">
                        <a:lumMod val="75000"/>
                        <a:lumOff val="25000"/>
                      </a:schemeClr>
                    </a:solidFill>
                  </a:tcPr>
                </a:tc>
                <a:tc>
                  <a:txBody>
                    <a:bodyPr/>
                    <a:lstStyle/>
                    <a:p>
                      <a:pPr algn="ctr">
                        <a:buNone/>
                      </a:pPr>
                      <a:r>
                        <a:rPr lang="en-NZ" sz="1050" kern="100">
                          <a:solidFill>
                            <a:schemeClr val="tx1"/>
                          </a:solidFill>
                          <a:effectLst/>
                          <a:latin typeface="Aldrich" panose="020B0604020202020204" charset="0"/>
                        </a:rPr>
                        <a:t>Total Cost (NZD)</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solidFill>
                      <a:schemeClr val="bg1">
                        <a:lumMod val="75000"/>
                        <a:lumOff val="25000"/>
                      </a:schemeClr>
                    </a:solidFill>
                  </a:tcPr>
                </a:tc>
                <a:extLst>
                  <a:ext uri="{0D108BD9-81ED-4DB2-BD59-A6C34878D82A}">
                    <a16:rowId xmlns:a16="http://schemas.microsoft.com/office/drawing/2014/main" val="3248811558"/>
                  </a:ext>
                </a:extLst>
              </a:tr>
              <a:tr h="308418">
                <a:tc>
                  <a:txBody>
                    <a:bodyPr/>
                    <a:lstStyle/>
                    <a:p>
                      <a:pPr>
                        <a:buNone/>
                      </a:pPr>
                      <a:r>
                        <a:rPr lang="en-NZ" sz="1050" kern="100">
                          <a:solidFill>
                            <a:schemeClr val="tx1"/>
                          </a:solidFill>
                          <a:effectLst/>
                          <a:latin typeface="Aldrich" panose="020B0604020202020204" charset="0"/>
                        </a:rPr>
                        <a:t>Hardware</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NZ" sz="1050" kern="100">
                          <a:solidFill>
                            <a:schemeClr val="tx1"/>
                          </a:solidFill>
                          <a:effectLst/>
                          <a:latin typeface="Aldrich" panose="020B0604020202020204" charset="0"/>
                        </a:rPr>
                        <a:t>HP Z420 Tower Workstation</a:t>
                      </a:r>
                      <a:br>
                        <a:rPr lang="en-NZ" sz="1050" kern="100">
                          <a:solidFill>
                            <a:schemeClr val="tx1"/>
                          </a:solidFill>
                          <a:effectLst/>
                          <a:latin typeface="Aldrich" panose="020B0604020202020204" charset="0"/>
                        </a:rPr>
                      </a:br>
                      <a:r>
                        <a:rPr lang="en-NZ" sz="1050" kern="100">
                          <a:solidFill>
                            <a:schemeClr val="tx1"/>
                          </a:solidFill>
                          <a:effectLst/>
                          <a:latin typeface="Aldrich" panose="020B0604020202020204" charset="0"/>
                        </a:rPr>
                        <a:t>(CORE Technology Brokers, n.d.).</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4</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$950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$3,800.00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63004177"/>
                  </a:ext>
                </a:extLst>
              </a:tr>
              <a:tr h="260520">
                <a:tc>
                  <a:txBody>
                    <a:bodyPr/>
                    <a:lstStyle/>
                    <a:p>
                      <a:pPr>
                        <a:buNone/>
                      </a:pPr>
                      <a:r>
                        <a:rPr lang="en-NZ" sz="1050" kern="100">
                          <a:solidFill>
                            <a:schemeClr val="tx1"/>
                          </a:solidFill>
                          <a:effectLst/>
                          <a:latin typeface="Aldrich" panose="020B0604020202020204" charset="0"/>
                        </a:rPr>
                        <a:t>Hardware</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NZ" sz="1050" kern="100">
                          <a:solidFill>
                            <a:schemeClr val="tx1"/>
                          </a:solidFill>
                          <a:effectLst/>
                          <a:latin typeface="Aldrich" panose="020B0604020202020204" charset="0"/>
                        </a:rPr>
                        <a:t>Philips 243V7QJAB/79 Monitor</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4</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$161</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$ 644.00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3824284836"/>
                  </a:ext>
                </a:extLst>
              </a:tr>
              <a:tr h="308418">
                <a:tc>
                  <a:txBody>
                    <a:bodyPr/>
                    <a:lstStyle/>
                    <a:p>
                      <a:pPr>
                        <a:buNone/>
                      </a:pPr>
                      <a:r>
                        <a:rPr lang="en-NZ" sz="1050" kern="100">
                          <a:solidFill>
                            <a:schemeClr val="tx1"/>
                          </a:solidFill>
                          <a:effectLst/>
                          <a:latin typeface="Aldrich" panose="020B0604020202020204" charset="0"/>
                        </a:rPr>
                        <a:t>Hardware</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NZ" sz="1050" kern="100">
                          <a:solidFill>
                            <a:schemeClr val="tx1"/>
                          </a:solidFill>
                          <a:effectLst/>
                          <a:latin typeface="Aldrich" panose="020B0604020202020204" charset="0"/>
                        </a:rPr>
                        <a:t>ASUS Vivobook Go 15 L510KA-EJ599W Laptop</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7</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$667</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$4,669.00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3221474174"/>
                  </a:ext>
                </a:extLst>
              </a:tr>
              <a:tr h="260520">
                <a:tc>
                  <a:txBody>
                    <a:bodyPr/>
                    <a:lstStyle/>
                    <a:p>
                      <a:pPr>
                        <a:buNone/>
                      </a:pPr>
                      <a:r>
                        <a:rPr lang="en-NZ" sz="1050" kern="100">
                          <a:solidFill>
                            <a:schemeClr val="tx1"/>
                          </a:solidFill>
                          <a:effectLst/>
                          <a:latin typeface="Aldrich" panose="020B0604020202020204" charset="0"/>
                        </a:rPr>
                        <a:t>Hardware</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NZ" sz="1050" kern="100">
                          <a:solidFill>
                            <a:schemeClr val="tx1"/>
                          </a:solidFill>
                          <a:effectLst/>
                          <a:latin typeface="Aldrich" panose="020B0604020202020204" charset="0"/>
                        </a:rPr>
                        <a:t>Rapoo X130PRO wired keyboard and mouse combo</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4</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$23.14</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  92.56</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3132222370"/>
                  </a:ext>
                </a:extLst>
              </a:tr>
              <a:tr h="455911">
                <a:tc>
                  <a:txBody>
                    <a:bodyPr/>
                    <a:lstStyle/>
                    <a:p>
                      <a:pPr>
                        <a:buNone/>
                      </a:pPr>
                      <a:r>
                        <a:rPr lang="en-NZ" sz="1050" kern="100">
                          <a:solidFill>
                            <a:schemeClr val="tx1"/>
                          </a:solidFill>
                          <a:effectLst/>
                          <a:latin typeface="Aldrich" panose="020B0604020202020204" charset="0"/>
                        </a:rPr>
                        <a:t>Network Equipment</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NZ" sz="1050" kern="100">
                          <a:solidFill>
                            <a:schemeClr val="tx1"/>
                          </a:solidFill>
                          <a:effectLst/>
                          <a:latin typeface="Aldrich" panose="020B0604020202020204" charset="0"/>
                        </a:rPr>
                        <a:t>Cruxtec 0.5m Cat7 Ethernet Cable RS7-005-BK</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3</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$5.45</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  16.35</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1431138873"/>
                  </a:ext>
                </a:extLst>
              </a:tr>
              <a:tr h="455911">
                <a:tc>
                  <a:txBody>
                    <a:bodyPr/>
                    <a:lstStyle/>
                    <a:p>
                      <a:pPr>
                        <a:buNone/>
                      </a:pPr>
                      <a:r>
                        <a:rPr lang="en-NZ" sz="1050" kern="100">
                          <a:solidFill>
                            <a:schemeClr val="tx1"/>
                          </a:solidFill>
                          <a:effectLst/>
                          <a:latin typeface="Aldrich" panose="020B0604020202020204" charset="0"/>
                        </a:rPr>
                        <a:t>Network Equipment</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NZ" sz="1050" kern="100">
                          <a:solidFill>
                            <a:schemeClr val="tx1"/>
                          </a:solidFill>
                          <a:effectLst/>
                          <a:latin typeface="Aldrich" panose="020B0604020202020204" charset="0"/>
                        </a:rPr>
                        <a:t>TP-Link TG-3468 32-bit Gigabit PCIe Network Adapter</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6</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$22</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$ 132.00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819022297"/>
                  </a:ext>
                </a:extLst>
              </a:tr>
              <a:tr h="308418">
                <a:tc>
                  <a:txBody>
                    <a:bodyPr/>
                    <a:lstStyle/>
                    <a:p>
                      <a:pPr>
                        <a:buNone/>
                      </a:pPr>
                      <a:r>
                        <a:rPr lang="en-NZ" sz="1050" kern="100">
                          <a:solidFill>
                            <a:schemeClr val="tx1"/>
                          </a:solidFill>
                          <a:effectLst/>
                          <a:latin typeface="Aldrich" panose="020B0604020202020204" charset="0"/>
                        </a:rPr>
                        <a:t>Labour</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NZ" sz="1050" kern="100">
                          <a:solidFill>
                            <a:schemeClr val="tx1"/>
                          </a:solidFill>
                          <a:effectLst/>
                          <a:latin typeface="Aldrich" panose="020B0604020202020204" charset="0"/>
                        </a:rPr>
                        <a:t>Refer to labour breakdown table</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$109,420.80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1362853403"/>
                  </a:ext>
                </a:extLst>
              </a:tr>
              <a:tr h="390780">
                <a:tc>
                  <a:txBody>
                    <a:bodyPr/>
                    <a:lstStyle/>
                    <a:p>
                      <a:pPr>
                        <a:buNone/>
                      </a:pPr>
                      <a:r>
                        <a:rPr lang="en-NZ" sz="1050" kern="100">
                          <a:solidFill>
                            <a:schemeClr val="tx1"/>
                          </a:solidFill>
                          <a:effectLst/>
                          <a:latin typeface="Aldrich" panose="020B0604020202020204" charset="0"/>
                        </a:rPr>
                        <a:t>Software Tools</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US" sz="1050" kern="100">
                          <a:solidFill>
                            <a:schemeClr val="tx1"/>
                          </a:solidFill>
                          <a:effectLst/>
                          <a:latin typeface="Aldrich" panose="020B0604020202020204" charset="0"/>
                          <a:ea typeface="Yu Mincho" panose="02020400000000000000" pitchFamily="18" charset="-128"/>
                          <a:cs typeface="Aptos" panose="020B0004020202020204" pitchFamily="34" charset="0"/>
                        </a:rPr>
                        <a:t>D-ITG</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4</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   0.00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3963534023"/>
                  </a:ext>
                </a:extLst>
              </a:tr>
              <a:tr h="390780">
                <a:tc>
                  <a:txBody>
                    <a:bodyPr/>
                    <a:lstStyle/>
                    <a:p>
                      <a:pPr>
                        <a:buNone/>
                      </a:pPr>
                      <a:r>
                        <a:rPr lang="en-NZ" sz="1050" kern="100">
                          <a:solidFill>
                            <a:schemeClr val="tx1"/>
                          </a:solidFill>
                          <a:effectLst/>
                          <a:latin typeface="Aldrich" panose="020B0604020202020204" charset="0"/>
                        </a:rPr>
                        <a:t>Software Tools</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NZ" sz="1050" kern="100">
                          <a:solidFill>
                            <a:schemeClr val="tx1"/>
                          </a:solidFill>
                          <a:effectLst/>
                          <a:latin typeface="Aldrich" panose="020B0604020202020204" charset="0"/>
                        </a:rPr>
                        <a:t>Linux OS (Ubuntu, Fedora, Kali)</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3</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   0.00</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2292574551"/>
                  </a:ext>
                </a:extLst>
              </a:tr>
              <a:tr h="462628">
                <a:tc>
                  <a:txBody>
                    <a:bodyPr/>
                    <a:lstStyle/>
                    <a:p>
                      <a:pPr>
                        <a:buNone/>
                      </a:pPr>
                      <a:r>
                        <a:rPr lang="en-NZ" sz="1050" kern="100">
                          <a:solidFill>
                            <a:schemeClr val="tx1"/>
                          </a:solidFill>
                          <a:effectLst/>
                          <a:latin typeface="Aldrich" panose="020B0604020202020204" charset="0"/>
                        </a:rPr>
                        <a:t>Total Estimated Cost</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buNone/>
                      </a:pPr>
                      <a:r>
                        <a:rPr lang="en-NZ" sz="1050" kern="100">
                          <a:solidFill>
                            <a:schemeClr val="tx1"/>
                          </a:solidFill>
                          <a:effectLst/>
                          <a:latin typeface="Aldrich" panose="020B0604020202020204" charset="0"/>
                        </a:rPr>
                        <a:t> </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 </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 </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tc>
                  <a:txBody>
                    <a:bodyPr/>
                    <a:lstStyle/>
                    <a:p>
                      <a:pPr algn="r">
                        <a:buNone/>
                      </a:pPr>
                      <a:r>
                        <a:rPr lang="en-NZ" sz="1050" kern="100">
                          <a:solidFill>
                            <a:schemeClr val="tx1"/>
                          </a:solidFill>
                          <a:effectLst/>
                          <a:latin typeface="Aldrich" panose="020B0604020202020204" charset="0"/>
                        </a:rPr>
                        <a:t>$118,774.71</a:t>
                      </a:r>
                      <a:endParaRPr lang="en-NZ" sz="1050" kern="100">
                        <a:solidFill>
                          <a:schemeClr val="tx1"/>
                        </a:solidFill>
                        <a:effectLst/>
                        <a:latin typeface="Aldrich" panose="020B0604020202020204" charset="0"/>
                        <a:ea typeface="Yu Mincho" panose="02020400000000000000" pitchFamily="18" charset="-128"/>
                        <a:cs typeface="Aptos" panose="020B0004020202020204" pitchFamily="34" charset="0"/>
                      </a:endParaRPr>
                    </a:p>
                  </a:txBody>
                  <a:tcPr marL="27952" marR="27952" marT="0" marB="0" anchor="ctr"/>
                </a:tc>
                <a:extLst>
                  <a:ext uri="{0D108BD9-81ED-4DB2-BD59-A6C34878D82A}">
                    <a16:rowId xmlns:a16="http://schemas.microsoft.com/office/drawing/2014/main" val="1038257774"/>
                  </a:ext>
                </a:extLst>
              </a:tr>
            </a:tbl>
          </a:graphicData>
        </a:graphic>
      </p:graphicFrame>
    </p:spTree>
    <p:extLst>
      <p:ext uri="{BB962C8B-B14F-4D97-AF65-F5344CB8AC3E}">
        <p14:creationId xmlns:p14="http://schemas.microsoft.com/office/powerpoint/2010/main" val="1235311710"/>
      </p:ext>
    </p:extLst>
  </p:cSld>
  <p:clrMapOvr>
    <a:masterClrMapping/>
  </p:clrMapOvr>
</p:sld>
</file>

<file path=ppt/theme/theme1.xml><?xml version="1.0" encoding="utf-8"?>
<a:theme xmlns:a="http://schemas.openxmlformats.org/drawingml/2006/main" name="Information Technology Project Proposal by Slidesgo">
  <a:themeElements>
    <a:clrScheme name="Simple Light">
      <a:dk1>
        <a:srgbClr val="FFFFFF"/>
      </a:dk1>
      <a:lt1>
        <a:srgbClr val="000000"/>
      </a:lt1>
      <a:dk2>
        <a:srgbClr val="B7B7B7"/>
      </a:dk2>
      <a:lt2>
        <a:srgbClr val="EFEFEF"/>
      </a:lt2>
      <a:accent1>
        <a:srgbClr val="CCCCCC"/>
      </a:accent1>
      <a:accent2>
        <a:srgbClr val="66666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2445</Words>
  <Application>Microsoft Office PowerPoint</Application>
  <PresentationFormat>On-screen Show (16:9)</PresentationFormat>
  <Paragraphs>316</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Aldrich</vt:lpstr>
      <vt:lpstr>Saira</vt:lpstr>
      <vt:lpstr>Information Technology Project Proposal by Slidesgo</vt:lpstr>
      <vt:lpstr> Project Proposal Network Performance Evaluation on Linux Operating System</vt:lpstr>
      <vt:lpstr>Team - Introduction</vt:lpstr>
      <vt:lpstr>Executive Summary</vt:lpstr>
      <vt:lpstr>Project Scope – Functional Requirements </vt:lpstr>
      <vt:lpstr>PowerPoint Presentation</vt:lpstr>
      <vt:lpstr>Out of Scope</vt:lpstr>
      <vt:lpstr>Technical Infrastructure</vt:lpstr>
      <vt:lpstr>Tools Comparison</vt:lpstr>
      <vt:lpstr>Estimated Cost Breakdown</vt:lpstr>
      <vt:lpstr>Upskilling Plans</vt:lpstr>
      <vt:lpstr>Success Criteria</vt:lpstr>
      <vt:lpstr>Project Methodology</vt:lpstr>
      <vt:lpstr>PowerPoint Presentation</vt:lpstr>
      <vt:lpstr>Issue Log</vt:lpstr>
      <vt:lpstr>Quality Assurance Plan</vt:lpstr>
      <vt:lpstr>PowerPoint Presentation</vt:lpstr>
      <vt:lpstr>PowerPoint Presentation</vt:lpstr>
      <vt:lpstr>Gantt Chart</vt:lpstr>
      <vt:lpstr>Thank You for Listening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Thomas Hugh Robinson</cp:lastModifiedBy>
  <cp:revision>1</cp:revision>
  <dcterms:modified xsi:type="dcterms:W3CDTF">2025-04-10T00:04:16Z</dcterms:modified>
</cp:coreProperties>
</file>