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91B8-1E67-4AD1-A70D-6EA132111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br>
              <a:rPr lang="en-US" dirty="0"/>
            </a:b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6453A-76ED-4E81-864B-A63B52E45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267563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DAD1-6A43-4FB5-BE76-E7133A19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DBCC-A537-4CBF-BF22-8EA1D64F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WAP to enter </a:t>
            </a:r>
          </a:p>
          <a:p>
            <a:r>
              <a:rPr lang="en-US" sz="2400" dirty="0"/>
              <a:t>1</a:t>
            </a:r>
            <a:r>
              <a:rPr lang="en-US" sz="2400"/>
              <a:t>] 2 numbers x,y</a:t>
            </a:r>
            <a:endParaRPr lang="en-US" sz="2400" dirty="0"/>
          </a:p>
          <a:p>
            <a:r>
              <a:rPr lang="en-US" sz="2400"/>
              <a:t>2]create a fun  ‘enter’ to get the two numbers and return them </a:t>
            </a:r>
          </a:p>
          <a:p>
            <a:r>
              <a:rPr lang="en-US" sz="2400"/>
              <a:t> 3] create a fun ‘div’ to divide the two numbers</a:t>
            </a:r>
            <a:endParaRPr lang="en-US" sz="2400" dirty="0"/>
          </a:p>
          <a:p>
            <a:r>
              <a:rPr lang="en-US" sz="2400"/>
              <a:t> 4] use try n except to take care of possible errors(divide by zero)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976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CC00-4513-486C-BBAD-28C9DCF2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689113"/>
            <a:ext cx="8770571" cy="5400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Using exception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4E8D3-3D9D-4087-8104-95948F29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443" y="2192559"/>
            <a:ext cx="4306542" cy="39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6FEE-F6CB-4E1F-B575-0679C09F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Multiple exceptions </a:t>
            </a:r>
            <a:br>
              <a:rPr lang="en-US" dirty="0"/>
            </a:br>
            <a:r>
              <a:rPr lang="en-US" dirty="0"/>
              <a:t>and  raising exceptions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D3FDB-36A5-4A7B-8B4D-939AB7E08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043476"/>
            <a:ext cx="4177533" cy="4246179"/>
          </a:xfrm>
        </p:spPr>
      </p:pic>
    </p:spTree>
    <p:extLst>
      <p:ext uri="{BB962C8B-B14F-4D97-AF65-F5344CB8AC3E}">
        <p14:creationId xmlns:p14="http://schemas.microsoft.com/office/powerpoint/2010/main" val="120987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9507-14F6-4044-9A58-1A960805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Else…finally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42769-04BB-4740-92E6-1C2AB1D75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1492550"/>
            <a:ext cx="3970268" cy="4623604"/>
          </a:xfrm>
        </p:spPr>
      </p:pic>
    </p:spTree>
    <p:extLst>
      <p:ext uri="{BB962C8B-B14F-4D97-AF65-F5344CB8AC3E}">
        <p14:creationId xmlns:p14="http://schemas.microsoft.com/office/powerpoint/2010/main" val="320502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3413-05EA-40F2-BF98-9F6A294C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exception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AFF65-8A17-45AF-BAF7-F2AF4F116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919" y="2968625"/>
            <a:ext cx="7810500" cy="2590800"/>
          </a:xfrm>
        </p:spPr>
      </p:pic>
    </p:spTree>
    <p:extLst>
      <p:ext uri="{BB962C8B-B14F-4D97-AF65-F5344CB8AC3E}">
        <p14:creationId xmlns:p14="http://schemas.microsoft.com/office/powerpoint/2010/main" val="46511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A219-0A12-4F96-BA55-D11D48FF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310AA-9D5B-45A3-BA1D-1EC5F0BAE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819" y="2935287"/>
            <a:ext cx="6362700" cy="2657475"/>
          </a:xfrm>
        </p:spPr>
      </p:pic>
    </p:spTree>
    <p:extLst>
      <p:ext uri="{BB962C8B-B14F-4D97-AF65-F5344CB8AC3E}">
        <p14:creationId xmlns:p14="http://schemas.microsoft.com/office/powerpoint/2010/main" val="21371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80A4-2249-4337-AB02-7507992A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8298-DD38-45F9-8BDA-9AE66BE2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An </a:t>
            </a:r>
            <a:r>
              <a:rPr lang="en-US" sz="2800" b="1" dirty="0"/>
              <a:t>exception</a:t>
            </a:r>
            <a:r>
              <a:rPr lang="en-US" sz="2800" dirty="0"/>
              <a:t> is an error that happens during execution of a program. When that error occurs, </a:t>
            </a:r>
            <a:r>
              <a:rPr lang="en-US" sz="2800" b="1" dirty="0"/>
              <a:t>Python</a:t>
            </a:r>
            <a:r>
              <a:rPr lang="en-US" sz="2800"/>
              <a:t> generates an</a:t>
            </a:r>
            <a:r>
              <a:rPr lang="en-US" sz="2800" dirty="0"/>
              <a:t> </a:t>
            </a:r>
            <a:r>
              <a:rPr lang="en-US" sz="2800" b="1" dirty="0"/>
              <a:t>exception</a:t>
            </a:r>
            <a:r>
              <a:rPr lang="en-US" sz="2800" dirty="0"/>
              <a:t> that can be handled, which avoids your program to crash</a:t>
            </a:r>
          </a:p>
          <a:p>
            <a:r>
              <a:rPr lang="en-US" sz="2800" dirty="0"/>
              <a:t>Why handle it?</a:t>
            </a:r>
          </a:p>
          <a:p>
            <a:r>
              <a:rPr lang="en-US" sz="2800" dirty="0"/>
              <a:t>Syntax errors vs exceptions?</a:t>
            </a:r>
          </a:p>
          <a:p>
            <a:r>
              <a:rPr lang="en-US" sz="2800" dirty="0"/>
              <a:t>Exception classes?</a:t>
            </a:r>
          </a:p>
        </p:txBody>
      </p:sp>
    </p:spTree>
    <p:extLst>
      <p:ext uri="{BB962C8B-B14F-4D97-AF65-F5344CB8AC3E}">
        <p14:creationId xmlns:p14="http://schemas.microsoft.com/office/powerpoint/2010/main" val="354201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300C-393D-4869-B394-8C08A8E4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CF257-B671-44DA-A180-8DF50E0A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623552"/>
            <a:ext cx="8770938" cy="3280946"/>
          </a:xfrm>
        </p:spPr>
      </p:pic>
    </p:spTree>
    <p:extLst>
      <p:ext uri="{BB962C8B-B14F-4D97-AF65-F5344CB8AC3E}">
        <p14:creationId xmlns:p14="http://schemas.microsoft.com/office/powerpoint/2010/main" val="33034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B9385-7987-4465-9936-1F9D1A6F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253" y="579854"/>
            <a:ext cx="8401878" cy="5698292"/>
          </a:xfrm>
        </p:spPr>
      </p:pic>
    </p:spTree>
    <p:extLst>
      <p:ext uri="{BB962C8B-B14F-4D97-AF65-F5344CB8AC3E}">
        <p14:creationId xmlns:p14="http://schemas.microsoft.com/office/powerpoint/2010/main" val="229986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4D89-A7A3-4883-A5C6-E5479E0A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4A66E-563B-4CA3-BDB7-7BB48C3B9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926" y="487190"/>
            <a:ext cx="9086022" cy="5802465"/>
          </a:xfrm>
        </p:spPr>
      </p:pic>
    </p:spTree>
    <p:extLst>
      <p:ext uri="{BB962C8B-B14F-4D97-AF65-F5344CB8AC3E}">
        <p14:creationId xmlns:p14="http://schemas.microsoft.com/office/powerpoint/2010/main" val="182536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0D76-56B5-4337-AD51-B7657B9E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C5757-C344-4119-ADEC-3B6A2F06F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114" y="568345"/>
            <a:ext cx="9728767" cy="5521305"/>
          </a:xfrm>
        </p:spPr>
      </p:pic>
    </p:spTree>
    <p:extLst>
      <p:ext uri="{BB962C8B-B14F-4D97-AF65-F5344CB8AC3E}">
        <p14:creationId xmlns:p14="http://schemas.microsoft.com/office/powerpoint/2010/main" val="379317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C4F1-1F2C-4D2A-B18A-EB8B1029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DF3D6-E2F2-4DC9-9F71-58EEE7D7C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669" y="578284"/>
            <a:ext cx="9289774" cy="5515267"/>
          </a:xfrm>
        </p:spPr>
      </p:pic>
    </p:spTree>
    <p:extLst>
      <p:ext uri="{BB962C8B-B14F-4D97-AF65-F5344CB8AC3E}">
        <p14:creationId xmlns:p14="http://schemas.microsoft.com/office/powerpoint/2010/main" val="38069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F01-A649-4B2D-9B7D-CDB1CA7B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C9C91-3A78-44DA-B103-0E4391052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705" y="426349"/>
            <a:ext cx="8934565" cy="5863306"/>
          </a:xfrm>
        </p:spPr>
      </p:pic>
    </p:spTree>
    <p:extLst>
      <p:ext uri="{BB962C8B-B14F-4D97-AF65-F5344CB8AC3E}">
        <p14:creationId xmlns:p14="http://schemas.microsoft.com/office/powerpoint/2010/main" val="16105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D0F7-A861-4044-870D-B423627B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929151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FE65-676E-4D28-97A3-803E1BFA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>
            <a:normAutofit/>
          </a:bodyPr>
          <a:lstStyle/>
          <a:p>
            <a:r>
              <a:rPr lang="en-US" sz="3600" dirty="0"/>
              <a:t>Blank Exception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22610-216D-4D36-8093-48FEAD19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77" y="3223421"/>
            <a:ext cx="2512323" cy="28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2561</TotalTime>
  <Words>87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Feathered</vt:lpstr>
      <vt:lpstr>Exceptions  and  Exception Handling </vt:lpstr>
      <vt:lpstr>EXCEPTION</vt:lpstr>
      <vt:lpstr>Exception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exceptions</vt:lpstr>
      <vt:lpstr>PowerPoint Presentation</vt:lpstr>
      <vt:lpstr>PowerPoint Presentation</vt:lpstr>
      <vt:lpstr>Handling Multiple exceptions  and  raising exceptions  </vt:lpstr>
      <vt:lpstr>Else…finally</vt:lpstr>
      <vt:lpstr>Create your own exception</vt:lpstr>
      <vt:lpstr>Assertions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 and  Exception Handling</dc:title>
  <dc:creator>user</dc:creator>
  <cp:lastModifiedBy>user</cp:lastModifiedBy>
  <cp:revision>12</cp:revision>
  <dcterms:created xsi:type="dcterms:W3CDTF">2018-09-23T08:07:05Z</dcterms:created>
  <dcterms:modified xsi:type="dcterms:W3CDTF">2018-09-26T11:01:51Z</dcterms:modified>
</cp:coreProperties>
</file>