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flipH="1">
            <a:off x="8151840" y="0"/>
            <a:ext cx="989640" cy="685692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2665440" y="0"/>
            <a:ext cx="6476040" cy="685692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  <a:effectLst>
            <a:innerShdw blurRad="63500" dir="10800000" dist="4445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V="1">
            <a:off x="2666880" y="0"/>
            <a:ext cx="360" cy="6858000"/>
          </a:xfrm>
          <a:prstGeom prst="line">
            <a:avLst/>
          </a:prstGeom>
          <a:ln w="11520">
            <a:solidFill>
              <a:schemeClr val="bg1">
                <a:shade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>
            <a:off x="8151840" y="0"/>
            <a:ext cx="989640" cy="685692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>
            <a:off x="8151840" y="0"/>
            <a:ext cx="989640" cy="685692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  <a:effectLst>
            <a:innerShdw blurRad="63500" dir="10800000" dist="4445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366720" y="533520"/>
            <a:ext cx="5104440" cy="28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 algn="r">
              <a:lnSpc>
                <a:spcPct val="100000"/>
              </a:lnSpc>
            </a:pPr>
            <a:r>
              <a:rPr b="1" lang="en-IN" sz="4200" spc="-1" strike="noStrike" cap="all">
                <a:solidFill>
                  <a:srgbClr val="fef7f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Introduction to oop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354480" y="3539880"/>
            <a:ext cx="511380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constructor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No need of assigning values to every data member individually.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Inbuilt method : </a:t>
            </a:r>
            <a:r>
              <a:rPr b="1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__init__()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Constructor is automatically called on instantiation.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Simplifying previous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Employee: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__init__(self, ename, esalary):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self.name = ename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self.salary = esalary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displayEmployeeDetails(self):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print (self.name + “ earns ”,self.salary)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 = Employee(“Shahid”, 10000)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 = Employee(“Arunima”, 25000)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E1.displayEmployeeDetails()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E2.displayEmployeeDetails()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inheritance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‘CHILD’ class inherits the attributes of a ‘PARENT’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Syntax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parentname: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#data members and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childname(parentname):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#child data members and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228600"/>
            <a:ext cx="769500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Person: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name = ""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age =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getNA(self, name, age):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self.name =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self.age = 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Student(Person):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__init__(self, name, age, usn):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self.getNA(name, age)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#allowed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self.usn = usn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displayStudent(self):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     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print ("{}, Age {}, USN {}".format(self.name, self.age, self.usn))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Importing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One python script can be imported into another python 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This can be done using the keyword ‘import’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Helps to write readable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DIY – simulate the snake game(partially)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Create a class called Player.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 a constructor to set the player position to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Have 2 methods – “RollDie” and “DisplayPosition”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Import random module and use it in RollDie() method to generate a random value between 1 and 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Display the player position using DisplayPosition()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Use an infinite loop to keep doing this until ‘x’ is pressed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What is a ‘class’?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 user defined prototype for an object.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Defines a set of attributes(data members and method members).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‘object’ is a unique instance of a class.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process of creating an object from a class is called ‘Instantiation’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Consider a class called ‘EMPLOYEE’.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Every employee has a ‘name’ and a ‘salary’ associated with him. These are the data members of EMPLOYEE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Let there be a method(class function) called ‘displayEmployeeDetails()’.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048120" y="304920"/>
            <a:ext cx="2132640" cy="2437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EMPLOYEE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members – NAME, SALARY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displayEmployeeDetails()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066680" y="3733920"/>
            <a:ext cx="1675440" cy="159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Shahid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10000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410080" y="3733920"/>
            <a:ext cx="1675440" cy="15991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Arunima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25000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457200" y="838080"/>
            <a:ext cx="1599120" cy="837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 flipV="1">
            <a:off x="2209680" y="990000"/>
            <a:ext cx="76104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3276720" y="5791320"/>
            <a:ext cx="1675440" cy="76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7"/>
          <p:cNvSpPr/>
          <p:nvPr/>
        </p:nvSpPr>
        <p:spPr>
          <a:xfrm flipH="1" flipV="1">
            <a:off x="2880000" y="5184000"/>
            <a:ext cx="648000" cy="60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8"/>
          <p:cNvSpPr/>
          <p:nvPr/>
        </p:nvSpPr>
        <p:spPr>
          <a:xfrm flipV="1">
            <a:off x="4680000" y="5184000"/>
            <a:ext cx="648000" cy="607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9"/>
          <p:cNvSpPr/>
          <p:nvPr/>
        </p:nvSpPr>
        <p:spPr>
          <a:xfrm>
            <a:off x="5180760" y="2742120"/>
            <a:ext cx="723240" cy="929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0"/>
          <p:cNvSpPr/>
          <p:nvPr/>
        </p:nvSpPr>
        <p:spPr>
          <a:xfrm flipH="1">
            <a:off x="2232000" y="2664000"/>
            <a:ext cx="792000" cy="108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Syntax for creating ‘classes’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</a:t>
            </a: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classname: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member1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member2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Data member3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Method member1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Method member2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Method member3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i="1" lang="en-IN" sz="2000" spc="-1" strike="noStrike">
                <a:solidFill>
                  <a:srgbClr val="6f6f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Employee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class Employee: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#data member declaration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name = “ “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salary = 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#method member definition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 displayEmployeeDetails(self):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print (self.name + “ earns “ , self.salary)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 - a keyword?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Represents the instance of a class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Every method must have a ‘self’ parameter.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  <a:buClr>
                <a:srgbClr val="b13f9a"/>
              </a:buClr>
              <a:buSzPct val="73000"/>
              <a:buFont typeface="Wingdings 2" charset="2"/>
              <a:buChar char="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‘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self’ is not a keyword, rather it is just a strong convention that is used to show that the current object is being used.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Syntax for creating ‘objects’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objectname = classname(parameters)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320040"/>
            <a:ext cx="72378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0" bIns="0" anchor="b"/>
          <a:p>
            <a:pPr>
              <a:lnSpc>
                <a:spcPct val="100000"/>
              </a:lnSpc>
            </a:pPr>
            <a:r>
              <a:rPr b="1" lang="en-IN" sz="3800" spc="-1" strike="noStrike" cap="all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Creating ‘employee’ objects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9560"/>
            <a:ext cx="72378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 = Employee()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 = Employee()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E1.name = “Shahid”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E1.salary = 10000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E2.name = “Arunima”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E2.salary = 25000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E1.displayEmployeeDetails()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E2.displayEmployeeDetails()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#print(Employee)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240"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#print(E1)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83</TotalTime>
  <Application>LibreOffice/5.1.6.2$Linux_X86_64 LibreOffice_project/10m0$Build-2</Application>
  <Words>438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Shahid Nehal</dc:creator>
  <dc:description/>
  <dc:language>en-IN</dc:language>
  <cp:lastModifiedBy/>
  <dcterms:modified xsi:type="dcterms:W3CDTF">2018-09-27T11:29:12Z</dcterms:modified>
  <cp:revision>32</cp:revision>
  <dc:subject/>
  <dc:title>Introduction to oop in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