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2.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3.xml" ContentType="application/vnd.openxmlformats-officedocument.theme+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72" r:id="rId1"/>
    <p:sldMasterId id="2147483709" r:id="rId2"/>
    <p:sldMasterId id="2147483745" r:id="rId3"/>
    <p:sldMasterId id="2147483781" r:id="rId4"/>
  </p:sldMasterIdLst>
  <p:notesMasterIdLst>
    <p:notesMasterId r:id="rId11"/>
  </p:notesMasterIdLst>
  <p:sldIdLst>
    <p:sldId id="261" r:id="rId5"/>
    <p:sldId id="336" r:id="rId6"/>
    <p:sldId id="358" r:id="rId7"/>
    <p:sldId id="359" r:id="rId8"/>
    <p:sldId id="360" r:id="rId9"/>
    <p:sldId id="362" r:id="rId10"/>
  </p:sldIdLst>
  <p:sldSz cx="9144000" cy="5143500" type="screen16x9"/>
  <p:notesSz cx="6858000" cy="9144000"/>
  <p:embeddedFontLst>
    <p:embeddedFont>
      <p:font typeface="Calibri" panose="020F0502020204030204" pitchFamily="34" charset="0"/>
      <p:regular r:id="rId12"/>
      <p:bold r:id="rId13"/>
      <p:italic r:id="rId14"/>
      <p:boldItalic r:id="rId15"/>
    </p:embeddedFont>
    <p:embeddedFont>
      <p:font typeface="IBM Plex Sans" panose="020B0503050203000203" pitchFamily="34" charset="0"/>
      <p:regular r:id="rId16"/>
      <p:bold r:id="rId17"/>
      <p:italic r:id="rId18"/>
      <p:boldItalic r:id="rId19"/>
    </p:embeddedFont>
  </p:embeddedFontLst>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92"/>
    <p:restoredTop sz="86427"/>
  </p:normalViewPr>
  <p:slideViewPr>
    <p:cSldViewPr snapToGrid="0" snapToObjects="1" showGuides="1">
      <p:cViewPr varScale="1">
        <p:scale>
          <a:sx n="171" d="100"/>
          <a:sy n="171" d="100"/>
        </p:scale>
        <p:origin x="848" y="16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14" d="100"/>
          <a:sy n="114" d="100"/>
        </p:scale>
        <p:origin x="4264"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font" Target="fonts/font8.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E012A-D992-5D42-B86E-AA2BC0764EE1}" type="datetimeFigureOut">
              <a:rPr lang="en-US" smtClean="0"/>
              <a:t>2/27/20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02FFD-07D4-5C4F-BD77-921008177348}" type="slidenum">
              <a:rPr lang="en-US" smtClean="0"/>
              <a:t>‹#›</a:t>
            </a:fld>
            <a:endParaRPr lang="en-US"/>
          </a:p>
        </p:txBody>
      </p:sp>
    </p:spTree>
    <p:extLst>
      <p:ext uri="{BB962C8B-B14F-4D97-AF65-F5344CB8AC3E}">
        <p14:creationId xmlns:p14="http://schemas.microsoft.com/office/powerpoint/2010/main" val="153815357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D02FFD-07D4-5C4F-BD77-921008177348}" type="slidenum">
              <a:rPr lang="en-US" smtClean="0"/>
              <a:t>1</a:t>
            </a:fld>
            <a:endParaRPr lang="en-US"/>
          </a:p>
        </p:txBody>
      </p:sp>
    </p:spTree>
    <p:extLst>
      <p:ext uri="{BB962C8B-B14F-4D97-AF65-F5344CB8AC3E}">
        <p14:creationId xmlns:p14="http://schemas.microsoft.com/office/powerpoint/2010/main" val="39244109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bg2"/>
                </a:solidFill>
              </a:defRPr>
            </a:lvl1pPr>
          </a:lstStyle>
          <a:p>
            <a:r>
              <a:rPr lang="en-US"/>
              <a:t>LinuxCoC / Travis &amp; Docker Manifests / September 11, 2019/ © 2019 IBM Corporation</a:t>
            </a:r>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bg2"/>
                </a:solidFill>
              </a:defRPr>
            </a:lvl1pPr>
          </a:lstStyle>
          <a:p>
            <a:r>
              <a:rPr lang="en-US"/>
              <a:t>Click to edit Master title style</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393811" y="4705350"/>
            <a:ext cx="521589" cy="211455"/>
          </a:xfrm>
          <a:prstGeom prst="rect">
            <a:avLst/>
          </a:prstGeom>
        </p:spPr>
      </p:pic>
    </p:spTree>
    <p:extLst>
      <p:ext uri="{BB962C8B-B14F-4D97-AF65-F5344CB8AC3E}">
        <p14:creationId xmlns:p14="http://schemas.microsoft.com/office/powerpoint/2010/main" val="1827779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798569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090961"/>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1714751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103676729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Tree>
    <p:extLst>
      <p:ext uri="{BB962C8B-B14F-4D97-AF65-F5344CB8AC3E}">
        <p14:creationId xmlns:p14="http://schemas.microsoft.com/office/powerpoint/2010/main" val="26559850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97103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Tree>
    <p:extLst>
      <p:ext uri="{BB962C8B-B14F-4D97-AF65-F5344CB8AC3E}">
        <p14:creationId xmlns:p14="http://schemas.microsoft.com/office/powerpoint/2010/main" val="175465840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pic>
        <p:nvPicPr>
          <p:cNvPr id="5" name="Picture 4" descr="ibm_gry.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25953" y="2186150"/>
            <a:ext cx="1297608" cy="526097"/>
          </a:xfrm>
          <a:prstGeom prst="rect">
            <a:avLst/>
          </a:prstGeom>
        </p:spPr>
      </p:pic>
    </p:spTree>
    <p:extLst>
      <p:ext uri="{BB962C8B-B14F-4D97-AF65-F5344CB8AC3E}">
        <p14:creationId xmlns:p14="http://schemas.microsoft.com/office/powerpoint/2010/main" val="35866742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tx1"/>
                </a:solidFill>
              </a:defRPr>
            </a:lvl1pPr>
          </a:lstStyle>
          <a:p>
            <a:r>
              <a:rPr lang="en-US"/>
              <a:t>LinuxCoC / Travis &amp; Docker Manifests / September 11, 2019/ © 2019 IBM Corporation</a:t>
            </a:r>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tx1"/>
                </a:solidFill>
              </a:defRPr>
            </a:lvl1pPr>
          </a:lstStyle>
          <a:p>
            <a:r>
              <a:rPr lang="en-US"/>
              <a:t>Click to edit Master title style</a:t>
            </a:r>
            <a:endParaRPr lang="en-US" dirty="0"/>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93811" y="4705350"/>
            <a:ext cx="521589" cy="211455"/>
          </a:xfrm>
          <a:prstGeom prst="rect">
            <a:avLst/>
          </a:prstGeom>
        </p:spPr>
      </p:pic>
      <p:pic>
        <p:nvPicPr>
          <p:cNvPr id="6" name="Picture 5" descr="ibm_gry.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8393811" y="4705334"/>
            <a:ext cx="521589" cy="211471"/>
          </a:xfrm>
          <a:prstGeom prst="rect">
            <a:avLst/>
          </a:prstGeom>
        </p:spPr>
      </p:pic>
    </p:spTree>
    <p:extLst>
      <p:ext uri="{BB962C8B-B14F-4D97-AF65-F5344CB8AC3E}">
        <p14:creationId xmlns:p14="http://schemas.microsoft.com/office/powerpoint/2010/main" val="22723818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en-US"/>
              <a:t>LinuxCoC / Travis &amp; Docker Manifests / September 11, 2019/ © 2019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96628454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2598823"/>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LinuxCoC / Travis &amp; Docker Manifests / September 11, 2019/ © 2019 IBM Corporation</a:t>
            </a:r>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1080506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a:p>
        </p:txBody>
      </p:sp>
      <p:sp>
        <p:nvSpPr>
          <p:cNvPr id="4" name="Footer Placeholder 3"/>
          <p:cNvSpPr>
            <a:spLocks noGrp="1"/>
          </p:cNvSpPr>
          <p:nvPr>
            <p:ph type="ftr" sz="quarter" idx="11"/>
          </p:nvPr>
        </p:nvSpPr>
        <p:spPr/>
        <p:txBody>
          <a:bodyPr/>
          <a:lstStyle>
            <a:lvl1pPr>
              <a:defRPr>
                <a:latin typeface="+mn-lt"/>
              </a:defRPr>
            </a:lvl1pPr>
          </a:lstStyle>
          <a:p>
            <a:r>
              <a:rPr lang="en-US"/>
              <a:t>LinuxCoC / Travis &amp; Docker Manifests / September 11, 2019/ © 2019 IBM Corporation</a:t>
            </a:r>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01582381"/>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LinuxCoC / Travis &amp; Docker Manifests / September 11, 2019/ © 2019 IBM Corporation</a:t>
            </a:r>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tx1"/>
                </a:solidFill>
              </a:defRPr>
            </a:lvl1pPr>
          </a:lstStyle>
          <a:p>
            <a:r>
              <a:rPr lang="en-US"/>
              <a:t>Drag picture to placeholder or click icon to add</a:t>
            </a:r>
          </a:p>
        </p:txBody>
      </p:sp>
    </p:spTree>
    <p:extLst>
      <p:ext uri="{BB962C8B-B14F-4D97-AF65-F5344CB8AC3E}">
        <p14:creationId xmlns:p14="http://schemas.microsoft.com/office/powerpoint/2010/main" val="956908918"/>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Tree>
    <p:extLst>
      <p:ext uri="{BB962C8B-B14F-4D97-AF65-F5344CB8AC3E}">
        <p14:creationId xmlns:p14="http://schemas.microsoft.com/office/powerpoint/2010/main" val="26315244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LinuxCoC / Travis &amp; Docker Manifests / September 11, 2019/ © 2019 IBM Corporation</a:t>
            </a:r>
          </a:p>
        </p:txBody>
      </p:sp>
    </p:spTree>
    <p:extLst>
      <p:ext uri="{BB962C8B-B14F-4D97-AF65-F5344CB8AC3E}">
        <p14:creationId xmlns:p14="http://schemas.microsoft.com/office/powerpoint/2010/main" val="1134280328"/>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637138277"/>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2955759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98788900"/>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dirty="0"/>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862990"/>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6975828"/>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47497645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525575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0985543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9797213"/>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46328894"/>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260641244"/>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Tree>
    <p:extLst>
      <p:ext uri="{BB962C8B-B14F-4D97-AF65-F5344CB8AC3E}">
        <p14:creationId xmlns:p14="http://schemas.microsoft.com/office/powerpoint/2010/main" val="523726606"/>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Tree>
    <p:extLst>
      <p:ext uri="{BB962C8B-B14F-4D97-AF65-F5344CB8AC3E}">
        <p14:creationId xmlns:p14="http://schemas.microsoft.com/office/powerpoint/2010/main" val="1885081636"/>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12" name="Text Placeholder 11"/>
          <p:cNvSpPr>
            <a:spLocks noGrp="1"/>
          </p:cNvSpPr>
          <p:nvPr>
            <p:ph type="body" sz="quarter" idx="13"/>
          </p:nvPr>
        </p:nvSpPr>
        <p:spPr>
          <a:xfrm>
            <a:off x="228600" y="192024"/>
            <a:ext cx="4114800" cy="300037"/>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740812061"/>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LinuxCoC / Travis &amp; Docker Manifests / September 11, 2019/ © 2019 IBM Corporation</a:t>
            </a:r>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865607568"/>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LinuxCoC / Travis &amp; Docker Manifests / September 11, 2019/ © 2019 IBM Corporation</a:t>
            </a:r>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005149176"/>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81328661"/>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LinuxCoC / Travis &amp; Docker Manifests / September 11, 2019/ © 2019 IBM Corporation</a:t>
            </a:r>
          </a:p>
        </p:txBody>
      </p:sp>
    </p:spTree>
    <p:extLst>
      <p:ext uri="{BB962C8B-B14F-4D97-AF65-F5344CB8AC3E}">
        <p14:creationId xmlns:p14="http://schemas.microsoft.com/office/powerpoint/2010/main" val="10912059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Click icon to add picture</a:t>
            </a:r>
          </a:p>
        </p:txBody>
      </p:sp>
      <p:sp>
        <p:nvSpPr>
          <p:cNvPr id="2" name="Title 1"/>
          <p:cNvSpPr>
            <a:spLocks noGrp="1"/>
          </p:cNvSpPr>
          <p:nvPr>
            <p:ph type="title"/>
          </p:nvPr>
        </p:nvSpPr>
        <p:spPr>
          <a:xfrm>
            <a:off x="228600" y="411480"/>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1953551"/>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LinuxCoC / Travis &amp; Docker Manifests / September 11, 2019/ © 2019 IBM Corporation</a:t>
            </a:r>
          </a:p>
        </p:txBody>
      </p:sp>
    </p:spTree>
    <p:extLst>
      <p:ext uri="{BB962C8B-B14F-4D97-AF65-F5344CB8AC3E}">
        <p14:creationId xmlns:p14="http://schemas.microsoft.com/office/powerpoint/2010/main" val="387804165"/>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173251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7892491"/>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202568"/>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939981713"/>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090961"/>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2943059"/>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908481132"/>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Tree>
    <p:extLst>
      <p:ext uri="{BB962C8B-B14F-4D97-AF65-F5344CB8AC3E}">
        <p14:creationId xmlns:p14="http://schemas.microsoft.com/office/powerpoint/2010/main" val="233655354"/>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5427962"/>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Tree>
    <p:extLst>
      <p:ext uri="{BB962C8B-B14F-4D97-AF65-F5344CB8AC3E}">
        <p14:creationId xmlns:p14="http://schemas.microsoft.com/office/powerpoint/2010/main" val="595798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Click icon to add picture</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901306"/>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pic>
        <p:nvPicPr>
          <p:cNvPr id="5" name="Picture 4" descr="ibm_gry.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25953" y="2186150"/>
            <a:ext cx="1297608" cy="526097"/>
          </a:xfrm>
          <a:prstGeom prst="rect">
            <a:avLst/>
          </a:prstGeom>
        </p:spPr>
      </p:pic>
    </p:spTree>
    <p:extLst>
      <p:ext uri="{BB962C8B-B14F-4D97-AF65-F5344CB8AC3E}">
        <p14:creationId xmlns:p14="http://schemas.microsoft.com/office/powerpoint/2010/main" val="896886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0246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20238357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Click icon to add picture</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Tree>
    <p:extLst>
      <p:ext uri="{BB962C8B-B14F-4D97-AF65-F5344CB8AC3E}">
        <p14:creationId xmlns:p14="http://schemas.microsoft.com/office/powerpoint/2010/main" val="6139318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Tree>
    <p:extLst>
      <p:ext uri="{BB962C8B-B14F-4D97-AF65-F5344CB8AC3E}">
        <p14:creationId xmlns:p14="http://schemas.microsoft.com/office/powerpoint/2010/main" val="18403728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Tree>
    <p:extLst>
      <p:ext uri="{BB962C8B-B14F-4D97-AF65-F5344CB8AC3E}">
        <p14:creationId xmlns:p14="http://schemas.microsoft.com/office/powerpoint/2010/main" val="939236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en-US"/>
              <a:t>LinuxCoC / Travis &amp; Docker Manifests / September 11, 2019/ © 2019 IBM Corporation</a:t>
            </a: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8872303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7428819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111375"/>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404927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3825115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83922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Tree>
    <p:extLst>
      <p:ext uri="{BB962C8B-B14F-4D97-AF65-F5344CB8AC3E}">
        <p14:creationId xmlns:p14="http://schemas.microsoft.com/office/powerpoint/2010/main" val="1159694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92024"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Tree>
    <p:extLst>
      <p:ext uri="{BB962C8B-B14F-4D97-AF65-F5344CB8AC3E}">
        <p14:creationId xmlns:p14="http://schemas.microsoft.com/office/powerpoint/2010/main" val="13315506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438656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38769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60960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4572000" y="0"/>
            <a:ext cx="4572000" cy="5143500"/>
          </a:xfrm>
        </p:spPr>
        <p:txBody>
          <a:bodyPr/>
          <a:lstStyle/>
          <a:p>
            <a:r>
              <a:rPr lang="en-US"/>
              <a:t>Click icon to add picture</a:t>
            </a:r>
          </a:p>
        </p:txBody>
      </p:sp>
    </p:spTree>
    <p:extLst>
      <p:ext uri="{BB962C8B-B14F-4D97-AF65-F5344CB8AC3E}">
        <p14:creationId xmlns:p14="http://schemas.microsoft.com/office/powerpoint/2010/main" val="1742464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Fifth level</a:t>
            </a:r>
            <a:endParaRPr lang="en-US" dirty="0"/>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Fifth level</a:t>
            </a:r>
            <a:endParaRPr lang="en-US" dirty="0"/>
          </a:p>
        </p:txBody>
      </p:sp>
    </p:spTree>
    <p:extLst>
      <p:ext uri="{BB962C8B-B14F-4D97-AF65-F5344CB8AC3E}">
        <p14:creationId xmlns:p14="http://schemas.microsoft.com/office/powerpoint/2010/main" val="11111661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116013"/>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4700392" y="1051560"/>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35337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3213487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Tree>
    <p:extLst>
      <p:ext uri="{BB962C8B-B14F-4D97-AF65-F5344CB8AC3E}">
        <p14:creationId xmlns:p14="http://schemas.microsoft.com/office/powerpoint/2010/main" val="21350569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0941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p:txBody>
      </p:sp>
    </p:spTree>
    <p:extLst>
      <p:ext uri="{BB962C8B-B14F-4D97-AF65-F5344CB8AC3E}">
        <p14:creationId xmlns:p14="http://schemas.microsoft.com/office/powerpoint/2010/main" val="1652858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pic>
        <p:nvPicPr>
          <p:cNvPr id="7" name="Pictur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25953" y="2186150"/>
            <a:ext cx="1292094" cy="526097"/>
          </a:xfrm>
          <a:prstGeom prst="rect">
            <a:avLst/>
          </a:prstGeom>
        </p:spPr>
      </p:pic>
    </p:spTree>
    <p:extLst>
      <p:ext uri="{BB962C8B-B14F-4D97-AF65-F5344CB8AC3E}">
        <p14:creationId xmlns:p14="http://schemas.microsoft.com/office/powerpoint/2010/main" val="7310882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bg2"/>
                </a:solidFill>
              </a:defRPr>
            </a:lvl1pPr>
          </a:lstStyle>
          <a:p>
            <a:r>
              <a:rPr lang="en-US"/>
              <a:t>LinuxCoC / Travis &amp; Docker Manifests / September 11, 2019/ © 2019 IBM Corporation</a:t>
            </a:r>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bg2"/>
                </a:solidFill>
              </a:defRPr>
            </a:lvl1pPr>
          </a:lstStyle>
          <a:p>
            <a:r>
              <a:rPr lang="en-US" dirty="0"/>
              <a:t>Click to edit Master title style</a:t>
            </a:r>
          </a:p>
        </p:txBody>
      </p:sp>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393811" y="4705350"/>
            <a:ext cx="521589" cy="211455"/>
          </a:xfrm>
          <a:prstGeom prst="rect">
            <a:avLst/>
          </a:prstGeom>
        </p:spPr>
      </p:pic>
    </p:spTree>
    <p:extLst>
      <p:ext uri="{BB962C8B-B14F-4D97-AF65-F5344CB8AC3E}">
        <p14:creationId xmlns:p14="http://schemas.microsoft.com/office/powerpoint/2010/main" val="5603501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en-US"/>
              <a:t>LinuxCoC / Travis &amp; Docker Manifests / September 11, 2019/ © 2019 IBM Corporation</a:t>
            </a: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118257568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9203467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LinuxCoC / Travis &amp; Docker Manifests / September 11, 2019/ © 2019 IBM Corporation</a:t>
            </a:r>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686315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LinuxCoC / Travis &amp; Docker Manifests / September 11, 2019/ © 2019 IBM Corporation</a:t>
            </a:r>
          </a:p>
        </p:txBody>
      </p:sp>
      <p:sp>
        <p:nvSpPr>
          <p:cNvPr id="8" name="Text Placeholder 7"/>
          <p:cNvSpPr>
            <a:spLocks noGrp="1"/>
          </p:cNvSpPr>
          <p:nvPr>
            <p:ph type="body" sz="quarter" idx="12"/>
          </p:nvPr>
        </p:nvSpPr>
        <p:spPr>
          <a:xfrm>
            <a:off x="228600" y="1554480"/>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25930425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LinuxCoC / Travis &amp; Docker Manifests / September 11, 2019/ © 2019 IBM Corporation</a:t>
            </a:r>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bg2"/>
                </a:solidFill>
              </a:defRPr>
            </a:lvl1pPr>
          </a:lstStyle>
          <a:p>
            <a:r>
              <a:rPr lang="en-US"/>
              <a:t>Drag picture to placeholder or click icon to add</a:t>
            </a:r>
          </a:p>
        </p:txBody>
      </p:sp>
    </p:spTree>
    <p:extLst>
      <p:ext uri="{BB962C8B-B14F-4D97-AF65-F5344CB8AC3E}">
        <p14:creationId xmlns:p14="http://schemas.microsoft.com/office/powerpoint/2010/main" val="156515437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Tree>
    <p:extLst>
      <p:ext uri="{BB962C8B-B14F-4D97-AF65-F5344CB8AC3E}">
        <p14:creationId xmlns:p14="http://schemas.microsoft.com/office/powerpoint/2010/main" val="102233810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LinuxCoC / Travis &amp; Docker Manifests / September 11, 2019/ © 2019 IBM Corporation</a:t>
            </a:r>
          </a:p>
        </p:txBody>
      </p:sp>
    </p:spTree>
    <p:extLst>
      <p:ext uri="{BB962C8B-B14F-4D97-AF65-F5344CB8AC3E}">
        <p14:creationId xmlns:p14="http://schemas.microsoft.com/office/powerpoint/2010/main" val="41980386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15969462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98220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989037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565241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452472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491450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28773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LinuxCoC / Travis &amp; Docker Manifests / September 11, 2019/ © 2019 IBM Corporation</a:t>
            </a:r>
          </a:p>
        </p:txBody>
      </p:sp>
      <p:sp>
        <p:nvSpPr>
          <p:cNvPr id="8" name="Text Placeholder 7"/>
          <p:cNvSpPr>
            <a:spLocks noGrp="1"/>
          </p:cNvSpPr>
          <p:nvPr>
            <p:ph type="body" sz="quarter" idx="12"/>
          </p:nvPr>
        </p:nvSpPr>
        <p:spPr>
          <a:xfrm>
            <a:off x="228600" y="1554480"/>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bg2"/>
                </a:solidFill>
              </a:defRPr>
            </a:lvl1pPr>
          </a:lstStyle>
          <a:p>
            <a:r>
              <a:rPr lang="en-US"/>
              <a:t>Click icon to add picture</a:t>
            </a:r>
          </a:p>
        </p:txBody>
      </p:sp>
    </p:spTree>
    <p:extLst>
      <p:ext uri="{BB962C8B-B14F-4D97-AF65-F5344CB8AC3E}">
        <p14:creationId xmlns:p14="http://schemas.microsoft.com/office/powerpoint/2010/main" val="16752557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0071696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54618308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Tree>
    <p:extLst>
      <p:ext uri="{BB962C8B-B14F-4D97-AF65-F5344CB8AC3E}">
        <p14:creationId xmlns:p14="http://schemas.microsoft.com/office/powerpoint/2010/main" val="135406954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Tree>
    <p:extLst>
      <p:ext uri="{BB962C8B-B14F-4D97-AF65-F5344CB8AC3E}">
        <p14:creationId xmlns:p14="http://schemas.microsoft.com/office/powerpoint/2010/main" val="96263555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Tree>
    <p:extLst>
      <p:ext uri="{BB962C8B-B14F-4D97-AF65-F5344CB8AC3E}">
        <p14:creationId xmlns:p14="http://schemas.microsoft.com/office/powerpoint/2010/main" val="202147684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76997114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6158938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61835002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72839688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Tree>
    <p:extLst>
      <p:ext uri="{BB962C8B-B14F-4D97-AF65-F5344CB8AC3E}">
        <p14:creationId xmlns:p14="http://schemas.microsoft.com/office/powerpoint/2010/main" val="155153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Tree>
    <p:extLst>
      <p:ext uri="{BB962C8B-B14F-4D97-AF65-F5344CB8AC3E}">
        <p14:creationId xmlns:p14="http://schemas.microsoft.com/office/powerpoint/2010/main" val="36601713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Tree>
    <p:extLst>
      <p:ext uri="{BB962C8B-B14F-4D97-AF65-F5344CB8AC3E}">
        <p14:creationId xmlns:p14="http://schemas.microsoft.com/office/powerpoint/2010/main" val="61512192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790001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004835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104229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27046409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090961"/>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14254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208651536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Tree>
    <p:extLst>
      <p:ext uri="{BB962C8B-B14F-4D97-AF65-F5344CB8AC3E}">
        <p14:creationId xmlns:p14="http://schemas.microsoft.com/office/powerpoint/2010/main" val="180323407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592248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Tree>
    <p:extLst>
      <p:ext uri="{BB962C8B-B14F-4D97-AF65-F5344CB8AC3E}">
        <p14:creationId xmlns:p14="http://schemas.microsoft.com/office/powerpoint/2010/main" val="1178294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LinuxCoC / Travis &amp; Docker Manifests / September 11, 2019/ © 2019 IBM Corporation</a:t>
            </a:r>
          </a:p>
        </p:txBody>
      </p:sp>
    </p:spTree>
    <p:extLst>
      <p:ext uri="{BB962C8B-B14F-4D97-AF65-F5344CB8AC3E}">
        <p14:creationId xmlns:p14="http://schemas.microsoft.com/office/powerpoint/2010/main" val="125680613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25953" y="2186150"/>
            <a:ext cx="1292094" cy="526097"/>
          </a:xfrm>
          <a:prstGeom prst="rect">
            <a:avLst/>
          </a:prstGeom>
        </p:spPr>
      </p:pic>
    </p:spTree>
    <p:extLst>
      <p:ext uri="{BB962C8B-B14F-4D97-AF65-F5344CB8AC3E}">
        <p14:creationId xmlns:p14="http://schemas.microsoft.com/office/powerpoint/2010/main" val="107428659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tx1"/>
                </a:solidFill>
              </a:defRPr>
            </a:lvl1pPr>
          </a:lstStyle>
          <a:p>
            <a:r>
              <a:rPr lang="en-US"/>
              <a:t>LinuxCoC / Travis &amp; Docker Manifests / September 11, 2019/ © 2019 IBM Corporation</a:t>
            </a:r>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tx1"/>
                </a:solidFill>
              </a:defRPr>
            </a:lvl1pPr>
          </a:lstStyle>
          <a:p>
            <a:r>
              <a:rPr lang="en-US"/>
              <a:t>Click to edit Master title style</a:t>
            </a:r>
            <a:endParaRPr lang="en-US" dirty="0"/>
          </a:p>
        </p:txBody>
      </p:sp>
      <p:pic>
        <p:nvPicPr>
          <p:cNvPr id="8" name="Picture 7" descr="ibm_gry.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393811" y="4705334"/>
            <a:ext cx="521589" cy="211471"/>
          </a:xfrm>
          <a:prstGeom prst="rect">
            <a:avLst/>
          </a:prstGeom>
        </p:spPr>
      </p:pic>
    </p:spTree>
    <p:extLst>
      <p:ext uri="{BB962C8B-B14F-4D97-AF65-F5344CB8AC3E}">
        <p14:creationId xmlns:p14="http://schemas.microsoft.com/office/powerpoint/2010/main" val="30824995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en-US"/>
              <a:t>LinuxCoC / Travis &amp; Docker Manifests / September 11, 2019/ © 2019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02642031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008104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LinuxCoC / Travis &amp; Docker Manifests / September 11, 2019/ © 2019 IBM Corporation</a:t>
            </a:r>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173682930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LinuxCoC / Travis &amp; Docker Manifests / September 11, 2019/ © 2019 IBM Corporation</a:t>
            </a:r>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tx1"/>
                </a:solidFill>
              </a:defRPr>
            </a:lvl1pPr>
          </a:lstStyle>
          <a:p>
            <a:r>
              <a:rPr lang="en-US"/>
              <a:t>Drag picture to placeholder or click icon to add</a:t>
            </a:r>
          </a:p>
        </p:txBody>
      </p:sp>
    </p:spTree>
    <p:extLst>
      <p:ext uri="{BB962C8B-B14F-4D97-AF65-F5344CB8AC3E}">
        <p14:creationId xmlns:p14="http://schemas.microsoft.com/office/powerpoint/2010/main" val="14494907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Tree>
    <p:extLst>
      <p:ext uri="{BB962C8B-B14F-4D97-AF65-F5344CB8AC3E}">
        <p14:creationId xmlns:p14="http://schemas.microsoft.com/office/powerpoint/2010/main" val="91269824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LinuxCoC / Travis &amp; Docker Manifests / September 11, 2019/ © 2019 IBM Corporation</a:t>
            </a:r>
          </a:p>
        </p:txBody>
      </p:sp>
    </p:spTree>
    <p:extLst>
      <p:ext uri="{BB962C8B-B14F-4D97-AF65-F5344CB8AC3E}">
        <p14:creationId xmlns:p14="http://schemas.microsoft.com/office/powerpoint/2010/main" val="24376361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68376247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3917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49147501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2858454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200921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020520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110182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487260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3030447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6" name="Text Placeholder 5"/>
          <p:cNvSpPr>
            <a:spLocks noGrp="1"/>
          </p:cNvSpPr>
          <p:nvPr>
            <p:ph type="body" sz="quarter" idx="12"/>
          </p:nvPr>
        </p:nvSpPr>
        <p:spPr>
          <a:xfrm>
            <a:off x="4800600" y="1111286"/>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16659833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Tree>
    <p:extLst>
      <p:ext uri="{BB962C8B-B14F-4D97-AF65-F5344CB8AC3E}">
        <p14:creationId xmlns:p14="http://schemas.microsoft.com/office/powerpoint/2010/main" val="49253604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Tree>
    <p:extLst>
      <p:ext uri="{BB962C8B-B14F-4D97-AF65-F5344CB8AC3E}">
        <p14:creationId xmlns:p14="http://schemas.microsoft.com/office/powerpoint/2010/main" val="165128235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Tree>
    <p:extLst>
      <p:ext uri="{BB962C8B-B14F-4D97-AF65-F5344CB8AC3E}">
        <p14:creationId xmlns:p14="http://schemas.microsoft.com/office/powerpoint/2010/main" val="1171387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9852116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a:xfrm>
            <a:off x="6858000" y="4832418"/>
            <a:ext cx="2057400" cy="137160"/>
          </a:xfrm>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52058252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LinuxCoC / Travis &amp; Docker Manifests / September 11, 2019/ © 2019 IBM Corporation</a:t>
            </a:r>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37514879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LinuxCoC / Travis &amp; Docker Manifests / September 11, 2019/ © 2019 IBM Corporation</a:t>
            </a:r>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0680535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13369279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LinuxCoC / Travis &amp; Docker Manifests / September 11, 2019/ © 2019 IBM Corporation</a:t>
            </a:r>
          </a:p>
        </p:txBody>
      </p:sp>
    </p:spTree>
    <p:extLst>
      <p:ext uri="{BB962C8B-B14F-4D97-AF65-F5344CB8AC3E}">
        <p14:creationId xmlns:p14="http://schemas.microsoft.com/office/powerpoint/2010/main" val="14536750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LinuxCoC / Travis &amp; Docker Manifests / September 11, 2019/ © 2019 IBM Corporation</a:t>
            </a:r>
          </a:p>
        </p:txBody>
      </p:sp>
    </p:spTree>
    <p:extLst>
      <p:ext uri="{BB962C8B-B14F-4D97-AF65-F5344CB8AC3E}">
        <p14:creationId xmlns:p14="http://schemas.microsoft.com/office/powerpoint/2010/main" val="150274989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232970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7112024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224051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LinuxCoC / Travis &amp; Docker Manifests / September 11, 2019/ © 2019 IBM Corporation</a:t>
            </a: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0383018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8.xml"/><Relationship Id="rId18" Type="http://schemas.openxmlformats.org/officeDocument/2006/relationships/slideLayout" Target="../slideLayouts/slideLayout53.xml"/><Relationship Id="rId26" Type="http://schemas.openxmlformats.org/officeDocument/2006/relationships/slideLayout" Target="../slideLayouts/slideLayout61.xml"/><Relationship Id="rId3" Type="http://schemas.openxmlformats.org/officeDocument/2006/relationships/slideLayout" Target="../slideLayouts/slideLayout38.xml"/><Relationship Id="rId21" Type="http://schemas.openxmlformats.org/officeDocument/2006/relationships/slideLayout" Target="../slideLayouts/slideLayout56.xml"/><Relationship Id="rId34" Type="http://schemas.openxmlformats.org/officeDocument/2006/relationships/slideLayout" Target="../slideLayouts/slideLayout69.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5" Type="http://schemas.openxmlformats.org/officeDocument/2006/relationships/slideLayout" Target="../slideLayouts/slideLayout60.xml"/><Relationship Id="rId33" Type="http://schemas.openxmlformats.org/officeDocument/2006/relationships/slideLayout" Target="../slideLayouts/slideLayout68.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29" Type="http://schemas.openxmlformats.org/officeDocument/2006/relationships/slideLayout" Target="../slideLayouts/slideLayout64.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24" Type="http://schemas.openxmlformats.org/officeDocument/2006/relationships/slideLayout" Target="../slideLayouts/slideLayout59.xml"/><Relationship Id="rId32" Type="http://schemas.openxmlformats.org/officeDocument/2006/relationships/slideLayout" Target="../slideLayouts/slideLayout67.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28" Type="http://schemas.openxmlformats.org/officeDocument/2006/relationships/slideLayout" Target="../slideLayouts/slideLayout63.xml"/><Relationship Id="rId36" Type="http://schemas.openxmlformats.org/officeDocument/2006/relationships/theme" Target="../theme/theme2.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31" Type="http://schemas.openxmlformats.org/officeDocument/2006/relationships/slideLayout" Target="../slideLayouts/slideLayout66.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 Id="rId27" Type="http://schemas.openxmlformats.org/officeDocument/2006/relationships/slideLayout" Target="../slideLayouts/slideLayout62.xml"/><Relationship Id="rId30" Type="http://schemas.openxmlformats.org/officeDocument/2006/relationships/slideLayout" Target="../slideLayouts/slideLayout65.xml"/><Relationship Id="rId35" Type="http://schemas.openxmlformats.org/officeDocument/2006/relationships/slideLayout" Target="../slideLayouts/slideLayout70.xml"/><Relationship Id="rId8" Type="http://schemas.openxmlformats.org/officeDocument/2006/relationships/slideLayout" Target="../slideLayouts/slideLayout43.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83.xml"/><Relationship Id="rId18" Type="http://schemas.openxmlformats.org/officeDocument/2006/relationships/slideLayout" Target="../slideLayouts/slideLayout88.xml"/><Relationship Id="rId26" Type="http://schemas.openxmlformats.org/officeDocument/2006/relationships/slideLayout" Target="../slideLayouts/slideLayout96.xml"/><Relationship Id="rId3" Type="http://schemas.openxmlformats.org/officeDocument/2006/relationships/slideLayout" Target="../slideLayouts/slideLayout73.xml"/><Relationship Id="rId21" Type="http://schemas.openxmlformats.org/officeDocument/2006/relationships/slideLayout" Target="../slideLayouts/slideLayout91.xml"/><Relationship Id="rId34" Type="http://schemas.openxmlformats.org/officeDocument/2006/relationships/slideLayout" Target="../slideLayouts/slideLayout104.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17" Type="http://schemas.openxmlformats.org/officeDocument/2006/relationships/slideLayout" Target="../slideLayouts/slideLayout87.xml"/><Relationship Id="rId25" Type="http://schemas.openxmlformats.org/officeDocument/2006/relationships/slideLayout" Target="../slideLayouts/slideLayout95.xml"/><Relationship Id="rId33" Type="http://schemas.openxmlformats.org/officeDocument/2006/relationships/slideLayout" Target="../slideLayouts/slideLayout103.xml"/><Relationship Id="rId2" Type="http://schemas.openxmlformats.org/officeDocument/2006/relationships/slideLayout" Target="../slideLayouts/slideLayout72.xml"/><Relationship Id="rId16" Type="http://schemas.openxmlformats.org/officeDocument/2006/relationships/slideLayout" Target="../slideLayouts/slideLayout86.xml"/><Relationship Id="rId20" Type="http://schemas.openxmlformats.org/officeDocument/2006/relationships/slideLayout" Target="../slideLayouts/slideLayout90.xml"/><Relationship Id="rId29" Type="http://schemas.openxmlformats.org/officeDocument/2006/relationships/slideLayout" Target="../slideLayouts/slideLayout99.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24" Type="http://schemas.openxmlformats.org/officeDocument/2006/relationships/slideLayout" Target="../slideLayouts/slideLayout94.xml"/><Relationship Id="rId32" Type="http://schemas.openxmlformats.org/officeDocument/2006/relationships/slideLayout" Target="../slideLayouts/slideLayout102.xml"/><Relationship Id="rId5" Type="http://schemas.openxmlformats.org/officeDocument/2006/relationships/slideLayout" Target="../slideLayouts/slideLayout75.xml"/><Relationship Id="rId15" Type="http://schemas.openxmlformats.org/officeDocument/2006/relationships/slideLayout" Target="../slideLayouts/slideLayout85.xml"/><Relationship Id="rId23" Type="http://schemas.openxmlformats.org/officeDocument/2006/relationships/slideLayout" Target="../slideLayouts/slideLayout93.xml"/><Relationship Id="rId28" Type="http://schemas.openxmlformats.org/officeDocument/2006/relationships/slideLayout" Target="../slideLayouts/slideLayout98.xml"/><Relationship Id="rId36" Type="http://schemas.openxmlformats.org/officeDocument/2006/relationships/theme" Target="../theme/theme3.xml"/><Relationship Id="rId10" Type="http://schemas.openxmlformats.org/officeDocument/2006/relationships/slideLayout" Target="../slideLayouts/slideLayout80.xml"/><Relationship Id="rId19" Type="http://schemas.openxmlformats.org/officeDocument/2006/relationships/slideLayout" Target="../slideLayouts/slideLayout89.xml"/><Relationship Id="rId31" Type="http://schemas.openxmlformats.org/officeDocument/2006/relationships/slideLayout" Target="../slideLayouts/slideLayout101.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slideLayout" Target="../slideLayouts/slideLayout84.xml"/><Relationship Id="rId22" Type="http://schemas.openxmlformats.org/officeDocument/2006/relationships/slideLayout" Target="../slideLayouts/slideLayout92.xml"/><Relationship Id="rId27" Type="http://schemas.openxmlformats.org/officeDocument/2006/relationships/slideLayout" Target="../slideLayouts/slideLayout97.xml"/><Relationship Id="rId30" Type="http://schemas.openxmlformats.org/officeDocument/2006/relationships/slideLayout" Target="../slideLayouts/slideLayout100.xml"/><Relationship Id="rId35" Type="http://schemas.openxmlformats.org/officeDocument/2006/relationships/slideLayout" Target="../slideLayouts/slideLayout105.xml"/><Relationship Id="rId8" Type="http://schemas.openxmlformats.org/officeDocument/2006/relationships/slideLayout" Target="../slideLayouts/slideLayout78.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8.xml"/><Relationship Id="rId18" Type="http://schemas.openxmlformats.org/officeDocument/2006/relationships/slideLayout" Target="../slideLayouts/slideLayout123.xml"/><Relationship Id="rId26" Type="http://schemas.openxmlformats.org/officeDocument/2006/relationships/slideLayout" Target="../slideLayouts/slideLayout131.xml"/><Relationship Id="rId3" Type="http://schemas.openxmlformats.org/officeDocument/2006/relationships/slideLayout" Target="../slideLayouts/slideLayout108.xml"/><Relationship Id="rId21" Type="http://schemas.openxmlformats.org/officeDocument/2006/relationships/slideLayout" Target="../slideLayouts/slideLayout126.xml"/><Relationship Id="rId34" Type="http://schemas.openxmlformats.org/officeDocument/2006/relationships/slideLayout" Target="../slideLayouts/slideLayout139.xml"/><Relationship Id="rId7" Type="http://schemas.openxmlformats.org/officeDocument/2006/relationships/slideLayout" Target="../slideLayouts/slideLayout112.xml"/><Relationship Id="rId12" Type="http://schemas.openxmlformats.org/officeDocument/2006/relationships/slideLayout" Target="../slideLayouts/slideLayout117.xml"/><Relationship Id="rId17" Type="http://schemas.openxmlformats.org/officeDocument/2006/relationships/slideLayout" Target="../slideLayouts/slideLayout122.xml"/><Relationship Id="rId25" Type="http://schemas.openxmlformats.org/officeDocument/2006/relationships/slideLayout" Target="../slideLayouts/slideLayout130.xml"/><Relationship Id="rId33" Type="http://schemas.openxmlformats.org/officeDocument/2006/relationships/slideLayout" Target="../slideLayouts/slideLayout138.xml"/><Relationship Id="rId2" Type="http://schemas.openxmlformats.org/officeDocument/2006/relationships/slideLayout" Target="../slideLayouts/slideLayout107.xml"/><Relationship Id="rId16" Type="http://schemas.openxmlformats.org/officeDocument/2006/relationships/slideLayout" Target="../slideLayouts/slideLayout121.xml"/><Relationship Id="rId20" Type="http://schemas.openxmlformats.org/officeDocument/2006/relationships/slideLayout" Target="../slideLayouts/slideLayout125.xml"/><Relationship Id="rId29" Type="http://schemas.openxmlformats.org/officeDocument/2006/relationships/slideLayout" Target="../slideLayouts/slideLayout134.xml"/><Relationship Id="rId1" Type="http://schemas.openxmlformats.org/officeDocument/2006/relationships/slideLayout" Target="../slideLayouts/slideLayout106.xml"/><Relationship Id="rId6" Type="http://schemas.openxmlformats.org/officeDocument/2006/relationships/slideLayout" Target="../slideLayouts/slideLayout111.xml"/><Relationship Id="rId11" Type="http://schemas.openxmlformats.org/officeDocument/2006/relationships/slideLayout" Target="../slideLayouts/slideLayout116.xml"/><Relationship Id="rId24" Type="http://schemas.openxmlformats.org/officeDocument/2006/relationships/slideLayout" Target="../slideLayouts/slideLayout129.xml"/><Relationship Id="rId32" Type="http://schemas.openxmlformats.org/officeDocument/2006/relationships/slideLayout" Target="../slideLayouts/slideLayout137.xml"/><Relationship Id="rId5" Type="http://schemas.openxmlformats.org/officeDocument/2006/relationships/slideLayout" Target="../slideLayouts/slideLayout110.xml"/><Relationship Id="rId15" Type="http://schemas.openxmlformats.org/officeDocument/2006/relationships/slideLayout" Target="../slideLayouts/slideLayout120.xml"/><Relationship Id="rId23" Type="http://schemas.openxmlformats.org/officeDocument/2006/relationships/slideLayout" Target="../slideLayouts/slideLayout128.xml"/><Relationship Id="rId28" Type="http://schemas.openxmlformats.org/officeDocument/2006/relationships/slideLayout" Target="../slideLayouts/slideLayout133.xml"/><Relationship Id="rId36" Type="http://schemas.openxmlformats.org/officeDocument/2006/relationships/theme" Target="../theme/theme4.xml"/><Relationship Id="rId10" Type="http://schemas.openxmlformats.org/officeDocument/2006/relationships/slideLayout" Target="../slideLayouts/slideLayout115.xml"/><Relationship Id="rId19" Type="http://schemas.openxmlformats.org/officeDocument/2006/relationships/slideLayout" Target="../slideLayouts/slideLayout124.xml"/><Relationship Id="rId31" Type="http://schemas.openxmlformats.org/officeDocument/2006/relationships/slideLayout" Target="../slideLayouts/slideLayout136.xml"/><Relationship Id="rId4" Type="http://schemas.openxmlformats.org/officeDocument/2006/relationships/slideLayout" Target="../slideLayouts/slideLayout109.xml"/><Relationship Id="rId9" Type="http://schemas.openxmlformats.org/officeDocument/2006/relationships/slideLayout" Target="../slideLayouts/slideLayout114.xml"/><Relationship Id="rId14" Type="http://schemas.openxmlformats.org/officeDocument/2006/relationships/slideLayout" Target="../slideLayouts/slideLayout119.xml"/><Relationship Id="rId22" Type="http://schemas.openxmlformats.org/officeDocument/2006/relationships/slideLayout" Target="../slideLayouts/slideLayout127.xml"/><Relationship Id="rId27" Type="http://schemas.openxmlformats.org/officeDocument/2006/relationships/slideLayout" Target="../slideLayouts/slideLayout132.xml"/><Relationship Id="rId30" Type="http://schemas.openxmlformats.org/officeDocument/2006/relationships/slideLayout" Target="../slideLayouts/slideLayout135.xml"/><Relationship Id="rId35" Type="http://schemas.openxmlformats.org/officeDocument/2006/relationships/slideLayout" Target="../slideLayouts/slideLayout140.xml"/><Relationship Id="rId8" Type="http://schemas.openxmlformats.org/officeDocument/2006/relationships/slideLayout" Target="../slideLayouts/slideLayout1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fld id="{3FD999D4-B456-9943-89B7-30D56181CE18}"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bg2"/>
                </a:solidFill>
                <a:latin typeface="+mn-lt"/>
                <a:ea typeface="Arial" charset="0"/>
                <a:cs typeface="Arial" charset="0"/>
              </a:defRPr>
            </a:lvl1pPr>
          </a:lstStyle>
          <a:p>
            <a:r>
              <a:rPr lang="en-US"/>
              <a:t>LinuxCoC / Travis &amp; Docker Manifests / September 11, 2019/ © 2019 IBM Corporation</a:t>
            </a:r>
          </a:p>
        </p:txBody>
      </p:sp>
    </p:spTree>
    <p:extLst>
      <p:ext uri="{BB962C8B-B14F-4D97-AF65-F5344CB8AC3E}">
        <p14:creationId xmlns:p14="http://schemas.microsoft.com/office/powerpoint/2010/main" val="1174045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819"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 id="2147483699" r:id="rId27"/>
    <p:sldLayoutId id="2147483700" r:id="rId28"/>
    <p:sldLayoutId id="2147483701" r:id="rId29"/>
    <p:sldLayoutId id="2147483702" r:id="rId30"/>
    <p:sldLayoutId id="2147483703" r:id="rId31"/>
    <p:sldLayoutId id="2147483704" r:id="rId32"/>
    <p:sldLayoutId id="2147483705" r:id="rId33"/>
    <p:sldLayoutId id="2147483822" r:id="rId34"/>
    <p:sldLayoutId id="2147483707" r:id="rId35"/>
  </p:sldLayoutIdLst>
  <p:hf sldNum="0" hd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bg2"/>
                </a:solidFill>
                <a:latin typeface="+mn-lt"/>
                <a:ea typeface="Arial" charset="0"/>
                <a:cs typeface="Arial" charset="0"/>
              </a:defRPr>
            </a:lvl1pPr>
          </a:lstStyle>
          <a:p>
            <a:r>
              <a:rPr lang="en-US"/>
              <a:t>LinuxCoC / Travis &amp; Docker Manifests / September 11, 2019/ © 2019 IBM Corporation</a:t>
            </a:r>
          </a:p>
        </p:txBody>
      </p:sp>
    </p:spTree>
    <p:extLst>
      <p:ext uri="{BB962C8B-B14F-4D97-AF65-F5344CB8AC3E}">
        <p14:creationId xmlns:p14="http://schemas.microsoft.com/office/powerpoint/2010/main" val="851100411"/>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818"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 id="2147483727" r:id="rId18"/>
    <p:sldLayoutId id="2147483728" r:id="rId19"/>
    <p:sldLayoutId id="2147483729" r:id="rId20"/>
    <p:sldLayoutId id="2147483730" r:id="rId21"/>
    <p:sldLayoutId id="2147483731" r:id="rId22"/>
    <p:sldLayoutId id="2147483732" r:id="rId23"/>
    <p:sldLayoutId id="2147483733" r:id="rId24"/>
    <p:sldLayoutId id="2147483734" r:id="rId25"/>
    <p:sldLayoutId id="2147483735" r:id="rId26"/>
    <p:sldLayoutId id="2147483736" r:id="rId27"/>
    <p:sldLayoutId id="2147483737" r:id="rId28"/>
    <p:sldLayoutId id="2147483738" r:id="rId29"/>
    <p:sldLayoutId id="2147483739" r:id="rId30"/>
    <p:sldLayoutId id="2147483740" r:id="rId31"/>
    <p:sldLayoutId id="2147483741" r:id="rId32"/>
    <p:sldLayoutId id="2147483742" r:id="rId33"/>
    <p:sldLayoutId id="2147483823" r:id="rId34"/>
    <p:sldLayoutId id="2147483744" r:id="rId35"/>
  </p:sldLayoutIdLst>
  <p:hf sldNum="0" hd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tx1"/>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a:t>LinuxCoC / Travis &amp; Docker Manifests / September 11, 2019/ © 2019 IBM Corporation</a:t>
            </a:r>
          </a:p>
        </p:txBody>
      </p:sp>
    </p:spTree>
    <p:extLst>
      <p:ext uri="{BB962C8B-B14F-4D97-AF65-F5344CB8AC3E}">
        <p14:creationId xmlns:p14="http://schemas.microsoft.com/office/powerpoint/2010/main" val="1639731415"/>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 id="2147483763" r:id="rId18"/>
    <p:sldLayoutId id="2147483764" r:id="rId19"/>
    <p:sldLayoutId id="2147483765" r:id="rId20"/>
    <p:sldLayoutId id="2147483766" r:id="rId21"/>
    <p:sldLayoutId id="2147483767" r:id="rId22"/>
    <p:sldLayoutId id="2147483768" r:id="rId23"/>
    <p:sldLayoutId id="2147483769" r:id="rId24"/>
    <p:sldLayoutId id="2147483770" r:id="rId25"/>
    <p:sldLayoutId id="2147483771" r:id="rId26"/>
    <p:sldLayoutId id="2147483772" r:id="rId27"/>
    <p:sldLayoutId id="2147483773" r:id="rId28"/>
    <p:sldLayoutId id="2147483774" r:id="rId29"/>
    <p:sldLayoutId id="2147483775" r:id="rId30"/>
    <p:sldLayoutId id="2147483776" r:id="rId31"/>
    <p:sldLayoutId id="2147483777" r:id="rId32"/>
    <p:sldLayoutId id="2147483778" r:id="rId33"/>
    <p:sldLayoutId id="2147483824" r:id="rId34"/>
    <p:sldLayoutId id="2147483780" r:id="rId35"/>
  </p:sldLayoutIdLst>
  <p:hf sldNum="0" hdr="0" dt="0"/>
  <p:txStyles>
    <p:title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tx1"/>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a:t>LinuxCoC / Travis &amp; Docker Manifests / September 11, 2019/ © 2019 IBM Corporation</a:t>
            </a:r>
          </a:p>
        </p:txBody>
      </p:sp>
    </p:spTree>
    <p:extLst>
      <p:ext uri="{BB962C8B-B14F-4D97-AF65-F5344CB8AC3E}">
        <p14:creationId xmlns:p14="http://schemas.microsoft.com/office/powerpoint/2010/main" val="136730811"/>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817"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 id="2147483800" r:id="rId19"/>
    <p:sldLayoutId id="2147483801" r:id="rId20"/>
    <p:sldLayoutId id="2147483802" r:id="rId21"/>
    <p:sldLayoutId id="2147483803" r:id="rId22"/>
    <p:sldLayoutId id="2147483804" r:id="rId23"/>
    <p:sldLayoutId id="2147483805" r:id="rId24"/>
    <p:sldLayoutId id="2147483806" r:id="rId25"/>
    <p:sldLayoutId id="2147483807" r:id="rId26"/>
    <p:sldLayoutId id="2147483808" r:id="rId27"/>
    <p:sldLayoutId id="2147483809" r:id="rId28"/>
    <p:sldLayoutId id="2147483810" r:id="rId29"/>
    <p:sldLayoutId id="2147483811" r:id="rId30"/>
    <p:sldLayoutId id="2147483812" r:id="rId31"/>
    <p:sldLayoutId id="2147483813" r:id="rId32"/>
    <p:sldLayoutId id="2147483814" r:id="rId33"/>
    <p:sldLayoutId id="2147483825" r:id="rId34"/>
    <p:sldLayoutId id="2147483816" r:id="rId35"/>
  </p:sldLayoutIdLst>
  <p:hf sldNum="0" hdr="0" dt="0"/>
  <p:txStyles>
    <p:title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5.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dirty="0" err="1"/>
              <a:t>LinuxCoC</a:t>
            </a:r>
            <a:r>
              <a:rPr lang="en-US" dirty="0"/>
              <a:t> / Travis &amp; Docker Manifests / September 11, 2019/ © 2019 IBM Corporation</a:t>
            </a:r>
          </a:p>
        </p:txBody>
      </p:sp>
      <p:sp>
        <p:nvSpPr>
          <p:cNvPr id="2" name="Title 1"/>
          <p:cNvSpPr>
            <a:spLocks noGrp="1"/>
          </p:cNvSpPr>
          <p:nvPr>
            <p:ph type="title"/>
          </p:nvPr>
        </p:nvSpPr>
        <p:spPr>
          <a:xfrm>
            <a:off x="228599" y="203781"/>
            <a:ext cx="5100146" cy="4479344"/>
          </a:xfrm>
        </p:spPr>
        <p:txBody>
          <a:bodyPr/>
          <a:lstStyle/>
          <a:p>
            <a:r>
              <a:rPr lang="en-US" dirty="0"/>
              <a:t>Docker Manifests and Travis</a:t>
            </a:r>
            <a:br>
              <a:rPr lang="en-US" dirty="0"/>
            </a:br>
            <a:r>
              <a:rPr lang="en-US" sz="1600" b="0" dirty="0"/>
              <a:t>—</a:t>
            </a:r>
            <a:br>
              <a:rPr lang="en-US" sz="1600" b="0" dirty="0"/>
            </a:br>
            <a:r>
              <a:rPr lang="en-US" sz="1600" b="0" dirty="0"/>
              <a:t>Max Bender</a:t>
            </a:r>
            <a:br>
              <a:rPr lang="en-US" sz="1600" b="0" dirty="0"/>
            </a:br>
            <a:r>
              <a:rPr lang="en-US" sz="1600" b="0" dirty="0"/>
              <a:t>Linux Center of Competence</a:t>
            </a:r>
            <a:br>
              <a:rPr lang="en-US" sz="1600" b="0" dirty="0"/>
            </a:br>
            <a:endParaRPr lang="en-US" sz="1600" dirty="0"/>
          </a:p>
        </p:txBody>
      </p:sp>
    </p:spTree>
    <p:extLst>
      <p:ext uri="{BB962C8B-B14F-4D97-AF65-F5344CB8AC3E}">
        <p14:creationId xmlns:p14="http://schemas.microsoft.com/office/powerpoint/2010/main" val="360999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Footer Placeholder 2"/>
          <p:cNvSpPr>
            <a:spLocks noGrp="1"/>
          </p:cNvSpPr>
          <p:nvPr>
            <p:ph type="ftr" sz="quarter" idx="11"/>
          </p:nvPr>
        </p:nvSpPr>
        <p:spPr/>
        <p:txBody>
          <a:bodyPr/>
          <a:lstStyle/>
          <a:p>
            <a:r>
              <a:rPr lang="en-US"/>
              <a:t>LinuxCoC / Travis &amp; Docker Manifests / September 11, 2019/ © 2019 IBM Corporation</a:t>
            </a:r>
            <a:endParaRPr lang="en-US" dirty="0"/>
          </a:p>
        </p:txBody>
      </p:sp>
      <p:sp>
        <p:nvSpPr>
          <p:cNvPr id="4" name="Text Placeholder 3"/>
          <p:cNvSpPr>
            <a:spLocks noGrp="1"/>
          </p:cNvSpPr>
          <p:nvPr>
            <p:ph type="body" sz="quarter" idx="12"/>
          </p:nvPr>
        </p:nvSpPr>
        <p:spPr/>
        <p:txBody>
          <a:bodyPr/>
          <a:lstStyle/>
          <a:p>
            <a:r>
              <a:rPr lang="en-US" dirty="0"/>
              <a:t>What is a Docker Manifest?</a:t>
            </a:r>
          </a:p>
          <a:p>
            <a:endParaRPr lang="en-US" dirty="0"/>
          </a:p>
          <a:p>
            <a:r>
              <a:rPr lang="en-US" dirty="0"/>
              <a:t>Building a Manifest Manually…</a:t>
            </a:r>
          </a:p>
          <a:p>
            <a:endParaRPr lang="en-US" dirty="0"/>
          </a:p>
          <a:p>
            <a:r>
              <a:rPr lang="en-US" dirty="0"/>
              <a:t>Building a Manifest via Travis</a:t>
            </a:r>
          </a:p>
          <a:p>
            <a:endParaRPr lang="en-US" dirty="0"/>
          </a:p>
        </p:txBody>
      </p:sp>
    </p:spTree>
    <p:extLst>
      <p:ext uri="{BB962C8B-B14F-4D97-AF65-F5344CB8AC3E}">
        <p14:creationId xmlns:p14="http://schemas.microsoft.com/office/powerpoint/2010/main" val="3419731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LinuxCoC / Travis &amp; Docker Manifests / September 11, 2019/ © 2019 IBM Corporation</a:t>
            </a:r>
            <a:endParaRPr lang="en-US" dirty="0"/>
          </a:p>
        </p:txBody>
      </p:sp>
      <p:sp>
        <p:nvSpPr>
          <p:cNvPr id="5" name="Text Placeholder 4"/>
          <p:cNvSpPr>
            <a:spLocks noGrp="1"/>
          </p:cNvSpPr>
          <p:nvPr>
            <p:ph type="body" sz="quarter" idx="13"/>
          </p:nvPr>
        </p:nvSpPr>
        <p:spPr/>
        <p:txBody>
          <a:bodyPr/>
          <a:lstStyle/>
          <a:p>
            <a:r>
              <a:rPr lang="en-US" dirty="0"/>
              <a:t>What is a Manifest</a:t>
            </a:r>
          </a:p>
        </p:txBody>
      </p:sp>
      <p:sp>
        <p:nvSpPr>
          <p:cNvPr id="6" name="Text Placeholder 5"/>
          <p:cNvSpPr>
            <a:spLocks noGrp="1"/>
          </p:cNvSpPr>
          <p:nvPr>
            <p:ph type="body" sz="quarter" idx="14"/>
          </p:nvPr>
        </p:nvSpPr>
        <p:spPr/>
        <p:txBody>
          <a:bodyPr/>
          <a:lstStyle/>
          <a:p>
            <a:r>
              <a:rPr lang="en-US" dirty="0"/>
              <a:t>A </a:t>
            </a:r>
            <a:r>
              <a:rPr lang="en-US" b="1" dirty="0"/>
              <a:t>manifest</a:t>
            </a:r>
            <a:r>
              <a:rPr lang="en-US" dirty="0"/>
              <a:t> list is a list of image layers that is created by specifying one or more (ideally more than one) image names. It can then be used in the same way as an image name in </a:t>
            </a:r>
            <a:r>
              <a:rPr lang="en-US" b="1" dirty="0"/>
              <a:t>docker</a:t>
            </a:r>
            <a:r>
              <a:rPr lang="en-US" dirty="0"/>
              <a:t> pull and </a:t>
            </a:r>
            <a:r>
              <a:rPr lang="en-US" b="1" dirty="0"/>
              <a:t>docker</a:t>
            </a:r>
            <a:r>
              <a:rPr lang="en-US" dirty="0"/>
              <a:t> run commands, for example. Architecture Agnostic</a:t>
            </a:r>
          </a:p>
          <a:p>
            <a:pPr lvl="1"/>
            <a:r>
              <a:rPr lang="en-US" dirty="0"/>
              <a:t>Multi-Arch Docker Images</a:t>
            </a:r>
          </a:p>
          <a:p>
            <a:pPr lvl="1"/>
            <a:r>
              <a:rPr lang="en-US" dirty="0"/>
              <a:t>Docker Registry MUST support Manifests to work</a:t>
            </a:r>
          </a:p>
          <a:p>
            <a:pPr lvl="1"/>
            <a:endParaRPr lang="en-US" dirty="0"/>
          </a:p>
        </p:txBody>
      </p:sp>
      <p:pic>
        <p:nvPicPr>
          <p:cNvPr id="17" name="Content Placeholder 16">
            <a:extLst>
              <a:ext uri="{FF2B5EF4-FFF2-40B4-BE49-F238E27FC236}">
                <a16:creationId xmlns:a16="http://schemas.microsoft.com/office/drawing/2014/main" id="{27F0F9C9-930B-AF4F-866A-87B3373F2EFD}"/>
              </a:ext>
            </a:extLst>
          </p:cNvPr>
          <p:cNvPicPr>
            <a:picLocks noGrp="1" noChangeAspect="1"/>
          </p:cNvPicPr>
          <p:nvPr>
            <p:ph sz="quarter" idx="17"/>
          </p:nvPr>
        </p:nvPicPr>
        <p:blipFill>
          <a:blip r:embed="rId2"/>
          <a:stretch>
            <a:fillRect/>
          </a:stretch>
        </p:blipFill>
        <p:spPr>
          <a:xfrm>
            <a:off x="4800602" y="1712298"/>
            <a:ext cx="4035185" cy="136544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44900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LinuxCoC / Travis &amp; Docker Manifests / September 11, 2019/ © 2019 IBM Corporation</a:t>
            </a:r>
            <a:endParaRPr lang="en-US" dirty="0"/>
          </a:p>
        </p:txBody>
      </p:sp>
      <p:pic>
        <p:nvPicPr>
          <p:cNvPr id="9" name="Picture 8">
            <a:extLst>
              <a:ext uri="{FF2B5EF4-FFF2-40B4-BE49-F238E27FC236}">
                <a16:creationId xmlns:a16="http://schemas.microsoft.com/office/drawing/2014/main" id="{47FABA71-5504-F643-BA1A-D2284DDC9C75}"/>
              </a:ext>
            </a:extLst>
          </p:cNvPr>
          <p:cNvPicPr>
            <a:picLocks noChangeAspect="1"/>
          </p:cNvPicPr>
          <p:nvPr/>
        </p:nvPicPr>
        <p:blipFill>
          <a:blip r:embed="rId2"/>
          <a:stretch>
            <a:fillRect/>
          </a:stretch>
        </p:blipFill>
        <p:spPr>
          <a:xfrm>
            <a:off x="698284" y="179860"/>
            <a:ext cx="7747432" cy="4512879"/>
          </a:xfrm>
          <a:prstGeom prst="rect">
            <a:avLst/>
          </a:prstGeom>
        </p:spPr>
      </p:pic>
    </p:spTree>
    <p:extLst>
      <p:ext uri="{BB962C8B-B14F-4D97-AF65-F5344CB8AC3E}">
        <p14:creationId xmlns:p14="http://schemas.microsoft.com/office/powerpoint/2010/main" val="3494705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LinuxCoC / Travis &amp; Docker Manifests / September 11, 2019/ © 2019 IBM Corporation</a:t>
            </a:r>
            <a:endParaRPr lang="en-US" dirty="0"/>
          </a:p>
        </p:txBody>
      </p:sp>
      <p:pic>
        <p:nvPicPr>
          <p:cNvPr id="4" name="Picture 3">
            <a:extLst>
              <a:ext uri="{FF2B5EF4-FFF2-40B4-BE49-F238E27FC236}">
                <a16:creationId xmlns:a16="http://schemas.microsoft.com/office/drawing/2014/main" id="{82691699-3849-0348-AD3A-45EEB6C56B0D}"/>
              </a:ext>
            </a:extLst>
          </p:cNvPr>
          <p:cNvPicPr>
            <a:picLocks noChangeAspect="1"/>
          </p:cNvPicPr>
          <p:nvPr/>
        </p:nvPicPr>
        <p:blipFill>
          <a:blip r:embed="rId2"/>
          <a:stretch>
            <a:fillRect/>
          </a:stretch>
        </p:blipFill>
        <p:spPr>
          <a:xfrm>
            <a:off x="228600" y="854863"/>
            <a:ext cx="8513379" cy="3433773"/>
          </a:xfrm>
          <a:prstGeom prst="rect">
            <a:avLst/>
          </a:prstGeom>
        </p:spPr>
      </p:pic>
      <p:sp>
        <p:nvSpPr>
          <p:cNvPr id="5" name="TextBox 4">
            <a:extLst>
              <a:ext uri="{FF2B5EF4-FFF2-40B4-BE49-F238E27FC236}">
                <a16:creationId xmlns:a16="http://schemas.microsoft.com/office/drawing/2014/main" id="{63824375-3C7C-EC40-95B6-FFF0D398BBAE}"/>
              </a:ext>
            </a:extLst>
          </p:cNvPr>
          <p:cNvSpPr txBox="1"/>
          <p:nvPr/>
        </p:nvSpPr>
        <p:spPr>
          <a:xfrm>
            <a:off x="228600" y="317019"/>
            <a:ext cx="901788" cy="300082"/>
          </a:xfrm>
          <a:prstGeom prst="rect">
            <a:avLst/>
          </a:prstGeom>
          <a:noFill/>
        </p:spPr>
        <p:txBody>
          <a:bodyPr wrap="square" rtlCol="0">
            <a:spAutoFit/>
          </a:bodyPr>
          <a:lstStyle/>
          <a:p>
            <a:r>
              <a:rPr lang="en-US" dirty="0">
                <a:solidFill>
                  <a:schemeClr val="bg2"/>
                </a:solidFill>
              </a:rPr>
              <a:t>Manual</a:t>
            </a:r>
          </a:p>
        </p:txBody>
      </p:sp>
    </p:spTree>
    <p:extLst>
      <p:ext uri="{BB962C8B-B14F-4D97-AF65-F5344CB8AC3E}">
        <p14:creationId xmlns:p14="http://schemas.microsoft.com/office/powerpoint/2010/main" val="4169183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LinuxCoC / Travis &amp; Docker Manifests / September 11, 2019/ © 2019 IBM Corporation</a:t>
            </a:r>
            <a:endParaRPr lang="en-US" dirty="0"/>
          </a:p>
        </p:txBody>
      </p:sp>
      <p:sp>
        <p:nvSpPr>
          <p:cNvPr id="5" name="TextBox 4">
            <a:extLst>
              <a:ext uri="{FF2B5EF4-FFF2-40B4-BE49-F238E27FC236}">
                <a16:creationId xmlns:a16="http://schemas.microsoft.com/office/drawing/2014/main" id="{63824375-3C7C-EC40-95B6-FFF0D398BBAE}"/>
              </a:ext>
            </a:extLst>
          </p:cNvPr>
          <p:cNvSpPr txBox="1"/>
          <p:nvPr/>
        </p:nvSpPr>
        <p:spPr>
          <a:xfrm>
            <a:off x="228600" y="317019"/>
            <a:ext cx="1171378" cy="300082"/>
          </a:xfrm>
          <a:prstGeom prst="rect">
            <a:avLst/>
          </a:prstGeom>
          <a:noFill/>
        </p:spPr>
        <p:txBody>
          <a:bodyPr wrap="square" rtlCol="0">
            <a:spAutoFit/>
          </a:bodyPr>
          <a:lstStyle/>
          <a:p>
            <a:r>
              <a:rPr lang="en-US" dirty="0">
                <a:solidFill>
                  <a:schemeClr val="bg2"/>
                </a:solidFill>
              </a:rPr>
              <a:t>Automated</a:t>
            </a:r>
          </a:p>
        </p:txBody>
      </p:sp>
      <p:pic>
        <p:nvPicPr>
          <p:cNvPr id="6" name="Picture 5">
            <a:extLst>
              <a:ext uri="{FF2B5EF4-FFF2-40B4-BE49-F238E27FC236}">
                <a16:creationId xmlns:a16="http://schemas.microsoft.com/office/drawing/2014/main" id="{A8634F2E-814A-3F40-8CF2-11D4DCD9BEBB}"/>
              </a:ext>
            </a:extLst>
          </p:cNvPr>
          <p:cNvPicPr>
            <a:picLocks noChangeAspect="1"/>
          </p:cNvPicPr>
          <p:nvPr/>
        </p:nvPicPr>
        <p:blipFill>
          <a:blip r:embed="rId2"/>
          <a:stretch>
            <a:fillRect/>
          </a:stretch>
        </p:blipFill>
        <p:spPr>
          <a:xfrm>
            <a:off x="2766078" y="549253"/>
            <a:ext cx="3611843" cy="4345075"/>
          </a:xfrm>
          <a:prstGeom prst="rect">
            <a:avLst/>
          </a:prstGeom>
        </p:spPr>
      </p:pic>
    </p:spTree>
    <p:extLst>
      <p:ext uri="{BB962C8B-B14F-4D97-AF65-F5344CB8AC3E}">
        <p14:creationId xmlns:p14="http://schemas.microsoft.com/office/powerpoint/2010/main" val="2504829479"/>
      </p:ext>
    </p:extLst>
  </p:cSld>
  <p:clrMapOvr>
    <a:masterClrMapping/>
  </p:clrMapOvr>
</p:sld>
</file>

<file path=ppt/theme/theme1.xml><?xml version="1.0" encoding="utf-8"?>
<a:theme xmlns:a="http://schemas.openxmlformats.org/drawingml/2006/main" name="blk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Master_Presentation_2017_v23_plex" id="{9703D799-5C8D-3249-8B0E-7EB5E8B92432}" vid="{63BADC01-3A43-A242-BFBA-ED0B13C564A3}"/>
    </a:ext>
  </a:extLst>
</a:theme>
</file>

<file path=ppt/theme/theme2.xml><?xml version="1.0" encoding="utf-8"?>
<a:theme xmlns:a="http://schemas.openxmlformats.org/drawingml/2006/main" name="dk_blu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Master_Presentation_2017_v23_plex" id="{9703D799-5C8D-3249-8B0E-7EB5E8B92432}" vid="{FA5E7C78-ED6F-424F-AF60-065FEC4AE799}"/>
    </a:ext>
  </a:extLst>
</a:theme>
</file>

<file path=ppt/theme/theme3.xml><?xml version="1.0" encoding="utf-8"?>
<a:theme xmlns:a="http://schemas.openxmlformats.org/drawingml/2006/main" name="gry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ln w="6350">
          <a:solidFill>
            <a:schemeClr val="tx2">
              <a:lumMod val="50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Master_Presentation_2017_v23_plex" id="{9703D799-5C8D-3249-8B0E-7EB5E8B92432}" vid="{318F3B17-FA30-F547-974D-88ACE0AED250}"/>
    </a:ext>
  </a:extLst>
</a:theme>
</file>

<file path=ppt/theme/theme4.xml><?xml version="1.0" encoding="utf-8"?>
<a:theme xmlns:a="http://schemas.openxmlformats.org/drawingml/2006/main" name="wht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Master_Presentation_2017_v23_plex" id="{9703D799-5C8D-3249-8B0E-7EB5E8B92432}" vid="{D33E200D-9260-B64E-B6F1-29276819CA4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blk_background_2017</Template>
  <TotalTime>6416</TotalTime>
  <Words>197</Words>
  <Application>Microsoft Macintosh PowerPoint</Application>
  <PresentationFormat>On-screen Show (16:9)</PresentationFormat>
  <Paragraphs>20</Paragraphs>
  <Slides>6</Slides>
  <Notes>1</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6</vt:i4>
      </vt:variant>
    </vt:vector>
  </HeadingPairs>
  <TitlesOfParts>
    <vt:vector size="13" baseType="lpstr">
      <vt:lpstr>IBM Plex Sans</vt:lpstr>
      <vt:lpstr>Calibri</vt:lpstr>
      <vt:lpstr>Arial</vt:lpstr>
      <vt:lpstr>blk_background_2017</vt:lpstr>
      <vt:lpstr>dk_blu_background_2017</vt:lpstr>
      <vt:lpstr>gry_background_2017</vt:lpstr>
      <vt:lpstr>wht_background_2017</vt:lpstr>
      <vt:lpstr>Docker Manifests and Travis — Max Bender Linux Center of Competence </vt:lpstr>
      <vt:lpstr>Agenda</vt:lpstr>
      <vt:lpstr>PowerPoint Presentation</vt:lpstr>
      <vt:lpstr>PowerPoint Presentation</vt:lpstr>
      <vt:lpstr>PowerPoint Presentation</vt:lpstr>
      <vt:lpstr>PowerPoint Presentation</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Travis and ICP  @LinuxCoC — First Lastname Job Title</dc:title>
  <dc:creator>Max Bender</dc:creator>
  <cp:lastModifiedBy>Max Bender</cp:lastModifiedBy>
  <cp:revision>49</cp:revision>
  <dcterms:created xsi:type="dcterms:W3CDTF">2019-04-15T12:45:33Z</dcterms:created>
  <dcterms:modified xsi:type="dcterms:W3CDTF">2020-02-27T19:07:40Z</dcterms:modified>
</cp:coreProperties>
</file>