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3" r:id="rId4"/>
    <p:sldId id="262" r:id="rId5"/>
    <p:sldId id="260" r:id="rId6"/>
    <p:sldId id="265" r:id="rId7"/>
    <p:sldId id="267" r:id="rId8"/>
    <p:sldId id="269" r:id="rId9"/>
    <p:sldId id="264" r:id="rId10"/>
    <p:sldId id="266" r:id="rId11"/>
    <p:sldId id="268" r:id="rId12"/>
    <p:sldId id="258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682"/>
  </p:normalViewPr>
  <p:slideViewPr>
    <p:cSldViewPr snapToGrid="0" snapToObjects="1">
      <p:cViewPr varScale="1">
        <p:scale>
          <a:sx n="151" d="100"/>
          <a:sy n="15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81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BAA01A-6846-4542-B00F-6C66AB3A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4" y="824586"/>
            <a:ext cx="11539352" cy="5208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D48063-17BA-CB41-A259-C343A06C0E9B}"/>
              </a:ext>
            </a:extLst>
          </p:cNvPr>
          <p:cNvSpPr txBox="1"/>
          <p:nvPr/>
        </p:nvSpPr>
        <p:spPr>
          <a:xfrm>
            <a:off x="634790" y="204039"/>
            <a:ext cx="478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4 class Reference points when measuring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39958-05AC-B94C-A757-9F2C6F274294}"/>
              </a:ext>
            </a:extLst>
          </p:cNvPr>
          <p:cNvSpPr txBox="1"/>
          <p:nvPr/>
        </p:nvSpPr>
        <p:spPr>
          <a:xfrm>
            <a:off x="3801184" y="2429681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0E3CC-A3DE-C24A-82C1-6ED14F9B9390}"/>
              </a:ext>
            </a:extLst>
          </p:cNvPr>
          <p:cNvSpPr txBox="1"/>
          <p:nvPr/>
        </p:nvSpPr>
        <p:spPr>
          <a:xfrm>
            <a:off x="3982552" y="3082338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6C61-16DF-924D-A98A-9D20CF33F8FA}"/>
              </a:ext>
            </a:extLst>
          </p:cNvPr>
          <p:cNvSpPr txBox="1"/>
          <p:nvPr/>
        </p:nvSpPr>
        <p:spPr>
          <a:xfrm>
            <a:off x="4386849" y="30185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05BD9-257A-CE48-8EB0-2396E771600E}"/>
              </a:ext>
            </a:extLst>
          </p:cNvPr>
          <p:cNvSpPr txBox="1"/>
          <p:nvPr/>
        </p:nvSpPr>
        <p:spPr>
          <a:xfrm>
            <a:off x="4330175" y="22713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61E128-AFB9-7C40-8D49-487D0B0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0" y="1938865"/>
            <a:ext cx="6134645" cy="4224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/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shift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 to right</a:t>
                </a:r>
              </a:p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B-&gt; A -&gt; D (-&gt;C)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blipFill>
                <a:blip r:embed="rId3"/>
                <a:stretch>
                  <a:fillRect l="-1476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/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=0.3,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 = 8000,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/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blipFill>
                <a:blip r:embed="rId5"/>
                <a:stretch>
                  <a:fillRect l="-16000" t="-243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10BA2D2-D7DA-CF4E-B8BE-5CFADB3DE4E9}"/>
              </a:ext>
            </a:extLst>
          </p:cNvPr>
          <p:cNvSpPr txBox="1"/>
          <p:nvPr/>
        </p:nvSpPr>
        <p:spPr>
          <a:xfrm>
            <a:off x="795867" y="381000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 Hebrew" pitchFamily="2" charset="-79"/>
                <a:cs typeface="Arial Hebrew" pitchFamily="2" charset="-79"/>
              </a:rPr>
              <a:t>Compare correlations on different reference points</a:t>
            </a:r>
            <a:endParaRPr kumimoji="1" lang="zh-CN" altLang="en-US" sz="24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34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5572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 (1e-6), extract from the middle bond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46664"/>
              </p:ext>
            </p:extLst>
          </p:nvPr>
        </p:nvGraphicFramePr>
        <p:xfrm>
          <a:off x="875981" y="2164264"/>
          <a:ext cx="8884449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61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Lx\D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634996C-E757-F54C-9169-CC55900C3E6C}"/>
              </a:ext>
            </a:extLst>
          </p:cNvPr>
          <p:cNvSpPr txBox="1"/>
          <p:nvPr/>
        </p:nvSpPr>
        <p:spPr>
          <a:xfrm>
            <a:off x="1229446" y="5243905"/>
            <a:ext cx="84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recalculated Lx = 48 on D = 8000. The energy value is lower than before by at least 0.02. The state of Lx=48 we get previously may be trapped to local minimum thus the correlation may not right.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blipFill>
                <a:blip r:embed="rId3"/>
                <a:stretch>
                  <a:fillRect l="-2913" t="-1538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/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518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1.5341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/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of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extrapolate the charge density data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infinite bond dimension. The extrapolation is under the truncation error.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 the charge density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reflection symmetry.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sine wave.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blipFill>
                <a:blip r:embed="rId5"/>
                <a:stretch>
                  <a:fillRect l="-1180" t="-1408" r="-1475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38467B00-E67F-6747-A06B-2E6CF4376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11" y="1272838"/>
            <a:ext cx="5612817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figure,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reference point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=16, 32, 48,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 +1,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24, 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/4-1, the rung is labelled from 1)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24, 32, 48,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respectively, to reach the peaks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1.63103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blipFill>
                <a:blip r:embed="rId2"/>
                <a:stretch>
                  <a:fillRect l="-1462" t="-893" r="-877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blipFill>
                <a:blip r:embed="rId3"/>
                <a:stretch>
                  <a:fillRect l="-1757" t="-5376" b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25AEC7B-5F4C-2848-9274-EDAED7F3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25" y="1617132"/>
            <a:ext cx="5313379" cy="47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/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2.28334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/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points,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(distance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blipFill>
                <a:blip r:embed="rId4"/>
                <a:stretch>
                  <a:fillRect l="-1905" t="-769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/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=16, 32, 48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24,40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reach the peak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blipFill>
                <a:blip r:embed="rId5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5C3CB16-7B73-AA4E-ADD2-663B2A4D0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9" y="1811867"/>
            <a:ext cx="5403283" cy="46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=0.3,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=48,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1E7977A-9606-E945-9733-816923F25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523" y="2229935"/>
            <a:ext cx="3977965" cy="34165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4300BD-CA5A-7A43-A2C2-4358E88C0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88" y="2223809"/>
            <a:ext cx="4295696" cy="3332750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2751667" y="6324598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2762121" y="658100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1" y="6581001"/>
                <a:ext cx="190757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>
            <a:cxnSpLocks/>
          </p:cNvCxnSpPr>
          <p:nvPr/>
        </p:nvCxnSpPr>
        <p:spPr>
          <a:xfrm flipV="1">
            <a:off x="2963334" y="5742278"/>
            <a:ext cx="1606550" cy="55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>
            <a:cxnSpLocks/>
          </p:cNvCxnSpPr>
          <p:nvPr/>
        </p:nvCxnSpPr>
        <p:spPr>
          <a:xfrm flipV="1">
            <a:off x="5571068" y="5731156"/>
            <a:ext cx="3615265" cy="5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92B8E-3100-C641-ACE9-5DB1B7C33E73}"/>
              </a:ext>
            </a:extLst>
          </p:cNvPr>
          <p:cNvSpPr txBox="1"/>
          <p:nvPr/>
        </p:nvSpPr>
        <p:spPr>
          <a:xfrm>
            <a:off x="5147733" y="880533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 Hebrew" pitchFamily="2" charset="-79"/>
                <a:cs typeface="Arial Hebrew" pitchFamily="2" charset="-79"/>
              </a:rPr>
              <a:t>(although wave functions are not converged)</a:t>
            </a:r>
            <a:endParaRPr kumimoji="1" lang="zh-CN" altLang="en-US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1E1DD-F8CB-AB48-9FDE-86B825048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5625" y="2127559"/>
            <a:ext cx="4127148" cy="3429000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0B293FE7-FDAC-AE41-8004-91E577294B62}"/>
              </a:ext>
            </a:extLst>
          </p:cNvPr>
          <p:cNvSpPr/>
          <p:nvPr/>
        </p:nvSpPr>
        <p:spPr>
          <a:xfrm>
            <a:off x="254000" y="631347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F52C191-0186-354E-90D0-154748E1CA4F}"/>
              </a:ext>
            </a:extLst>
          </p:cNvPr>
          <p:cNvCxnSpPr>
            <a:cxnSpLocks/>
          </p:cNvCxnSpPr>
          <p:nvPr/>
        </p:nvCxnSpPr>
        <p:spPr>
          <a:xfrm flipV="1">
            <a:off x="465667" y="5645164"/>
            <a:ext cx="973666" cy="64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/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10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EC2F29-7AF4-D14A-8C81-59EB30A9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" y="1601381"/>
            <a:ext cx="5570962" cy="5107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EEFB72-54DA-7144-B038-1493105E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53" y="1892621"/>
            <a:ext cx="6410575" cy="45251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460EE0-DF0E-834D-ABBB-A66FFBA6B3F7}"/>
              </a:ext>
            </a:extLst>
          </p:cNvPr>
          <p:cNvSpPr txBox="1"/>
          <p:nvPr/>
        </p:nvSpPr>
        <p:spPr>
          <a:xfrm>
            <a:off x="922867" y="728133"/>
            <a:ext cx="314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U=2, lambda=0.05, charge density up to now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0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064-04B0-C64A-9AEE-0FBC7DA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65448"/>
            <a:ext cx="10380490" cy="64148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Charge density profile and reference point when measuring </a:t>
            </a:r>
            <a:endParaRPr kumimoji="1" lang="zh-CN" alt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1B89-10A9-184F-A7B0-7DB04B3B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" y="1236987"/>
            <a:ext cx="3160048" cy="25203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F66939A-7882-B14F-B1BF-3EE2AB52627C}"/>
              </a:ext>
            </a:extLst>
          </p:cNvPr>
          <p:cNvSpPr/>
          <p:nvPr/>
        </p:nvSpPr>
        <p:spPr>
          <a:xfrm>
            <a:off x="952821" y="1619361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1460A-1626-9E40-8E56-BC8A337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50" y="1102846"/>
            <a:ext cx="3844579" cy="269335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189ED6C-9B49-8A40-8DB4-F22321647164}"/>
              </a:ext>
            </a:extLst>
          </p:cNvPr>
          <p:cNvSpPr/>
          <p:nvPr/>
        </p:nvSpPr>
        <p:spPr>
          <a:xfrm>
            <a:off x="4639877" y="161302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/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blipFill>
                <a:blip r:embed="rId4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127A963-6077-2D42-BAFC-056342C3CE77}"/>
              </a:ext>
            </a:extLst>
          </p:cNvPr>
          <p:cNvSpPr txBox="1"/>
          <p:nvPr/>
        </p:nvSpPr>
        <p:spPr>
          <a:xfrm>
            <a:off x="952821" y="198416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DCF9E-1196-0347-8A68-74C25D29A2EE}"/>
              </a:ext>
            </a:extLst>
          </p:cNvPr>
          <p:cNvSpPr txBox="1"/>
          <p:nvPr/>
        </p:nvSpPr>
        <p:spPr>
          <a:xfrm>
            <a:off x="4639876" y="184354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/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F1DE40-DA22-884D-A395-57A24BF3B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92" y="1141315"/>
            <a:ext cx="4455460" cy="313299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8B0311F-8905-F945-9DEC-DD38E492A4DE}"/>
              </a:ext>
            </a:extLst>
          </p:cNvPr>
          <p:cNvSpPr/>
          <p:nvPr/>
        </p:nvSpPr>
        <p:spPr>
          <a:xfrm>
            <a:off x="8657346" y="175364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E88DD-4C03-8641-A3FD-9000A37D2502}"/>
              </a:ext>
            </a:extLst>
          </p:cNvPr>
          <p:cNvSpPr txBox="1"/>
          <p:nvPr/>
        </p:nvSpPr>
        <p:spPr>
          <a:xfrm>
            <a:off x="8657345" y="1997434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/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73C9F8B-2C33-2041-8424-C0725912D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4192114"/>
            <a:ext cx="5926311" cy="267511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1DB88F3-6F6B-CF4C-B7A9-C4E268012E03}"/>
              </a:ext>
            </a:extLst>
          </p:cNvPr>
          <p:cNvSpPr/>
          <p:nvPr/>
        </p:nvSpPr>
        <p:spPr>
          <a:xfrm>
            <a:off x="2839252" y="4856714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/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DB44AD2-5AC5-1B49-8527-98CF946BB1E2}"/>
              </a:ext>
            </a:extLst>
          </p:cNvPr>
          <p:cNvSpPr txBox="1"/>
          <p:nvPr/>
        </p:nvSpPr>
        <p:spPr>
          <a:xfrm>
            <a:off x="2765619" y="5087235"/>
            <a:ext cx="37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488</Words>
  <Application>Microsoft Macintosh PowerPoint</Application>
  <PresentationFormat>宽屏</PresentationFormat>
  <Paragraphs>91</Paragraphs>
  <Slides>13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Arial</vt:lpstr>
      <vt:lpstr>Arial Hebrew</vt:lpstr>
      <vt:lpstr>Cambria Math</vt:lpstr>
      <vt:lpstr>Palatino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(1e-6), extract from the middle bond</vt:lpstr>
      <vt:lpstr>PowerPoint 演示文稿</vt:lpstr>
      <vt:lpstr>PowerPoint 演示文稿</vt:lpstr>
      <vt:lpstr>PowerPoint 演示文稿</vt:lpstr>
      <vt:lpstr>λ=0.3, L_x=48, D=8000, compare s-wave and d-wave</vt:lpstr>
      <vt:lpstr>PowerPoint 演示文稿</vt:lpstr>
      <vt:lpstr>Charge density profile and reference point when measuring </vt:lpstr>
      <vt:lpstr>PowerPoint 演示文稿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47</cp:revision>
  <dcterms:created xsi:type="dcterms:W3CDTF">2021-10-31T01:42:41Z</dcterms:created>
  <dcterms:modified xsi:type="dcterms:W3CDTF">2021-12-20T04:19:27Z</dcterms:modified>
</cp:coreProperties>
</file>