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68"/>
  </p:normalViewPr>
  <p:slideViewPr>
    <p:cSldViewPr snapToGrid="0" snapToObjects="1">
      <p:cViewPr varScale="1">
        <p:scale>
          <a:sx n="166" d="100"/>
          <a:sy n="16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2021/11/14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6C72CA-1D96-BB4F-BE6F-96FCEDB3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9" y="516805"/>
            <a:ext cx="5869800" cy="4521183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9E4129-F39E-4540-8591-8EF34B8B1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27721"/>
              </p:ext>
            </p:extLst>
          </p:nvPr>
        </p:nvGraphicFramePr>
        <p:xfrm>
          <a:off x="5666548" y="583723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893389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29907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82944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81321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574053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39885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598932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D8C80899-F24E-4840-BEEB-F6CE2223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2" y="5336696"/>
            <a:ext cx="4725680" cy="387910"/>
          </a:xfrm>
        </p:spPr>
        <p:txBody>
          <a:bodyPr>
            <a:norm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 dimension up to now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/>
              <p:nvPr/>
            </p:nvSpPr>
            <p:spPr>
              <a:xfrm>
                <a:off x="6869526" y="2982828"/>
                <a:ext cx="3802315" cy="26072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choose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Lx = 16, 24, 32, 48,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=7, 9, 15, 23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suppose the data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accurate, and abandon it, we get the orange line with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Ksc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1.8261. Otherwise, the purple line with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Ksc=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2.63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526" y="2982828"/>
                <a:ext cx="3802315" cy="2607252"/>
              </a:xfrm>
              <a:prstGeom prst="rect">
                <a:avLst/>
              </a:prstGeom>
              <a:blipFill>
                <a:blip r:embed="rId2"/>
                <a:stretch>
                  <a:fillRect l="-1329" t="-966" r="-1993" b="-2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F3AB8EB-7DC6-534D-BF88-7F5C812BC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2" y="1536752"/>
            <a:ext cx="5246199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3B8C91-933E-0042-AA1B-19B60819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0" y="1607137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144</Words>
  <Application>Microsoft Macintosh PowerPoint</Application>
  <PresentationFormat>宽屏</PresentationFormat>
  <Paragraphs>25</Paragraphs>
  <Slides>6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Palatino Linotype</vt:lpstr>
      <vt:lpstr>Times New Roman</vt:lpstr>
      <vt:lpstr>Office 主题​​</vt:lpstr>
      <vt:lpstr>SSH-Hubbard model</vt:lpstr>
      <vt:lpstr>PowerPoint 演示文稿</vt:lpstr>
      <vt:lpstr>Bond dimension up to now</vt:lpstr>
      <vt:lpstr>PowerPoint 演示文稿</vt:lpstr>
      <vt:lpstr>Landscape: 3-leg ladder, δ=1/8</vt:lpstr>
      <vt:lpstr>Landscape: 4-leg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6</cp:revision>
  <dcterms:created xsi:type="dcterms:W3CDTF">2021-10-31T01:42:41Z</dcterms:created>
  <dcterms:modified xsi:type="dcterms:W3CDTF">2021-11-15T05:55:53Z</dcterms:modified>
</cp:coreProperties>
</file>