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2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/>
    <p:restoredTop sz="94668"/>
  </p:normalViewPr>
  <p:slideViewPr>
    <p:cSldViewPr snapToGrid="0" snapToObjects="1">
      <p:cViewPr varScale="1">
        <p:scale>
          <a:sx n="166" d="100"/>
          <a:sy n="166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445BF-2A1A-F642-B54C-121AAEA76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2374BD-C439-924A-8010-30A0F0037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C3CF7-E78A-2047-BF47-4AA80204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452CF-8EE2-3045-AC85-C55AC048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138C7-E84F-3D4F-8881-A2FD3829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58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36652-925A-1247-94DF-36D25A51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14B550-55BC-2D46-B261-87F44A8B6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048D8-4282-5A4D-9A35-07742A49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DC5AC-D3B8-5247-83B8-E2F9EEF5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D3712-2D31-7948-861A-C5DF1A2E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31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4ABD2B-D689-A145-8E93-3777FF104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7B8C1F-A22A-5E41-9B2E-E815A2266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965B2-82CC-BB47-AA9D-BBC4CB5B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19CF9-2733-7E49-89D7-D56BAED0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5715C-9507-5A42-8717-6A71B6DE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306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562EE-73AD-4748-9C82-AF4831A7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516A3-8543-BE4D-87AC-8B5864348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AA0D6-E363-9247-9F9C-9DCCE5CA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D70E6-8983-6345-AA74-6C5BE80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3E9CF-7AA8-BC4B-A08A-22316E71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92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CF277-587F-A142-9283-67516A0F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6A884A-7F33-F740-BABC-A4DBCD489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31570-2CFE-5D46-AB9E-66AB84A4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DD627-C0A5-7048-B921-2387EC55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48B25-DDF1-1741-B7CC-6267EDBC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19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753A3-C0EF-3047-863D-8A8B33C5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1E064-BF32-7F46-A12D-BFC353437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0CF4FC-8AF4-FF4F-B9ED-F218C2192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155B88-3FD7-F74F-9613-B511C335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62C7E-5C0D-374D-A8F8-DF9E96D2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CC79FC-185F-4A44-A963-DD5FEB02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789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F5D75-956E-C648-9DF2-44581579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41449A-25CA-CF4D-9BB6-53A8B510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839C95-D1CC-BC40-840C-2A9D46B9A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C4D38B-61E2-3949-90BC-C64393AAD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593E42-CF0B-0543-8BBE-E9A436A67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8802DD-CEA0-1F4C-871F-0E2A5ADA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A0AD0E-2204-8142-89A2-786D8FBC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117271-938F-3448-907B-7880004F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57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6093D-D888-6149-A969-9EA44C1E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C3F502-69B9-F442-A3C0-5C42FF73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FC0C95-9DBD-044E-B125-0D1F86F1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B8E0FA-A166-E14E-9CB2-072FD923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81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ED941D-8249-9B49-A94D-EDEF31A9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79A80E-CA80-734E-8BE8-6BBB1B6D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8477-9C89-6142-BBF4-A2F27510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83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31D97-9A07-D94F-9EDA-C995C7D7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677C2-E902-B04A-B499-EDD97C26A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688D5A-CFFF-2041-92AB-B3A3FA4E3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E4DCEC-3EED-894F-94C9-01025F9A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30DE9F-D8CA-C641-8E24-5B211482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B3F90C-2020-174A-AFB3-795D15F0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52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9046A-ED01-DD48-9B22-49800497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1493E7-5F57-6345-B1E5-A29A7DABA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F2D3E2-8B68-AB4B-BB53-A7C11E474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12BB9A-A484-EE43-BB24-F92C0452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DFC57D-CE51-8B44-B333-9A8BCAA5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A9F587-9F30-0A41-AC00-C993FA98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548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995C78-ECD9-5A4C-A6C9-E6EEC20C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49DBC3-EAD0-B24A-9E14-EEA118D94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60285-77F9-DD4D-93F5-9FAC6EE83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9D4B1-B320-B74E-A342-105CA0158066}" type="datetimeFigureOut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9F46E-98E8-FE42-AA4F-39C9C4C82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07B85-A15B-0044-9389-AF3F01A72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265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32A0-AA70-0945-B3A9-2B26FA701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0299"/>
            <a:ext cx="9144000" cy="2387600"/>
          </a:xfrm>
        </p:spPr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SSH-Hubbard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613F9B-170E-D540-984D-EB59F73B4D29}"/>
                  </a:ext>
                </a:extLst>
              </p:cNvPr>
              <p:cNvSpPr/>
              <p:nvPr/>
            </p:nvSpPr>
            <p:spPr>
              <a:xfrm>
                <a:off x="1847730" y="3161586"/>
                <a:ext cx="9195915" cy="927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613F9B-170E-D540-984D-EB59F73B4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30" y="3161586"/>
                <a:ext cx="9195915" cy="927049"/>
              </a:xfrm>
              <a:prstGeom prst="rect">
                <a:avLst/>
              </a:prstGeom>
              <a:blipFill>
                <a:blip r:embed="rId2"/>
                <a:stretch>
                  <a:fillRect t="-86486" b="-1364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91EB24-2310-D84F-A97E-100FA1A3D798}"/>
                  </a:ext>
                </a:extLst>
              </p:cNvPr>
              <p:cNvSpPr/>
              <p:nvPr/>
            </p:nvSpPr>
            <p:spPr>
              <a:xfrm>
                <a:off x="1847730" y="4252322"/>
                <a:ext cx="6960303" cy="927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91EB24-2310-D84F-A97E-100FA1A3D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30" y="4252322"/>
                <a:ext cx="6960303" cy="927049"/>
              </a:xfrm>
              <a:prstGeom prst="rect">
                <a:avLst/>
              </a:prstGeom>
              <a:blipFill>
                <a:blip r:embed="rId3"/>
                <a:stretch>
                  <a:fillRect t="-86486" b="-1364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AA804E-4C93-C548-B5B5-A0B604EBD5AA}"/>
                  </a:ext>
                </a:extLst>
              </p:cNvPr>
              <p:cNvSpPr txBox="1"/>
              <p:nvPr/>
            </p:nvSpPr>
            <p:spPr>
              <a:xfrm>
                <a:off x="9516736" y="4437949"/>
                <a:ext cx="827534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AA804E-4C93-C548-B5B5-A0B604EBD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36" y="4437949"/>
                <a:ext cx="827534" cy="555793"/>
              </a:xfrm>
              <a:prstGeom prst="rect">
                <a:avLst/>
              </a:prstGeom>
              <a:blipFill>
                <a:blip r:embed="rId4"/>
                <a:stretch>
                  <a:fillRect l="-7576" r="-1515" b="-88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60951-E46E-124F-9E94-FEDE9FF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E93C-3BB1-7742-9FF0-86090A225D87}" type="slidenum">
              <a:rPr lang="en-CN" smtClean="0"/>
              <a:t>1</a:t>
            </a:fld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272D8-7B3D-3946-94CD-7E06E051D072}"/>
                  </a:ext>
                </a:extLst>
              </p:cNvPr>
              <p:cNvSpPr txBox="1"/>
              <p:nvPr/>
            </p:nvSpPr>
            <p:spPr>
              <a:xfrm>
                <a:off x="5586919" y="5450303"/>
                <a:ext cx="1412566" cy="460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272D8-7B3D-3946-94CD-7E06E051D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19" y="5450303"/>
                <a:ext cx="1412566" cy="460704"/>
              </a:xfrm>
              <a:prstGeom prst="rect">
                <a:avLst/>
              </a:prstGeom>
              <a:blipFill>
                <a:blip r:embed="rId5"/>
                <a:stretch>
                  <a:fillRect l="-2655" t="-5405" r="-1770" b="-108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01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82DB58F-B619-7E46-A9C9-EDCB1BBF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25" y="1075764"/>
            <a:ext cx="6537215" cy="43606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2BFEC6-9EF9-1F4A-AB03-10FAB22C3716}"/>
              </a:ext>
            </a:extLst>
          </p:cNvPr>
          <p:cNvSpPr txBox="1"/>
          <p:nvPr/>
        </p:nvSpPr>
        <p:spPr>
          <a:xfrm>
            <a:off x="1452282" y="299677"/>
            <a:ext cx="36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Lambda = 0.3, 0.4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85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89B4B68-143D-3C45-9442-6AFCE0EA0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82" y="837560"/>
            <a:ext cx="6707260" cy="46757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1AD14DD-DECA-E346-A09C-9B6A3BDE91F9}"/>
              </a:ext>
            </a:extLst>
          </p:cNvPr>
          <p:cNvSpPr txBox="1"/>
          <p:nvPr/>
        </p:nvSpPr>
        <p:spPr>
          <a:xfrm>
            <a:off x="8097050" y="3115627"/>
            <a:ext cx="1469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Kc=1.33382</a:t>
            </a:r>
          </a:p>
        </p:txBody>
      </p:sp>
    </p:spTree>
    <p:extLst>
      <p:ext uri="{BB962C8B-B14F-4D97-AF65-F5344CB8AC3E}">
        <p14:creationId xmlns:p14="http://schemas.microsoft.com/office/powerpoint/2010/main" val="137416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2B0BB5-06FF-254C-8E5E-63FBF240B33C}"/>
              </a:ext>
            </a:extLst>
          </p:cNvPr>
          <p:cNvSpPr txBox="1"/>
          <p:nvPr/>
        </p:nvSpPr>
        <p:spPr>
          <a:xfrm>
            <a:off x="6001230" y="3311926"/>
            <a:ext cx="3802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Ksc=2.01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4B5D0A-2A53-4F46-9FEA-A58F06652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66" y="1698171"/>
            <a:ext cx="5406438" cy="416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2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993C9D1-F75F-0848-A954-408D4DA93C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57351" y="136526"/>
                <a:ext cx="10515600" cy="80940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600" dirty="0">
                    <a:latin typeface="Palatino Linotype" panose="02040502050505030304" pitchFamily="18" charset="0"/>
                  </a:rPr>
                  <a:t>Landscape: 3-leg ladder, </a:t>
                </a:r>
                <a14:m>
                  <m:oMath xmlns:m="http://schemas.openxmlformats.org/officeDocument/2006/math">
                    <m:r>
                      <a:rPr kumimoji="1" lang="en-US" altLang="zh-CN" sz="36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sz="3600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kumimoji="1" lang="zh-CN" altLang="en-US" sz="36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993C9D1-F75F-0848-A954-408D4DA93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7351" y="136526"/>
                <a:ext cx="10515600" cy="809406"/>
              </a:xfrm>
              <a:blipFill>
                <a:blip r:embed="rId2"/>
                <a:stretch>
                  <a:fillRect l="-1809" t="-4615"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C0EEE58-F5B1-4B4F-90D2-F6C538D3B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5606" y="1339248"/>
            <a:ext cx="7146720" cy="40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2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9AB7513-3169-C241-97C3-7BD9C33066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4420" y="128643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600" dirty="0">
                    <a:latin typeface="Palatino Linotype" panose="02040502050505030304" pitchFamily="18" charset="0"/>
                  </a:rPr>
                  <a:t>Landscape: 4-leg ladder, </a:t>
                </a:r>
                <a14:m>
                  <m:oMath xmlns:m="http://schemas.openxmlformats.org/officeDocument/2006/math"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9AB7513-3169-C241-97C3-7BD9C3306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4420" y="128643"/>
                <a:ext cx="10515600" cy="1325563"/>
              </a:xfrm>
              <a:blipFill>
                <a:blip r:embed="rId2"/>
                <a:stretch>
                  <a:fillRect l="-1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03B8C91-933E-0042-AA1B-19B60819A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920" y="1607137"/>
            <a:ext cx="70866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3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67</Words>
  <Application>Microsoft Macintosh PowerPoint</Application>
  <PresentationFormat>宽屏</PresentationFormat>
  <Paragraphs>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Palatino Linotype</vt:lpstr>
      <vt:lpstr>Times New Roman</vt:lpstr>
      <vt:lpstr>Office 主题​​</vt:lpstr>
      <vt:lpstr>SSH-Hubbard model</vt:lpstr>
      <vt:lpstr>PowerPoint 演示文稿</vt:lpstr>
      <vt:lpstr>PowerPoint 演示文稿</vt:lpstr>
      <vt:lpstr>PowerPoint 演示文稿</vt:lpstr>
      <vt:lpstr>Landscape: 3-leg ladder, δ=1/8</vt:lpstr>
      <vt:lpstr>Landscape: 4-leg ladder, δ=1/8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SSH-Hubbard model</dc:title>
  <dc:creator>王 昊昕</dc:creator>
  <cp:lastModifiedBy>王 昊昕</cp:lastModifiedBy>
  <cp:revision>3</cp:revision>
  <dcterms:created xsi:type="dcterms:W3CDTF">2021-10-31T01:42:41Z</dcterms:created>
  <dcterms:modified xsi:type="dcterms:W3CDTF">2021-11-01T05:57:05Z</dcterms:modified>
</cp:coreProperties>
</file>