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63" r:id="rId4"/>
    <p:sldId id="262" r:id="rId5"/>
    <p:sldId id="260" r:id="rId6"/>
    <p:sldId id="264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/>
    <p:restoredTop sz="94668"/>
  </p:normalViewPr>
  <p:slideViewPr>
    <p:cSldViewPr snapToGrid="0" snapToObjects="1">
      <p:cViewPr varScale="1">
        <p:scale>
          <a:sx n="166" d="100"/>
          <a:sy n="166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3945-E88B-024D-B052-6EEDA3375027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E1981-4DD2-264A-BF2C-1D36B0D30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2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E1981-4DD2-264A-BF2C-1D36B0D30F3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99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45BF-2A1A-F642-B54C-121AAEA76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374BD-C439-924A-8010-30A0F0037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C3CF7-E78A-2047-BF47-4AA80204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452CF-8EE2-3045-AC85-C55AC048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138C7-E84F-3D4F-8881-A2FD3829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5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36652-925A-1247-94DF-36D25A51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4B550-55BC-2D46-B261-87F44A8B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048D8-4282-5A4D-9A35-07742A49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DC5AC-D3B8-5247-83B8-E2F9EEF5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D3712-2D31-7948-861A-C5DF1A2E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3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ABD2B-D689-A145-8E93-3777FF10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B8C1F-A22A-5E41-9B2E-E815A226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965B2-82CC-BB47-AA9D-BBC4CB5B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9CF9-2733-7E49-89D7-D56BAED0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5715C-9507-5A42-8717-6A71B6DE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0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562EE-73AD-4748-9C82-AF4831A7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516A3-8543-BE4D-87AC-8B586434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AA0D6-E363-9247-9F9C-9DCCE5CA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D70E6-8983-6345-AA74-6C5BE80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3E9CF-7AA8-BC4B-A08A-22316E7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92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CF277-587F-A142-9283-67516A0F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884A-7F33-F740-BABC-A4DBCD48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31570-2CFE-5D46-AB9E-66AB84A4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DD627-C0A5-7048-B921-2387EC5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48B25-DDF1-1741-B7CC-6267EDBC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19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53A3-C0EF-3047-863D-8A8B33C5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E064-BF32-7F46-A12D-BFC353437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CF4FC-8AF4-FF4F-B9ED-F218C21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55B88-3FD7-F74F-9613-B511C335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62C7E-5C0D-374D-A8F8-DF9E96D2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C79FC-185F-4A44-A963-DD5FEB02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89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F5D75-956E-C648-9DF2-44581579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1449A-25CA-CF4D-9BB6-53A8B510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39C95-D1CC-BC40-840C-2A9D46B9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4D38B-61E2-3949-90BC-C64393AAD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593E42-CF0B-0543-8BBE-E9A436A6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802DD-CEA0-1F4C-871F-0E2A5AD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A0AD0E-2204-8142-89A2-786D8FBC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17271-938F-3448-907B-7880004F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57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093D-D888-6149-A969-9EA44C1E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3F502-69B9-F442-A3C0-5C42FF73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C0C95-9DBD-044E-B125-0D1F86F1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8E0FA-A166-E14E-9CB2-072FD92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8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ED941D-8249-9B49-A94D-EDEF31A9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9A80E-CA80-734E-8BE8-6BBB1B6D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8477-9C89-6142-BBF4-A2F27510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8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1D97-9A07-D94F-9EDA-C995C7D7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677C2-E902-B04A-B499-EDD97C26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88D5A-CFFF-2041-92AB-B3A3FA4E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4DCEC-3EED-894F-94C9-01025F9A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0DE9F-D8CA-C641-8E24-5B211482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3F90C-2020-174A-AFB3-795D15F0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52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9046A-ED01-DD48-9B22-49800497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493E7-5F57-6345-B1E5-A29A7DAB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2D3E2-8B68-AB4B-BB53-A7C11E47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2BB9A-A484-EE43-BB24-F92C045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FC57D-CE51-8B44-B333-9A8BCAA5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9F587-9F30-0A41-AC00-C993FA98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48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95C78-ECD9-5A4C-A6C9-E6EEC20C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DBC3-EAD0-B24A-9E14-EEA118D9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60285-77F9-DD4D-93F5-9FAC6EE83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D4B1-B320-B74E-A342-105CA0158066}" type="datetimeFigureOut">
              <a:rPr kumimoji="1" lang="zh-CN" altLang="en-US" smtClean="0"/>
              <a:t>2021/11/24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9F46E-98E8-FE42-AA4F-39C9C4C8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07B85-A15B-0044-9389-AF3F01A7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65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32A0-AA70-0945-B3A9-2B26FA70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0299"/>
            <a:ext cx="9144000" cy="2387600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SSH-Hubbard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/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/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  <a:blipFill>
                <a:blip r:embed="rId3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/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blipFill>
                <a:blip r:embed="rId4"/>
                <a:stretch>
                  <a:fillRect l="-7576" r="-1515" b="-88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0951-E46E-124F-9E94-FEDE9FF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E93C-3BB1-7742-9FF0-86090A225D87}" type="slidenum">
              <a:rPr lang="en-CN" smtClean="0"/>
              <a:t>1</a:t>
            </a:fld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/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blipFill>
                <a:blip r:embed="rId5"/>
                <a:stretch>
                  <a:fillRect l="-2655" t="-5405" r="-1770" b="-108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1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2DB58F-B619-7E46-A9C9-EDCB1BBF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5" y="1083448"/>
            <a:ext cx="6537215" cy="43606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2BFEC6-9EF9-1F4A-AB03-10FAB22C3716}"/>
              </a:ext>
            </a:extLst>
          </p:cNvPr>
          <p:cNvSpPr txBox="1"/>
          <p:nvPr/>
        </p:nvSpPr>
        <p:spPr>
          <a:xfrm>
            <a:off x="1452282" y="299677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Lambda = 0.3, 0.4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8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CE690-C3D5-7448-B0CC-E7C5F873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6" y="5572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Truncation error (1e-6), extract from the middle bond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D787BC7-66D5-B74F-937D-E99DD5D61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55257"/>
              </p:ext>
            </p:extLst>
          </p:nvPr>
        </p:nvGraphicFramePr>
        <p:xfrm>
          <a:off x="875981" y="2164264"/>
          <a:ext cx="8884449" cy="222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161">
                  <a:extLst>
                    <a:ext uri="{9D8B030D-6E8A-4147-A177-3AD203B41FA5}">
                      <a16:colId xmlns:a16="http://schemas.microsoft.com/office/drawing/2014/main" val="412038785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1577917048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721405068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1531851066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482833152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721807256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814516143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471143688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53667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Lx\D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2557"/>
                  </a:ext>
                </a:extLst>
              </a:tr>
              <a:tr h="369461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18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1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7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14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30E406-4D92-0742-88E2-9D39A6269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94" y="2113505"/>
            <a:ext cx="4303059" cy="40530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8F85E9-9DCF-A148-9D68-C682AA7D6BA0}"/>
                  </a:ext>
                </a:extLst>
              </p:cNvPr>
              <p:cNvSpPr txBox="1"/>
              <p:nvPr/>
            </p:nvSpPr>
            <p:spPr>
              <a:xfrm>
                <a:off x="653143" y="284309"/>
                <a:ext cx="6531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𝑐𝑑𝑤</m:t>
                        </m:r>
                      </m:sub>
                    </m:sSub>
                  </m:oMath>
                </a14:m>
                <a:endParaRPr kumimoji="1"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8F85E9-9DCF-A148-9D68-C682AA7D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84309"/>
                <a:ext cx="6531428" cy="646331"/>
              </a:xfrm>
              <a:prstGeom prst="rect">
                <a:avLst/>
              </a:prstGeom>
              <a:blipFill>
                <a:blip r:embed="rId3"/>
                <a:stretch>
                  <a:fillRect l="-2913" t="-15385" b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C32E13-0BEA-8B47-9B69-0BEA0128F327}"/>
                  </a:ext>
                </a:extLst>
              </p:cNvPr>
              <p:cNvSpPr txBox="1"/>
              <p:nvPr/>
            </p:nvSpPr>
            <p:spPr>
              <a:xfrm>
                <a:off x="6600585" y="5553840"/>
                <a:ext cx="3019825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0.739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=1.3532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C32E13-0BEA-8B47-9B69-0BEA0128F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585" y="5553840"/>
                <a:ext cx="3019825" cy="612732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A3FB64-A5D3-B347-A542-BA5E1BE786C3}"/>
                  </a:ext>
                </a:extLst>
              </p:cNvPr>
              <p:cNvSpPr txBox="1"/>
              <p:nvPr/>
            </p:nvSpPr>
            <p:spPr>
              <a:xfrm>
                <a:off x="6285540" y="930640"/>
                <a:ext cx="4303059" cy="270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procedure of 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𝑐𝑑𝑤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 extrapolate the charge density data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infinite bond dimension. The extrapolation is under the truncation error.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Symmetrize the charge density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reflection symmetry.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𝑐𝑑𝑤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sine wave.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A3FB64-A5D3-B347-A542-BA5E1BE7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540" y="930640"/>
                <a:ext cx="4303059" cy="2700163"/>
              </a:xfrm>
              <a:prstGeom prst="rect">
                <a:avLst/>
              </a:prstGeom>
              <a:blipFill>
                <a:blip r:embed="rId5"/>
                <a:stretch>
                  <a:fillRect l="-882" t="-935" r="-1471" b="-1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6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/>
              <p:nvPr/>
            </p:nvSpPr>
            <p:spPr>
              <a:xfrm>
                <a:off x="6808053" y="2230947"/>
                <a:ext cx="3802315" cy="272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figure, we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reference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(the first rung is labelled as 1)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16, 24, 32, 48,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=7, 9, 15, 23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respectively.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suppose the data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=23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accurate, and abandon it, we get the orange line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1.09671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053" y="2230947"/>
                <a:ext cx="3802315" cy="2722092"/>
              </a:xfrm>
              <a:prstGeom prst="rect">
                <a:avLst/>
              </a:prstGeom>
              <a:blipFill>
                <a:blip r:embed="rId2"/>
                <a:stretch>
                  <a:fillRect l="-1667" t="-926" r="-2000" b="-2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5EE02CBD-73B4-DB4D-9496-748197E10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73" y="1575801"/>
            <a:ext cx="5422074" cy="40323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8C844E-487C-D14F-81D1-ACA5E6A6DFB5}"/>
                  </a:ext>
                </a:extLst>
              </p:cNvPr>
              <p:cNvSpPr txBox="1"/>
              <p:nvPr/>
            </p:nvSpPr>
            <p:spPr>
              <a:xfrm>
                <a:off x="653143" y="284309"/>
                <a:ext cx="6531428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(fixing reference point)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8C844E-487C-D14F-81D1-ACA5E6A6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84309"/>
                <a:ext cx="6531428" cy="557204"/>
              </a:xfrm>
              <a:prstGeom prst="rect">
                <a:avLst/>
              </a:prstGeom>
              <a:blipFill>
                <a:blip r:embed="rId4"/>
                <a:stretch>
                  <a:fillRect l="-1942" t="-11111" r="-3883"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22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70064-04B0-C64A-9AEE-0FBC7DA6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78" y="65448"/>
            <a:ext cx="10380490" cy="64148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Charge density profile and reference point when measuring </a:t>
            </a:r>
            <a:endParaRPr kumimoji="1" lang="zh-CN" altLang="en-US" sz="24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CF1B89-10A9-184F-A7B0-7DB04B3B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" y="1236987"/>
            <a:ext cx="3160048" cy="252036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EF66939A-7882-B14F-B1BF-3EE2AB52627C}"/>
              </a:ext>
            </a:extLst>
          </p:cNvPr>
          <p:cNvSpPr/>
          <p:nvPr/>
        </p:nvSpPr>
        <p:spPr>
          <a:xfrm>
            <a:off x="952821" y="1619361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A1460A-1626-9E40-8E56-BC8A3374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450" y="1102846"/>
            <a:ext cx="3844579" cy="269335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6189ED6C-9B49-8A40-8DB4-F22321647164}"/>
              </a:ext>
            </a:extLst>
          </p:cNvPr>
          <p:cNvSpPr/>
          <p:nvPr/>
        </p:nvSpPr>
        <p:spPr>
          <a:xfrm>
            <a:off x="4639877" y="1613025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A46D0-BFA4-9244-9D76-D04050B50FAC}"/>
                  </a:ext>
                </a:extLst>
              </p:cNvPr>
              <p:cNvSpPr txBox="1"/>
              <p:nvPr/>
            </p:nvSpPr>
            <p:spPr>
              <a:xfrm>
                <a:off x="1298602" y="825847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A46D0-BFA4-9244-9D76-D04050B5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02" y="825847"/>
                <a:ext cx="857222" cy="276999"/>
              </a:xfrm>
              <a:prstGeom prst="rect">
                <a:avLst/>
              </a:prstGeom>
              <a:blipFill>
                <a:blip r:embed="rId4"/>
                <a:stretch>
                  <a:fillRect l="-5882" r="-588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127A963-6077-2D42-BAFC-056342C3CE77}"/>
              </a:ext>
            </a:extLst>
          </p:cNvPr>
          <p:cNvSpPr txBox="1"/>
          <p:nvPr/>
        </p:nvSpPr>
        <p:spPr>
          <a:xfrm>
            <a:off x="952821" y="1984166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BDCF9E-1196-0347-8A68-74C25D29A2EE}"/>
              </a:ext>
            </a:extLst>
          </p:cNvPr>
          <p:cNvSpPr txBox="1"/>
          <p:nvPr/>
        </p:nvSpPr>
        <p:spPr>
          <a:xfrm>
            <a:off x="4639876" y="1843546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1FB701-FC06-9645-BE54-EF8B104043AC}"/>
                  </a:ext>
                </a:extLst>
              </p:cNvPr>
              <p:cNvSpPr txBox="1"/>
              <p:nvPr/>
            </p:nvSpPr>
            <p:spPr>
              <a:xfrm>
                <a:off x="3986734" y="691705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1FB701-FC06-9645-BE54-EF8B1040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34" y="691705"/>
                <a:ext cx="857222" cy="276999"/>
              </a:xfrm>
              <a:prstGeom prst="rect">
                <a:avLst/>
              </a:prstGeom>
              <a:blipFill>
                <a:blip r:embed="rId5"/>
                <a:stretch>
                  <a:fillRect l="-4348" r="-434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06F1DE40-DA22-884D-A395-57A24BF3B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092" y="1141315"/>
            <a:ext cx="4455460" cy="313299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38B0311F-8905-F945-9DEC-DD38E492A4DE}"/>
              </a:ext>
            </a:extLst>
          </p:cNvPr>
          <p:cNvSpPr/>
          <p:nvPr/>
        </p:nvSpPr>
        <p:spPr>
          <a:xfrm>
            <a:off x="8657346" y="1753645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AE88DD-4C03-8641-A3FD-9000A37D2502}"/>
              </a:ext>
            </a:extLst>
          </p:cNvPr>
          <p:cNvSpPr txBox="1"/>
          <p:nvPr/>
        </p:nvSpPr>
        <p:spPr>
          <a:xfrm>
            <a:off x="8657345" y="1997434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32E488-CF45-4F42-98BB-40BF98AB61F6}"/>
                  </a:ext>
                </a:extLst>
              </p:cNvPr>
              <p:cNvSpPr txBox="1"/>
              <p:nvPr/>
            </p:nvSpPr>
            <p:spPr>
              <a:xfrm>
                <a:off x="9064600" y="710444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32E488-CF45-4F42-98BB-40BF98AB6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600" y="710444"/>
                <a:ext cx="857222" cy="276999"/>
              </a:xfrm>
              <a:prstGeom prst="rect">
                <a:avLst/>
              </a:prstGeom>
              <a:blipFill>
                <a:blip r:embed="rId7"/>
                <a:stretch>
                  <a:fillRect l="-4348" r="-4348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073C9F8B-2C33-2041-8424-C0725912D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342" y="4192114"/>
            <a:ext cx="5926311" cy="2675117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A1DB88F3-6F6B-CF4C-B7A9-C4E268012E03}"/>
              </a:ext>
            </a:extLst>
          </p:cNvPr>
          <p:cNvSpPr/>
          <p:nvPr/>
        </p:nvSpPr>
        <p:spPr>
          <a:xfrm>
            <a:off x="2839252" y="4856714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69481-3017-214A-874C-9615CD1C1DBD}"/>
                  </a:ext>
                </a:extLst>
              </p:cNvPr>
              <p:cNvSpPr txBox="1"/>
              <p:nvPr/>
            </p:nvSpPr>
            <p:spPr>
              <a:xfrm>
                <a:off x="3461659" y="3911130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69481-3017-214A-874C-9615CD1C1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59" y="3911130"/>
                <a:ext cx="857222" cy="276999"/>
              </a:xfrm>
              <a:prstGeom prst="rect">
                <a:avLst/>
              </a:prstGeom>
              <a:blipFill>
                <a:blip r:embed="rId9"/>
                <a:stretch>
                  <a:fillRect l="-5882" r="-588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4DB44AD2-5AC5-1B49-8527-98CF946BB1E2}"/>
              </a:ext>
            </a:extLst>
          </p:cNvPr>
          <p:cNvSpPr txBox="1"/>
          <p:nvPr/>
        </p:nvSpPr>
        <p:spPr>
          <a:xfrm>
            <a:off x="2765619" y="5087235"/>
            <a:ext cx="37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2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DBE57D-9433-CD4F-8229-DAACBEF5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38" y="1237130"/>
            <a:ext cx="5859516" cy="46142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0B761A-510F-B848-9792-D8F452B50FB0}"/>
                  </a:ext>
                </a:extLst>
              </p:cNvPr>
              <p:cNvSpPr txBox="1"/>
              <p:nvPr/>
            </p:nvSpPr>
            <p:spPr>
              <a:xfrm>
                <a:off x="7184571" y="1944061"/>
                <a:ext cx="4479792" cy="886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𝑠𝑐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=1.608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0B761A-510F-B848-9792-D8F452B50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1" y="1944061"/>
                <a:ext cx="4479792" cy="886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3A9FE4-E54F-C34D-A66C-256FFE330B67}"/>
                  </a:ext>
                </a:extLst>
              </p:cNvPr>
              <p:cNvSpPr txBox="1"/>
              <p:nvPr/>
            </p:nvSpPr>
            <p:spPr>
              <a:xfrm>
                <a:off x="860612" y="322729"/>
                <a:ext cx="8360228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(fix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3A9FE4-E54F-C34D-A66C-256FFE330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2" y="322729"/>
                <a:ext cx="8360228" cy="557204"/>
              </a:xfrm>
              <a:prstGeom prst="rect">
                <a:avLst/>
              </a:prstGeom>
              <a:blipFill>
                <a:blip r:embed="rId4"/>
                <a:stretch>
                  <a:fillRect l="-1515" t="-11111"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83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3-leg ladder,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  <a:blipFill>
                <a:blip r:embed="rId2"/>
                <a:stretch>
                  <a:fillRect l="-1809" t="-4615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C0EEE58-F5B1-4B4F-90D2-F6C538D3B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606" y="1339248"/>
            <a:ext cx="7146720" cy="4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4-leg ladder, </a:t>
                </a:r>
                <a14:m>
                  <m:oMath xmlns:m="http://schemas.openxmlformats.org/officeDocument/2006/math"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03B8C91-933E-0042-AA1B-19B60819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920" y="1607137"/>
            <a:ext cx="7086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4562</TotalTime>
  <Words>298</Words>
  <Application>Microsoft Macintosh PowerPoint</Application>
  <PresentationFormat>宽屏</PresentationFormat>
  <Paragraphs>65</Paragraphs>
  <Slides>9</Slides>
  <Notes>1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Palatino Linotype</vt:lpstr>
      <vt:lpstr>Times New Roman</vt:lpstr>
      <vt:lpstr>Office 主题​​</vt:lpstr>
      <vt:lpstr>SSH-Hubbard model</vt:lpstr>
      <vt:lpstr>PowerPoint 演示文稿</vt:lpstr>
      <vt:lpstr>Truncation error (1e-6), extract from the middle bond</vt:lpstr>
      <vt:lpstr>PowerPoint 演示文稿</vt:lpstr>
      <vt:lpstr>PowerPoint 演示文稿</vt:lpstr>
      <vt:lpstr>Charge density profile and reference point when measuring </vt:lpstr>
      <vt:lpstr>PowerPoint 演示文稿</vt:lpstr>
      <vt:lpstr>Landscape: 3-leg ladder, δ=1/8</vt:lpstr>
      <vt:lpstr>Landscape: 4-leg ladder, δ=1/8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SSH-Hubbard model</dc:title>
  <dc:creator>王 昊昕</dc:creator>
  <cp:lastModifiedBy>王 昊昕</cp:lastModifiedBy>
  <cp:revision>13</cp:revision>
  <dcterms:created xsi:type="dcterms:W3CDTF">2021-10-31T01:42:41Z</dcterms:created>
  <dcterms:modified xsi:type="dcterms:W3CDTF">2021-11-24T05:55:35Z</dcterms:modified>
</cp:coreProperties>
</file>