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9A38-D1A3-F846-B0D4-79E81E94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D52EC-26BA-9548-8CBC-024838BF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B22B9-64BB-164A-B3B8-7A7BBE10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4A17-8EC0-3248-A762-49F0CA9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AB642-A8FA-5943-8B3A-18B16EB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90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DD006-0661-A048-84B9-56580EC9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12A49-B6C9-2841-A778-7F1D020A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7BD1B-2A32-B24B-9E83-527F970D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D5E20-2074-BD49-9A90-DDEBE552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89273-1158-8C48-ABD8-680F508B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1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A06EA6-872D-7740-B2ED-355B5F526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D3133-6EDB-6048-9229-EDB67D2E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B506D-52C0-CA4A-B929-E5229E4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71D6-FF56-0C4E-A3F3-99942D7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4A884-162C-D940-9726-8DC09A6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5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DA271-CC35-3342-A937-2D3875DA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DBF4-82CF-E14A-9A88-BFA19FE3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EA339-F027-B840-81ED-AF1FF858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AEC3-0D2F-9548-9A6E-6218C334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9FC8-AE1B-7440-B89F-13E04FF1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77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7745-44CF-BA4E-9B98-06AFCDD3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1AFD-E9B4-004C-8519-BC5BE4A0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1B99-0C6B-4E41-B0E5-1847F6E1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DE68-457E-3A4A-92AC-78D7C718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38C1-3BB3-0247-8154-9A7B9FD5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6B1E-BF4E-4E46-A58E-5E39E164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9E7F9-7739-EE4A-91AC-70BE8097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9C17-9D58-0C46-9832-AF0A1C8A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0A421-7C15-8B48-B9C9-C97BDDB8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C2CAD-3C48-C544-9153-AAA7CB75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DC318-0EBE-064F-96DD-7D44D00B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320B-730A-1F45-858D-409675FA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A91B8-D7A2-534B-A7A2-6D04B093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D026C-8898-0247-8837-95DC6C4F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F8366-A3F0-2D40-95FA-CFD6DB88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E052B-3D4D-0D4E-A6FA-ECEC2842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6F5D09-6D0C-8F41-A09B-6EAFA3D2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E490E-53AD-4943-89DE-DAE6DAA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A0CBD-AA3C-0C40-A70F-4177D058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2370-ECFA-7445-827D-6262BACB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936CD-BF98-004B-9D04-7371A59E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F649B-6EA5-CB4B-97FF-1CBCDCCB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12ECC-62A5-0C45-A0B8-15495D5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2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F801A-6C0E-BC42-BB2B-236E7AE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8F5A9-2ED0-E943-AACD-18947515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87550-3081-AC46-9B4D-2ADC0AF3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7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1D05-4656-F549-BCF6-574EE964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4A68F-70AF-524B-81A7-24908D7C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5C84B-ACAC-6943-8A9B-052A7A61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1EB2-4F71-9749-83FC-848277AD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5617C-E659-284F-ABA0-1C51B86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B1249-D521-3E47-9DDF-2AD5BB01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7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9731-E3C7-3A44-AE21-DD73345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F900F-B2DA-8D42-B264-E736B6696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EABB-CBC8-184E-8236-DA5282D5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9E703-81F9-944B-8861-1FE840BE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C9144-D495-A346-812C-55EC016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97642-D326-2B4A-B154-2B019F4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0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75008-41AE-6348-88B3-0D19BBB9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FCF60-0913-FD45-916A-A69B99C1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76441-D051-6C45-AB1A-B53C5C4B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D69E-BA59-4048-BBA1-2B9FC684DE7B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40B0-B1BB-8748-B1EE-9F449EA7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0AB63-18FE-6449-BA7A-CFB441979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2CA7AD-A346-3F41-9A56-D6D0E3D19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Holstein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-Hubbard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/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/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blipFill>
                <a:blip r:embed="rId3"/>
                <a:stretch>
                  <a:fillRect l="-3810" r="-95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3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Holstein-Hubbard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Holstein-Hubbard model</dc:title>
  <dc:creator>Microsoft Office User</dc:creator>
  <cp:lastModifiedBy>Microsoft Office User</cp:lastModifiedBy>
  <cp:revision>2</cp:revision>
  <dcterms:created xsi:type="dcterms:W3CDTF">2021-08-05T09:06:05Z</dcterms:created>
  <dcterms:modified xsi:type="dcterms:W3CDTF">2021-08-05T13:04:23Z</dcterms:modified>
</cp:coreProperties>
</file>