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11ED-24CC-604C-88B1-A9FAE428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59A30-CCF9-F543-A67E-5F3C885F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2E1F4-3FC4-AD41-A483-1CD2608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14107-C54C-4F4D-A03C-DC4E2D8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C880-E585-B94B-A0C6-221EBBC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9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D232-8656-0440-8D1A-4EC7E3E8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603AE-CDDA-6844-969B-51F26416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178-6DEA-C146-9698-EB252A0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421A4-5AC3-864B-B0F4-2D0B3256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9578D-3716-F644-84C5-F6D3713A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BC513-DEC0-1149-A840-CA5FC58D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7104E-144D-7C41-A737-ACD38D0C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6D14-5C9E-3445-B940-93DA991A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449D1-F263-2446-AB66-28A1BB3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7F1AD-8126-7A44-BDEA-2280CCD8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0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01CAD-3B1B-2647-8CC3-0D35A38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D76C9-5911-D340-8EF3-80D1175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C11FE-416B-2048-BD21-EE351D82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1FA7-B6BC-C541-BE4D-CEE2717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7E765-AFAA-3447-93E2-2C4ECF96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34E7-0D0E-7A49-8660-FA95AA6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93BE8-2EEB-A64A-AF09-5D7564C9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25B3C-E993-5A41-958B-0CC88D47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A9B28-2F34-854C-B61B-DC867F3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B8C17-E4CD-154B-AAB6-F2D229A9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30F7-EF33-C54F-BEC2-5E61C8D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7819-170F-DA4F-8D0F-E69EC72E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5E8F0-F1A3-B149-B689-0223D77C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6C756-1FCD-1D46-A1E8-E9F808D2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11BA8-A0F1-4F45-A980-DDF96F8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19C7B-DEE9-DF47-9488-5C9BD4F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B129-3390-E44E-A78A-F49CC580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873A-1384-0048-BB9B-69424291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003E-DCE6-3F4D-BBEF-731DB5F5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18551-D021-5E4B-B0AE-669A0F72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AA363-ECE8-5840-9E3B-18B4D8C68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0F9E5-387C-F74C-BCC5-EFFDC615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A28D9-898A-7445-A039-CF4F648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3BEBB-3E2B-B540-B3AE-EBD2B249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5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D2ED-49A9-064E-BD62-3A3DC34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9B6C5-BAC7-5E40-8FF5-9BF8918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2B9F4-41FD-604D-A8C0-176F9F9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2403-2DBD-694B-A7CA-55DC7F8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9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983CE-E71F-954B-83D3-1F97BE8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F8761-C9B7-E446-8B5F-2B6491D5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54D64-AC6C-FE43-9AC7-9A518542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9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C61-80BD-B346-9130-B5EBCE1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5F65E-E873-AD42-B955-E10ABF24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555D-47E8-D440-8247-48EE4F83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739C2-8ACE-6446-86DE-42668E3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56426-AADC-C143-9CDC-8442253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FBAC4-4B35-C346-BBF4-6BD651A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0C8-6E1E-094D-A9B1-57DFD5A8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EADF9-69E0-164C-87B5-E35D10598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D6E89-3228-6F47-8F87-2D4C3CA0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6613-6398-8949-A069-EF64A76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8981-7989-794C-9D3A-E2DF259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4B0B-6D8A-444E-829E-95871AE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76DC1-DA42-C34E-B386-B0CD5BA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BE3A9-1A12-2444-B2A0-E5E0B556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3945-9899-A34F-92E6-A0C188A2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BB04-3226-F24F-BB25-0A802932BE86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6B7AE-53B7-AB4D-83F3-4FF8DF42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FFD7-D192-0E4E-A1F8-75378C39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1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63E8-16D9-9946-8999-E86505EC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33248"/>
            <a:ext cx="98298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Technical Note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8A04-750C-F34C-B8F5-4FF536DE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355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Performance when calculating square-hopping-Hubbard model in </a:t>
            </a:r>
            <a:r>
              <a:rPr kumimoji="1" lang="en-US" altLang="zh-CN" sz="2800" dirty="0" err="1">
                <a:latin typeface="Palatino" pitchFamily="2" charset="0"/>
                <a:ea typeface="Palatino" pitchFamily="2" charset="0"/>
              </a:rPr>
              <a:t>Paratera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Parameter: J=3.2, system size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mps&amp;envs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save and load on /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tmp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  <a:blipFill>
                <a:blip r:embed="rId2"/>
                <a:stretch>
                  <a:fillRect l="-1220" t="-16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5E2FDC5-C01F-3449-87FD-E29F6F74DD2A}"/>
              </a:ext>
            </a:extLst>
          </p:cNvPr>
          <p:cNvSpPr txBox="1"/>
          <p:nvPr/>
        </p:nvSpPr>
        <p:spPr>
          <a:xfrm>
            <a:off x="9296402" y="8342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4, 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D52A55-6080-3149-8634-74BA72BF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4694"/>
              </p:ext>
            </p:extLst>
          </p:nvPr>
        </p:nvGraphicFramePr>
        <p:xfrm>
          <a:off x="32659" y="1816327"/>
          <a:ext cx="12137571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975627542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6698802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4417956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sweep time(D=1 to 16)(s)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(D=16 to 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320546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21873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18529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320816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13874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320467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44265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EBFB562-3425-6544-A754-AA62F5A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84019"/>
              </p:ext>
            </p:extLst>
          </p:nvPr>
        </p:nvGraphicFramePr>
        <p:xfrm>
          <a:off x="315686" y="4469781"/>
          <a:ext cx="11517086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04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129184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426025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560709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2270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34121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1209369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 to 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6708F2-C4C1-E74E-8E4F-DDEA88C08AFE}"/>
              </a:ext>
            </a:extLst>
          </p:cNvPr>
          <p:cNvSpPr txBox="1"/>
          <p:nvPr/>
        </p:nvSpPr>
        <p:spPr>
          <a:xfrm>
            <a:off x="315686" y="4022308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cutoff at 30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C2A4-2187-5B41-AA8A-F4A55576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4538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Linux command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651B-CE79-9A4B-B097-94966977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mpstat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–P 31,32 1 10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的使用率，每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秒更新一次，更新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组数据。（如果无穷更新，不要那个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即可）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-t 1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查看进程名为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的进程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的使用率，一秒更新一次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taskset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</a:t>
            </a: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用了哪些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，显示的数字要转化成二进制，从右到左分别为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……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有没有被占用</a:t>
            </a:r>
          </a:p>
        </p:txBody>
      </p:sp>
    </p:spTree>
    <p:extLst>
      <p:ext uri="{BB962C8B-B14F-4D97-AF65-F5344CB8AC3E}">
        <p14:creationId xmlns:p14="http://schemas.microsoft.com/office/powerpoint/2010/main" val="8263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17A2-9B7B-5E47-959E-B2C31E0B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869"/>
            <a:ext cx="10515600" cy="897618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MPI Communication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FEC4A-6843-B144-B389-2DC6DBDAE86F}"/>
              </a:ext>
            </a:extLst>
          </p:cNvPr>
          <p:cNvSpPr/>
          <p:nvPr/>
        </p:nvSpPr>
        <p:spPr>
          <a:xfrm>
            <a:off x="1429794" y="1197819"/>
            <a:ext cx="8312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 </a:t>
            </a:r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Paratera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 we have a test of MPI point-to-point transfer.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One log file is “~/test/323368.log”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The time of sending and receiving 1e7 double is about 0.142.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For tensor’s example, it seems like more quickly, especially when data size is larger.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3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55511D-9F7F-EC4D-A66D-1E44F0D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" y="486955"/>
            <a:ext cx="6589404" cy="4522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/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single values in every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QN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SSH-Hubbard model,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lattice, on 437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bond. The sweeping does not converge, D=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14958. Algorithm is single site update. For more information, see log file of job 317977.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blipFill>
                <a:blip r:embed="rId3"/>
                <a:stretch>
                  <a:fillRect l="-1059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4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359</Words>
  <Application>Microsoft Macintosh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Heiti SC Light</vt:lpstr>
      <vt:lpstr>Arial</vt:lpstr>
      <vt:lpstr>Cambria Math</vt:lpstr>
      <vt:lpstr>Palatino</vt:lpstr>
      <vt:lpstr>Palatino Linotype</vt:lpstr>
      <vt:lpstr>Times New Roman</vt:lpstr>
      <vt:lpstr>Office 主题​​</vt:lpstr>
      <vt:lpstr>Technical Note</vt:lpstr>
      <vt:lpstr>Performance when calculating square-hopping-Hubbard model in Paratera</vt:lpstr>
      <vt:lpstr>Linux command</vt:lpstr>
      <vt:lpstr>MPI Communication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Technical Note</dc:title>
  <dc:creator>Microsoft Office User</dc:creator>
  <cp:lastModifiedBy>Microsoft Office User</cp:lastModifiedBy>
  <cp:revision>21</cp:revision>
  <dcterms:created xsi:type="dcterms:W3CDTF">2021-08-04T03:17:47Z</dcterms:created>
  <dcterms:modified xsi:type="dcterms:W3CDTF">2021-08-06T06:02:30Z</dcterms:modified>
</cp:coreProperties>
</file>