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94668"/>
  </p:normalViewPr>
  <p:slideViewPr>
    <p:cSldViewPr snapToGrid="0" snapToObjects="1">
      <p:cViewPr varScale="1">
        <p:scale>
          <a:sx n="166" d="100"/>
          <a:sy n="166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45BF-2A1A-F642-B54C-121AAEA7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374BD-C439-924A-8010-30A0F003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C3CF7-E78A-2047-BF47-4AA80204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452CF-8EE2-3045-AC85-C55AC048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138C7-E84F-3D4F-8881-A2FD3829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5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36652-925A-1247-94DF-36D25A51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4B550-55BC-2D46-B261-87F44A8B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048D8-4282-5A4D-9A35-07742A49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DC5AC-D3B8-5247-83B8-E2F9EEF5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D3712-2D31-7948-861A-C5DF1A2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ABD2B-D689-A145-8E93-3777FF1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B8C1F-A22A-5E41-9B2E-E815A226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65B2-82CC-BB47-AA9D-BBC4CB5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9CF9-2733-7E49-89D7-D56BAED0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5715C-9507-5A42-8717-6A71B6DE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0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62EE-73AD-4748-9C82-AF4831A7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516A3-8543-BE4D-87AC-8B586434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AA0D6-E363-9247-9F9C-9DCCE5CA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70E6-8983-6345-AA74-6C5BE80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3E9CF-7AA8-BC4B-A08A-22316E7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2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CF277-587F-A142-9283-67516A0F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884A-7F33-F740-BABC-A4DBCD48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31570-2CFE-5D46-AB9E-66AB84A4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DD627-C0A5-7048-B921-2387EC5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48B25-DDF1-1741-B7CC-6267EDBC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9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53A3-C0EF-3047-863D-8A8B33C5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E064-BF32-7F46-A12D-BFC35343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CF4FC-8AF4-FF4F-B9ED-F218C21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55B88-3FD7-F74F-9613-B511C335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62C7E-5C0D-374D-A8F8-DF9E96D2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C79FC-185F-4A44-A963-DD5FEB02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8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5D75-956E-C648-9DF2-44581579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449A-25CA-CF4D-9BB6-53A8B510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39C95-D1CC-BC40-840C-2A9D46B9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4D38B-61E2-3949-90BC-C64393AA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93E42-CF0B-0543-8BBE-E9A436A6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802DD-CEA0-1F4C-871F-0E2A5AD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A0AD0E-2204-8142-89A2-786D8FBC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17271-938F-3448-907B-7880004F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7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093D-D888-6149-A969-9EA44C1E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3F502-69B9-F442-A3C0-5C42FF7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C0C95-9DBD-044E-B125-0D1F86F1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E0FA-A166-E14E-9CB2-072FD92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8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D941D-8249-9B49-A94D-EDEF31A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9A80E-CA80-734E-8BE8-6BBB1B6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8477-9C89-6142-BBF4-A2F27510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1D97-9A07-D94F-9EDA-C995C7D7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677C2-E902-B04A-B499-EDD97C26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88D5A-CFFF-2041-92AB-B3A3FA4E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4DCEC-3EED-894F-94C9-01025F9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0DE9F-D8CA-C641-8E24-5B211482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3F90C-2020-174A-AFB3-795D15F0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5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9046A-ED01-DD48-9B22-49800497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493E7-5F57-6345-B1E5-A29A7DAB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2D3E2-8B68-AB4B-BB53-A7C11E47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2BB9A-A484-EE43-BB24-F92C045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FC57D-CE51-8B44-B333-9A8BCAA5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F587-9F30-0A41-AC00-C993FA9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4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95C78-ECD9-5A4C-A6C9-E6EEC20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DBC3-EAD0-B24A-9E14-EEA118D9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0285-77F9-DD4D-93F5-9FAC6EE8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D4B1-B320-B74E-A342-105CA0158066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9F46E-98E8-FE42-AA4F-39C9C4C8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07B85-A15B-0044-9389-AF3F01A7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5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32A0-AA70-0945-B3A9-2B26FA70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2387600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SSH-Hubbard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/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/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/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576" r="-1515"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0951-E46E-124F-9E94-FEDE9FF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E93C-3BB1-7742-9FF0-86090A225D87}" type="slidenum">
              <a:rPr lang="en-CN" smtClean="0"/>
              <a:t>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/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blipFill>
                <a:blip r:embed="rId5"/>
                <a:stretch>
                  <a:fillRect l="-2655" t="-5405" r="-1770"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2DB58F-B619-7E46-A9C9-EDCB1BBF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" y="1083448"/>
            <a:ext cx="6537215" cy="43606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2BFEC6-9EF9-1F4A-AB03-10FAB22C3716}"/>
              </a:ext>
            </a:extLst>
          </p:cNvPr>
          <p:cNvSpPr txBox="1"/>
          <p:nvPr/>
        </p:nvSpPr>
        <p:spPr>
          <a:xfrm>
            <a:off x="1452282" y="299677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Lambda = 0.3, 0.4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AD14DD-DECA-E346-A09C-9B6A3BDE91F9}"/>
              </a:ext>
            </a:extLst>
          </p:cNvPr>
          <p:cNvSpPr txBox="1"/>
          <p:nvPr/>
        </p:nvSpPr>
        <p:spPr>
          <a:xfrm>
            <a:off x="8097050" y="3115627"/>
            <a:ext cx="1469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Kc=0.30785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24637F-22C2-044F-AE7A-4853EE43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92" y="668511"/>
            <a:ext cx="5392068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6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2B0BB5-06FF-254C-8E5E-63FBF240B33C}"/>
              </a:ext>
            </a:extLst>
          </p:cNvPr>
          <p:cNvSpPr txBox="1"/>
          <p:nvPr/>
        </p:nvSpPr>
        <p:spPr>
          <a:xfrm>
            <a:off x="6761950" y="3059668"/>
            <a:ext cx="3802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Ksc=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0B3D74-4561-2442-A220-4569ECDF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40" y="731282"/>
            <a:ext cx="5507446" cy="42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3-leg ladder,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  <a:blipFill>
                <a:blip r:embed="rId2"/>
                <a:stretch>
                  <a:fillRect l="-1809" t="-4615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0EEE58-F5B1-4B4F-90D2-F6C538D3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606" y="1339248"/>
            <a:ext cx="7146720" cy="4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4-leg ladder, </a:t>
                </a:r>
                <a14:m>
                  <m:oMath xmlns:m="http://schemas.openxmlformats.org/officeDocument/2006/math"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3B8C91-933E-0042-AA1B-19B60819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20" y="1607137"/>
            <a:ext cx="7086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67</Words>
  <Application>Microsoft Macintosh PowerPoint</Application>
  <PresentationFormat>宽屏</PresentationFormat>
  <Paragraphs>11</Paragraphs>
  <Slides>6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Palatino Linotype</vt:lpstr>
      <vt:lpstr>Times New Roman</vt:lpstr>
      <vt:lpstr>Office 主题​​</vt:lpstr>
      <vt:lpstr>SSH-Hubbard model</vt:lpstr>
      <vt:lpstr>PowerPoint 演示文稿</vt:lpstr>
      <vt:lpstr>PowerPoint 演示文稿</vt:lpstr>
      <vt:lpstr>PowerPoint 演示文稿</vt:lpstr>
      <vt:lpstr>Landscape: 3-leg ladder, δ=1/8</vt:lpstr>
      <vt:lpstr>Landscape: 4-leg ladder, δ=1/8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SSH-Hubbard model</dc:title>
  <dc:creator>王 昊昕</dc:creator>
  <cp:lastModifiedBy>王 昊昕</cp:lastModifiedBy>
  <cp:revision>5</cp:revision>
  <dcterms:created xsi:type="dcterms:W3CDTF">2021-10-31T01:42:41Z</dcterms:created>
  <dcterms:modified xsi:type="dcterms:W3CDTF">2021-11-08T04:40:44Z</dcterms:modified>
</cp:coreProperties>
</file>