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006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311ED-24CC-604C-88B1-A9FAE428B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B59A30-CCF9-F543-A67E-5F3C885F1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2E1F4-3FC4-AD41-A483-1CD26083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14107-C54C-4F4D-A03C-DC4E2D8D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3C880-E585-B94B-A0C6-221EBBC8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96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9D232-8656-0440-8D1A-4EC7E3E8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603AE-CDDA-6844-969B-51F264163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10178-6DEA-C146-9698-EB252A07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421A4-5AC3-864B-B0F4-2D0B3256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9578D-3716-F644-84C5-F6D3713A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BC513-DEC0-1149-A840-CA5FC58DF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17104E-144D-7C41-A737-ACD38D0C3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B6D14-5C9E-3445-B940-93DA991A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449D1-F263-2446-AB66-28A1BB38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7F1AD-8126-7A44-BDEA-2280CCD8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05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01CAD-3B1B-2647-8CC3-0D35A388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D76C9-5911-D340-8EF3-80D11754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C11FE-416B-2048-BD21-EE351D82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D1FA7-B6BC-C541-BE4D-CEE2717D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7E765-AFAA-3447-93E2-2C4ECF96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16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E34E7-0D0E-7A49-8660-FA95AA6B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93BE8-2EEB-A64A-AF09-5D7564C9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25B3C-E993-5A41-958B-0CC88D47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A9B28-2F34-854C-B61B-DC867F3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B8C17-E4CD-154B-AAB6-F2D229A9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9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A30F7-EF33-C54F-BEC2-5E61C8D1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F7819-170F-DA4F-8D0F-E69EC72E2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95E8F0-F1A3-B149-B689-0223D77C2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6C756-1FCD-1D46-A1E8-E9F808D2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11BA8-A0F1-4F45-A980-DDF96F83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19C7B-DEE9-DF47-9488-5C9BD4F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0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2B129-3390-E44E-A78A-F49CC580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0873A-1384-0048-BB9B-69424291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6003E-DCE6-3F4D-BBEF-731DB5F5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718551-D021-5E4B-B0AE-669A0F720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EAA363-ECE8-5840-9E3B-18B4D8C68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30F9E5-387C-F74C-BCC5-EFFDC615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4A28D9-898A-7445-A039-CF4F6480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E3BEBB-3E2B-B540-B3AE-EBD2B249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55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2D2ED-49A9-064E-BD62-3A3DC34F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C9B6C5-BAC7-5E40-8FF5-9BF8918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72B9F4-41FD-604D-A8C0-176F9F9A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F2403-2DBD-694B-A7CA-55DC7F87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93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983CE-E71F-954B-83D3-1F97BE89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EF8761-C9B7-E446-8B5F-2B6491D5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454D64-AC6C-FE43-9AC7-9A518542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99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C61-80BD-B346-9130-B5EBCE1D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5F65E-E873-AD42-B955-E10ABF246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F555D-47E8-D440-8247-48EE4F836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739C2-8ACE-6446-86DE-42668E3F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56426-AADC-C143-9CDC-8442253D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FBAC4-4B35-C346-BBF4-6BD651AB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00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90C8-6E1E-094D-A9B1-57DFD5A8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DEADF9-69E0-164C-87B5-E35D10598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AD6E89-3228-6F47-8F87-2D4C3CA0C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C6613-6398-8949-A069-EF64A76C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C8981-7989-794C-9D3A-E2DF259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D4B0B-6D8A-444E-829E-95871AE6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96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E76DC1-DA42-C34E-B386-B0CD5BA4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BE3A9-1A12-2444-B2A0-E5E0B556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13945-9899-A34F-92E6-A0C188A21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BB04-3226-F24F-BB25-0A802932BE86}" type="datetimeFigureOut">
              <a:rPr kumimoji="1" lang="zh-CN" altLang="en-US" smtClean="0"/>
              <a:t>2021/9/6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6B7AE-53B7-AB4D-83F3-4FF8DF42C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AFFD7-D192-0E4E-A1F8-75378C39A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12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763E8-16D9-9946-8999-E86505ECC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33248"/>
            <a:ext cx="9829800" cy="2387600"/>
          </a:xfrm>
        </p:spPr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Technical Note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0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78A04-750C-F34C-B8F5-4FF536DE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235544" cy="1325563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Palatino" pitchFamily="2" charset="0"/>
                <a:ea typeface="Palatino" pitchFamily="2" charset="0"/>
              </a:rPr>
              <a:t>Performance when calculating square-hopping-Hubbard model in </a:t>
            </a:r>
            <a:r>
              <a:rPr kumimoji="1" lang="en-US" altLang="zh-CN" sz="2800" dirty="0" err="1">
                <a:latin typeface="Palatino" pitchFamily="2" charset="0"/>
                <a:ea typeface="Palatino" pitchFamily="2" charset="0"/>
              </a:rPr>
              <a:t>Paratera</a:t>
            </a:r>
            <a:endParaRPr kumimoji="1" lang="zh-CN" altLang="en-US" sz="2800" dirty="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1D08E-1B28-0549-9B66-6AA2B0CBB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627" y="1203553"/>
                <a:ext cx="10406744" cy="6127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Parameter: J=3.2, system size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4×48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mps&amp;envs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save and load on /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tmp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1D08E-1B28-0549-9B66-6AA2B0CBB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627" y="1203553"/>
                <a:ext cx="10406744" cy="612774"/>
              </a:xfrm>
              <a:blipFill>
                <a:blip r:embed="rId2"/>
                <a:stretch>
                  <a:fillRect l="-1220" t="-160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5E2FDC5-C01F-3449-87FD-E29F6F74DD2A}"/>
              </a:ext>
            </a:extLst>
          </p:cNvPr>
          <p:cNvSpPr txBox="1"/>
          <p:nvPr/>
        </p:nvSpPr>
        <p:spPr>
          <a:xfrm>
            <a:off x="9296402" y="83422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Aug. 4, 2021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DD52A55-6080-3149-8634-74BA72BF7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924694"/>
              </p:ext>
            </p:extLst>
          </p:nvPr>
        </p:nvGraphicFramePr>
        <p:xfrm>
          <a:off x="32659" y="1816327"/>
          <a:ext cx="12137571" cy="1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603635950"/>
                    </a:ext>
                  </a:extLst>
                </a:gridCol>
                <a:gridCol w="816428">
                  <a:extLst>
                    <a:ext uri="{9D8B030D-6E8A-4147-A177-3AD203B41FA5}">
                      <a16:colId xmlns:a16="http://schemas.microsoft.com/office/drawing/2014/main" val="1630367279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1244519568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3491636567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1537263246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992608195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1420042689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153591630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975627542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val="266988029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94417956"/>
                    </a:ext>
                  </a:extLst>
                </a:gridCol>
              </a:tblGrid>
              <a:tr h="44147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core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JOBID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thread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sweep time(D=1 to 16)(s)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(D=16 to 1000)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(D=1000)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(D=1000)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0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320546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18677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21873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19617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22347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20669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18529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5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320816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12926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15403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13874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12947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11725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10092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320467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44265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54019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43329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2EBFB562-3425-6544-A754-AA62F5AA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63137"/>
              </p:ext>
            </p:extLst>
          </p:nvPr>
        </p:nvGraphicFramePr>
        <p:xfrm>
          <a:off x="315686" y="4469781"/>
          <a:ext cx="11517086" cy="1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04">
                  <a:extLst>
                    <a:ext uri="{9D8B030D-6E8A-4147-A177-3AD203B41FA5}">
                      <a16:colId xmlns:a16="http://schemas.microsoft.com/office/drawing/2014/main" val="2603635950"/>
                    </a:ext>
                  </a:extLst>
                </a:gridCol>
                <a:gridCol w="1129184">
                  <a:extLst>
                    <a:ext uri="{9D8B030D-6E8A-4147-A177-3AD203B41FA5}">
                      <a16:colId xmlns:a16="http://schemas.microsoft.com/office/drawing/2014/main" val="1630367279"/>
                    </a:ext>
                  </a:extLst>
                </a:gridCol>
                <a:gridCol w="1426025">
                  <a:extLst>
                    <a:ext uri="{9D8B030D-6E8A-4147-A177-3AD203B41FA5}">
                      <a16:colId xmlns:a16="http://schemas.microsoft.com/office/drawing/2014/main" val="1244519568"/>
                    </a:ext>
                  </a:extLst>
                </a:gridCol>
                <a:gridCol w="2155372">
                  <a:extLst>
                    <a:ext uri="{9D8B030D-6E8A-4147-A177-3AD203B41FA5}">
                      <a16:colId xmlns:a16="http://schemas.microsoft.com/office/drawing/2014/main" val="3491636567"/>
                    </a:ext>
                  </a:extLst>
                </a:gridCol>
                <a:gridCol w="1560709">
                  <a:extLst>
                    <a:ext uri="{9D8B030D-6E8A-4147-A177-3AD203B41FA5}">
                      <a16:colId xmlns:a16="http://schemas.microsoft.com/office/drawing/2014/main" val="1537263246"/>
                    </a:ext>
                  </a:extLst>
                </a:gridCol>
                <a:gridCol w="1222704">
                  <a:extLst>
                    <a:ext uri="{9D8B030D-6E8A-4147-A177-3AD203B41FA5}">
                      <a16:colId xmlns:a16="http://schemas.microsoft.com/office/drawing/2014/main" val="992608195"/>
                    </a:ext>
                  </a:extLst>
                </a:gridCol>
                <a:gridCol w="1341219">
                  <a:extLst>
                    <a:ext uri="{9D8B030D-6E8A-4147-A177-3AD203B41FA5}">
                      <a16:colId xmlns:a16="http://schemas.microsoft.com/office/drawing/2014/main" val="1420042689"/>
                    </a:ext>
                  </a:extLst>
                </a:gridCol>
                <a:gridCol w="1209369">
                  <a:extLst>
                    <a:ext uri="{9D8B030D-6E8A-4147-A177-3AD203B41FA5}">
                      <a16:colId xmlns:a16="http://schemas.microsoft.com/office/drawing/2014/main" val="3153591630"/>
                    </a:ext>
                  </a:extLst>
                </a:gridCol>
              </a:tblGrid>
              <a:tr h="44147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JOBID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thread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(D=1000 to 3000)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(D=3000)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0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322139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37088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36899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35905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31757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20889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5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322132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37722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31037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28102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25129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322137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40966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34707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32429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28479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25859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4332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96708F2-C4C1-E74E-8E4F-DDEA88C08AFE}"/>
              </a:ext>
            </a:extLst>
          </p:cNvPr>
          <p:cNvSpPr txBox="1"/>
          <p:nvPr/>
        </p:nvSpPr>
        <p:spPr>
          <a:xfrm>
            <a:off x="315686" y="4022308"/>
            <a:ext cx="39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lanczos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cutoff at 30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5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C2A4-2187-5B41-AA8A-F4A55576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245383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Linux command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D651B-CE79-9A4B-B097-94966977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mpstat</a:t>
            </a:r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–P 31,32 1 10</a:t>
            </a:r>
            <a:r>
              <a:rPr kumimoji="1" lang="zh-CN" altLang="en-US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查看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31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号和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32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号</a:t>
            </a:r>
            <a:r>
              <a:rPr kumimoji="1" lang="en-US" altLang="zh-CN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cpu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的使用率，每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秒更新一次，更新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10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组数据。（如果无穷更新，不要那个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10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即可）</a:t>
            </a:r>
            <a:endParaRPr kumimoji="1" lang="en-US" altLang="zh-CN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r>
              <a:rPr kumimoji="1" lang="en-US" altLang="zh-CN" dirty="0" err="1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pidstat</a:t>
            </a:r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-p `</a:t>
            </a:r>
            <a:r>
              <a:rPr kumimoji="1" lang="en-US" altLang="zh-CN" dirty="0" err="1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pidof</a:t>
            </a:r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main` -t 1</a:t>
            </a:r>
            <a:r>
              <a:rPr kumimoji="1" lang="zh-CN" altLang="en-US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查看进程名为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main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的进程</a:t>
            </a:r>
            <a:r>
              <a:rPr kumimoji="1" lang="en-US" altLang="zh-CN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cpu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的使用率，一秒更新一次</a:t>
            </a:r>
            <a:endParaRPr kumimoji="1" lang="en-US" altLang="zh-CN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taskset -p `</a:t>
            </a:r>
            <a:r>
              <a:rPr kumimoji="1" lang="en-US" altLang="zh-CN" dirty="0" err="1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pidof</a:t>
            </a:r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main` </a:t>
            </a:r>
          </a:p>
          <a:p>
            <a:pPr lvl="1"/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查看进程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main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用了哪些</a:t>
            </a:r>
            <a:r>
              <a:rPr kumimoji="1" lang="en-US" altLang="zh-CN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cpu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，显示的数字要转化成二进制，从右到左分别为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0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2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……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号</a:t>
            </a:r>
            <a:r>
              <a:rPr kumimoji="1" lang="en-US" altLang="zh-CN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cpu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有没有被占用</a:t>
            </a:r>
          </a:p>
        </p:txBody>
      </p:sp>
    </p:spTree>
    <p:extLst>
      <p:ext uri="{BB962C8B-B14F-4D97-AF65-F5344CB8AC3E}">
        <p14:creationId xmlns:p14="http://schemas.microsoft.com/office/powerpoint/2010/main" val="82637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717A2-9B7B-5E47-959E-B2C31E0B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103869"/>
            <a:ext cx="10515600" cy="897618"/>
          </a:xfrm>
        </p:spPr>
        <p:txBody>
          <a:bodyPr/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MPI Communication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9FEC4A-6843-B144-B389-2DC6DBDAE86F}"/>
              </a:ext>
            </a:extLst>
          </p:cNvPr>
          <p:cNvSpPr/>
          <p:nvPr/>
        </p:nvSpPr>
        <p:spPr>
          <a:xfrm>
            <a:off x="1427911" y="1275093"/>
            <a:ext cx="8312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On </a:t>
            </a:r>
            <a:r>
              <a:rPr kumimoji="1" lang="en-US" altLang="zh-CN" dirty="0" err="1">
                <a:latin typeface="Palatino" pitchFamily="2" charset="0"/>
                <a:ea typeface="Palatino" pitchFamily="2" charset="0"/>
              </a:rPr>
              <a:t>Paratera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, we have a test of MPI point-to-point transfer.</a:t>
            </a:r>
          </a:p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One log file is “~/test/323368.log”</a:t>
            </a:r>
          </a:p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The time of sending and receiving 1e7 double is about 0.142.</a:t>
            </a:r>
          </a:p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For tensor’s example, it seems like more quickly, especially when data size is larger.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43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55511D-9F7F-EC4D-A66D-1E44F0DD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6" y="486955"/>
            <a:ext cx="6589404" cy="4522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B5B84D-C64C-A74F-98BE-99204F949C89}"/>
                  </a:ext>
                </a:extLst>
              </p:cNvPr>
              <p:cNvSpPr txBox="1"/>
              <p:nvPr/>
            </p:nvSpPr>
            <p:spPr>
              <a:xfrm>
                <a:off x="381000" y="5170715"/>
                <a:ext cx="59871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single values in every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QN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 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v.s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SSH-Hubbard model,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lattice, on 437</a:t>
                </a:r>
                <a:r>
                  <a:rPr kumimoji="1"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bond. The sweeping does not converge, D=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14958. Algorithm is single site update. For more information, see log file of job 317977.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B5B84D-C64C-A74F-98BE-99204F949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70715"/>
                <a:ext cx="5987143" cy="1200329"/>
              </a:xfrm>
              <a:prstGeom prst="rect">
                <a:avLst/>
              </a:prstGeom>
              <a:blipFill>
                <a:blip r:embed="rId3"/>
                <a:stretch>
                  <a:fillRect l="-1059" t="-2105" b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4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BB44B-1500-AB4C-91BE-312C68B1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7" y="271171"/>
            <a:ext cx="6348211" cy="69094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" pitchFamily="2" charset="0"/>
                <a:ea typeface="Palatino" pitchFamily="2" charset="0"/>
              </a:rPr>
              <a:t>two site update MPI test</a:t>
            </a:r>
            <a:endParaRPr kumimoji="1" lang="zh-CN" altLang="en-US" sz="3600" dirty="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40EB505-DF0D-3449-8CA6-E7BC2F1F6174}"/>
                  </a:ext>
                </a:extLst>
              </p:cNvPr>
              <p:cNvSpPr txBox="1"/>
              <p:nvPr/>
            </p:nvSpPr>
            <p:spPr>
              <a:xfrm>
                <a:off x="1017431" y="1147226"/>
                <a:ext cx="80235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Model: hopping square model,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=0.3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size: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4×48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Bond dimension: 10000(come from 8000)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HPC: 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paracloud@bscc-t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(CPU: Intel, MEM: 384G, 96 core)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40EB505-DF0D-3449-8CA6-E7BC2F1F6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31" y="1147226"/>
                <a:ext cx="8023538" cy="1200329"/>
              </a:xfrm>
              <a:prstGeom prst="rect">
                <a:avLst/>
              </a:prstGeom>
              <a:blipFill>
                <a:blip r:embed="rId2"/>
                <a:stretch>
                  <a:fillRect l="-791" t="-2105"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EAA606F-EFAA-DB46-9A6D-C1B35F1F8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22918"/>
              </p:ext>
            </p:extLst>
          </p:nvPr>
        </p:nvGraphicFramePr>
        <p:xfrm>
          <a:off x="1017431" y="2566833"/>
          <a:ext cx="8886422" cy="357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440">
                  <a:extLst>
                    <a:ext uri="{9D8B030D-6E8A-4147-A177-3AD203B41FA5}">
                      <a16:colId xmlns:a16="http://schemas.microsoft.com/office/drawing/2014/main" val="2603635950"/>
                    </a:ext>
                  </a:extLst>
                </a:gridCol>
                <a:gridCol w="1046281">
                  <a:extLst>
                    <a:ext uri="{9D8B030D-6E8A-4147-A177-3AD203B41FA5}">
                      <a16:colId xmlns:a16="http://schemas.microsoft.com/office/drawing/2014/main" val="1630367279"/>
                    </a:ext>
                  </a:extLst>
                </a:gridCol>
                <a:gridCol w="2152127">
                  <a:extLst>
                    <a:ext uri="{9D8B030D-6E8A-4147-A177-3AD203B41FA5}">
                      <a16:colId xmlns:a16="http://schemas.microsoft.com/office/drawing/2014/main" val="1244519568"/>
                    </a:ext>
                  </a:extLst>
                </a:gridCol>
                <a:gridCol w="2325961">
                  <a:extLst>
                    <a:ext uri="{9D8B030D-6E8A-4147-A177-3AD203B41FA5}">
                      <a16:colId xmlns:a16="http://schemas.microsoft.com/office/drawing/2014/main" val="3491636567"/>
                    </a:ext>
                  </a:extLst>
                </a:gridCol>
                <a:gridCol w="2078613">
                  <a:extLst>
                    <a:ext uri="{9D8B030D-6E8A-4147-A177-3AD203B41FA5}">
                      <a16:colId xmlns:a16="http://schemas.microsoft.com/office/drawing/2014/main" val="1537263246"/>
                    </a:ext>
                  </a:extLst>
                </a:gridCol>
              </a:tblGrid>
              <a:tr h="61651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core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JOBID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thread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07429"/>
                  </a:ext>
                </a:extLst>
              </a:tr>
              <a:tr h="5178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4x48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382085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4x48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most slower in parallel group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59114"/>
                  </a:ext>
                </a:extLst>
              </a:tr>
              <a:tr h="5178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4x48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382091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4x24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most fast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28950"/>
                  </a:ext>
                </a:extLst>
              </a:tr>
              <a:tr h="5178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4x24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382123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4x24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second most fast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43329"/>
                  </a:ext>
                </a:extLst>
              </a:tr>
              <a:tr h="5178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1x96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382267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1x24(binding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cpus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918307"/>
                  </a:ext>
                </a:extLst>
              </a:tr>
              <a:tr h="5178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1x96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383428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1x48(binding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cpus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7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81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7CDBFC1-32DF-3F4F-BB02-4E90FAD4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84" y="43256"/>
            <a:ext cx="7521261" cy="69094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" pitchFamily="2" charset="0"/>
                <a:ea typeface="Palatino" pitchFamily="2" charset="0"/>
              </a:rPr>
              <a:t>two site update phonon MPI test</a:t>
            </a:r>
            <a:endParaRPr kumimoji="1" lang="zh-CN" altLang="en-US" sz="3600" dirty="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F50D4E-6FBE-A042-A4CF-28DC60B8593C}"/>
                  </a:ext>
                </a:extLst>
              </p:cNvPr>
              <p:cNvSpPr txBox="1"/>
              <p:nvPr/>
            </p:nvSpPr>
            <p:spPr>
              <a:xfrm>
                <a:off x="1107583" y="734199"/>
                <a:ext cx="80235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Model: SSH-Hubbard,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=0.3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size: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4×48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Bond dimension: 8000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HPC: 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paracloud@bscc-t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(CPU: Intel, MEM: 384G, 96 core)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F50D4E-6FBE-A042-A4CF-28DC60B85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83" y="734199"/>
                <a:ext cx="8023538" cy="1200329"/>
              </a:xfrm>
              <a:prstGeom prst="rect">
                <a:avLst/>
              </a:prstGeom>
              <a:blipFill>
                <a:blip r:embed="rId2"/>
                <a:stretch>
                  <a:fillRect l="-632" t="-2083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A47D599D-4D98-A44B-B41F-8DE8FDD2B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33306"/>
              </p:ext>
            </p:extLst>
          </p:nvPr>
        </p:nvGraphicFramePr>
        <p:xfrm>
          <a:off x="425002" y="2035243"/>
          <a:ext cx="9646276" cy="4822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294">
                  <a:extLst>
                    <a:ext uri="{9D8B030D-6E8A-4147-A177-3AD203B41FA5}">
                      <a16:colId xmlns:a16="http://schemas.microsoft.com/office/drawing/2014/main" val="2603635950"/>
                    </a:ext>
                  </a:extLst>
                </a:gridCol>
                <a:gridCol w="1046281">
                  <a:extLst>
                    <a:ext uri="{9D8B030D-6E8A-4147-A177-3AD203B41FA5}">
                      <a16:colId xmlns:a16="http://schemas.microsoft.com/office/drawing/2014/main" val="1630367279"/>
                    </a:ext>
                  </a:extLst>
                </a:gridCol>
                <a:gridCol w="2448341">
                  <a:extLst>
                    <a:ext uri="{9D8B030D-6E8A-4147-A177-3AD203B41FA5}">
                      <a16:colId xmlns:a16="http://schemas.microsoft.com/office/drawing/2014/main" val="1244519568"/>
                    </a:ext>
                  </a:extLst>
                </a:gridCol>
                <a:gridCol w="2029747">
                  <a:extLst>
                    <a:ext uri="{9D8B030D-6E8A-4147-A177-3AD203B41FA5}">
                      <a16:colId xmlns:a16="http://schemas.microsoft.com/office/drawing/2014/main" val="3491636567"/>
                    </a:ext>
                  </a:extLst>
                </a:gridCol>
                <a:gridCol w="2078613">
                  <a:extLst>
                    <a:ext uri="{9D8B030D-6E8A-4147-A177-3AD203B41FA5}">
                      <a16:colId xmlns:a16="http://schemas.microsoft.com/office/drawing/2014/main" val="1537263246"/>
                    </a:ext>
                  </a:extLst>
                </a:gridCol>
              </a:tblGrid>
              <a:tr h="61651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core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JOBID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thread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07429"/>
                  </a:ext>
                </a:extLst>
              </a:tr>
              <a:tr h="5178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exclusive nodes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process, each 24 threads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59114"/>
                  </a:ext>
                </a:extLst>
              </a:tr>
              <a:tr h="5178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exclusive nodes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393234</a:t>
                      </a:r>
                    </a:p>
                    <a:p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process, each 48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28950"/>
                  </a:ext>
                </a:extLst>
              </a:tr>
              <a:tr h="5178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exclusive nodes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393210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process, each 48 threads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43329"/>
                  </a:ext>
                </a:extLst>
              </a:tr>
              <a:tr h="5178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Exclusive node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process, 48 threads, binding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918307"/>
                  </a:ext>
                </a:extLst>
              </a:tr>
              <a:tr h="5178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Exclusive node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process, 24, threads, binding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79161"/>
                  </a:ext>
                </a:extLst>
              </a:tr>
              <a:tr h="5178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exclusive nodes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391740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process, each 24 threads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19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92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5009</TotalTime>
  <Words>567</Words>
  <Application>Microsoft Macintosh PowerPoint</Application>
  <PresentationFormat>宽屏</PresentationFormat>
  <Paragraphs>145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Heiti SC Light</vt:lpstr>
      <vt:lpstr>Arial</vt:lpstr>
      <vt:lpstr>Cambria Math</vt:lpstr>
      <vt:lpstr>Palatino</vt:lpstr>
      <vt:lpstr>Palatino Linotype</vt:lpstr>
      <vt:lpstr>Times New Roman</vt:lpstr>
      <vt:lpstr>Office 主题​​</vt:lpstr>
      <vt:lpstr>Technical Note</vt:lpstr>
      <vt:lpstr>Performance when calculating square-hopping-Hubbard model in Paratera</vt:lpstr>
      <vt:lpstr>Linux command</vt:lpstr>
      <vt:lpstr>MPI Communication</vt:lpstr>
      <vt:lpstr>PowerPoint 演示文稿</vt:lpstr>
      <vt:lpstr>two site update MPI test</vt:lpstr>
      <vt:lpstr>two site update phonon MPI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Calculation Technical Note</dc:title>
  <dc:creator>Microsoft Office User</dc:creator>
  <cp:lastModifiedBy>Microsoft Office User</cp:lastModifiedBy>
  <cp:revision>28</cp:revision>
  <dcterms:created xsi:type="dcterms:W3CDTF">2021-08-04T03:17:47Z</dcterms:created>
  <dcterms:modified xsi:type="dcterms:W3CDTF">2021-09-06T11:55:30Z</dcterms:modified>
</cp:coreProperties>
</file>