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CFEC-C693-67F3-ECA3-8025F503E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A1B7D-0516-15DB-B639-48923568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A6E0D-E358-7AF3-012B-0D36A98C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A4EE-06E6-DE81-25B9-5B35E5F9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48A8-F119-D580-1210-F396D309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19CA-0E21-17C7-6F0D-C2CDFAAC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50A18-F997-4CD2-DA91-94931B5D6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C617-C57E-F7CD-5987-79295FDD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07CA-EC5D-4CD9-84E1-244BF2B4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2A151-9184-5919-6893-3E955D16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D9E26-43B4-5793-0821-1337E80E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1D623-8A1C-5A77-4E6A-544AFB9D0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55E4-78CB-BBF9-2F49-CCF600AC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9463-17C3-0990-16B3-1F419E78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BC365-5DBB-3F0B-AF46-BC0CE71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1832-0B58-1FCB-8623-8432F15E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A9DB-2E5F-933E-6D1D-7C4AFA12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E679-A4AC-93C0-54AE-5E61A131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AFE6B-6BCE-63D3-F732-D7001A51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F59-4026-802F-2D7E-C08B6C9D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717F-7421-8AB8-AEF3-291562BD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53B2-027A-3B3C-89A4-7C4A0E18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DE3F-BFE3-18B3-36C6-8F6E8A07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D1B7-EC62-1720-116A-DBEC37C0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CE12-DE0F-41CE-4328-F78D448A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D58E-9C2D-C277-BF62-13275CEF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F895-D958-1653-884E-37E23245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5ECEE-F9A1-19DF-D904-C4D6F807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9971-08D5-8EC0-52FC-02E83308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EF2A2-8939-3D47-54BE-2F40E65C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F0FE0-892F-4FA3-5CED-27AB02DF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22F0-A3BE-3556-B394-7494558F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41FE-FE4B-9D68-72F1-FE4CC9CF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186F2-9963-2B52-6156-2CA17810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21CA8-2D30-CF6A-439B-3D66F9D9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6A063-E3FC-CC0D-CA39-91411DA98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1FE77-86E7-1D79-6FFD-29FF3732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9834D-70D6-2243-204F-4E376038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E120D-D0DD-4E1C-7DCF-6BF4589F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AE5A-318B-0A3B-8DC7-465C1261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EC693-CF45-8EC4-1FE5-09AACE9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02800-C208-E059-D829-C7BCF220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054D1-33EE-E8AD-B7D5-790C6982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1443C-7DFE-F364-DCAD-9D049BEE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BB7FF-0DAA-597B-4A10-81DCD8C7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97296-C1B5-90D0-A267-C321B121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1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7887-DB74-E81C-9FB9-6D19A40B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12D8-926C-6343-1465-CEBC119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2FBE-EA67-3767-D788-2E2197EA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1AA1B-7897-5ACC-31D7-2897180A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4B38-5B2D-6B8C-65C2-9CFD7196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34F80-E36F-6882-3426-34AC6522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38BA-124F-1C0E-99C3-545600D0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A5389-F7C8-4818-A9AF-A4919B164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37E46-DEC6-F221-02F1-667399F46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264C-7621-2775-424E-E0C355D1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F65B-DDD0-BB35-74D0-86D5E43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35544-098C-F902-1EE0-B26AC50B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6867A-C3EF-86A9-F31A-E9C40CC9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593E-341B-3631-5EC7-D8C8A306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6A38-C5C6-2360-5AE2-336A3B30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065E-4CCE-470E-AB33-9FDA58DC59C9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DA4D-B0CC-A90A-887B-7D857C45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5E63-75B7-151A-BDC8-F846B8631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1055-05AE-4138-A8B4-46D1C0DE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FAC7F3-F318-6172-6A93-AFB3C130E29A}"/>
              </a:ext>
            </a:extLst>
          </p:cNvPr>
          <p:cNvSpPr txBox="1"/>
          <p:nvPr/>
        </p:nvSpPr>
        <p:spPr>
          <a:xfrm>
            <a:off x="4655157" y="335332"/>
            <a:ext cx="288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Quantum Channel Criticality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AD5157-2276-C333-FA60-B4377E3E6F96}"/>
                  </a:ext>
                </a:extLst>
              </p:cNvPr>
              <p:cNvSpPr txBox="1"/>
              <p:nvPr/>
            </p:nvSpPr>
            <p:spPr>
              <a:xfrm>
                <a:off x="1753039" y="2222702"/>
                <a:ext cx="619547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Depolarizing channel at site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AD5157-2276-C333-FA60-B4377E3E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39" y="2222702"/>
                <a:ext cx="6195479" cy="391582"/>
              </a:xfrm>
              <a:prstGeom prst="rect">
                <a:avLst/>
              </a:prstGeom>
              <a:blipFill>
                <a:blip r:embed="rId2"/>
                <a:stretch>
                  <a:fillRect l="-88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1A63D-A9E6-BEF4-049E-693BBDE67236}"/>
                  </a:ext>
                </a:extLst>
              </p:cNvPr>
              <p:cNvSpPr txBox="1"/>
              <p:nvPr/>
            </p:nvSpPr>
            <p:spPr>
              <a:xfrm>
                <a:off x="1753039" y="1417072"/>
                <a:ext cx="4753609" cy="53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Preparation of ground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1A63D-A9E6-BEF4-049E-693BBDE6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39" y="1417072"/>
                <a:ext cx="4753609" cy="539378"/>
              </a:xfrm>
              <a:prstGeom prst="rect">
                <a:avLst/>
              </a:prstGeom>
              <a:blipFill>
                <a:blip r:embed="rId3"/>
                <a:stretch>
                  <a:fillRect l="-1155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38C8D9-D9CE-23F3-1964-486BB85DE98E}"/>
                  </a:ext>
                </a:extLst>
              </p:cNvPr>
              <p:cNvSpPr txBox="1"/>
              <p:nvPr/>
            </p:nvSpPr>
            <p:spPr>
              <a:xfrm>
                <a:off x="1756377" y="2880536"/>
                <a:ext cx="335803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 Characterization of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38C8D9-D9CE-23F3-1964-486BB85D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77" y="2880536"/>
                <a:ext cx="3358035" cy="391582"/>
              </a:xfrm>
              <a:prstGeom prst="rect">
                <a:avLst/>
              </a:prstGeom>
              <a:blipFill>
                <a:blip r:embed="rId4"/>
                <a:stretch>
                  <a:fillRect l="-1452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0248EF4-6FD9-76D7-AA61-C1CBCD3E8E50}"/>
              </a:ext>
            </a:extLst>
          </p:cNvPr>
          <p:cNvSpPr txBox="1"/>
          <p:nvPr/>
        </p:nvSpPr>
        <p:spPr>
          <a:xfrm>
            <a:off x="721895" y="924025"/>
            <a:ext cx="2005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A. Physics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F1CF7-2A45-4888-0CE9-24FCEDC5E51A}"/>
              </a:ext>
            </a:extLst>
          </p:cNvPr>
          <p:cNvSpPr txBox="1"/>
          <p:nvPr/>
        </p:nvSpPr>
        <p:spPr>
          <a:xfrm>
            <a:off x="721894" y="3585883"/>
            <a:ext cx="2713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B. Quantity of interest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2DD33-E0A2-8584-3E26-6C005D39B4E4}"/>
                  </a:ext>
                </a:extLst>
              </p:cNvPr>
              <p:cNvSpPr txBox="1"/>
              <p:nvPr/>
            </p:nvSpPr>
            <p:spPr>
              <a:xfrm>
                <a:off x="1753039" y="4243717"/>
                <a:ext cx="4176849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Boundary entropy: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D2DD33-E0A2-8584-3E26-6C005D39B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39" y="4243717"/>
                <a:ext cx="4176849" cy="411331"/>
              </a:xfrm>
              <a:prstGeom prst="rect">
                <a:avLst/>
              </a:prstGeom>
              <a:blipFill>
                <a:blip r:embed="rId5"/>
                <a:stretch>
                  <a:fillRect l="-151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EC306-EC21-613F-7D4B-D2FC778D1D38}"/>
                  </a:ext>
                </a:extLst>
              </p:cNvPr>
              <p:cNvSpPr txBox="1"/>
              <p:nvPr/>
            </p:nvSpPr>
            <p:spPr>
              <a:xfrm>
                <a:off x="1753039" y="4839996"/>
                <a:ext cx="8066952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Subsystem </a:t>
                </a:r>
                <a:r>
                  <a:rPr lang="en-US" dirty="0" err="1"/>
                  <a:t>Renyi</a:t>
                </a:r>
                <a:r>
                  <a:rPr lang="en-US" dirty="0"/>
                  <a:t> entropy (or mutual information):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EC306-EC21-613F-7D4B-D2FC778D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39" y="4839996"/>
                <a:ext cx="8066952" cy="448328"/>
              </a:xfrm>
              <a:prstGeom prst="rect">
                <a:avLst/>
              </a:prstGeom>
              <a:blipFill>
                <a:blip r:embed="rId6"/>
                <a:stretch>
                  <a:fillRect l="-786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93B896-FA8A-0546-A188-DAFA4461A447}"/>
                  </a:ext>
                </a:extLst>
              </p:cNvPr>
              <p:cNvSpPr txBox="1"/>
              <p:nvPr/>
            </p:nvSpPr>
            <p:spPr>
              <a:xfrm>
                <a:off x="1724862" y="5473272"/>
                <a:ext cx="4759829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 Subsystem negativity: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93B896-FA8A-0546-A188-DAFA4461A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62" y="5473272"/>
                <a:ext cx="4759829" cy="448328"/>
              </a:xfrm>
              <a:prstGeom prst="rect">
                <a:avLst/>
              </a:prstGeom>
              <a:blipFill>
                <a:blip r:embed="rId7"/>
                <a:stretch>
                  <a:fillRect l="-798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7F969-550D-1AB3-9737-6CA9FCCDB054}"/>
                  </a:ext>
                </a:extLst>
              </p:cNvPr>
              <p:cNvSpPr txBox="1"/>
              <p:nvPr/>
            </p:nvSpPr>
            <p:spPr>
              <a:xfrm>
                <a:off x="8062865" y="2243990"/>
                <a:ext cx="1289134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7F969-550D-1AB3-9737-6CA9FCCD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865" y="2243990"/>
                <a:ext cx="1289134" cy="370294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4E6603-23FA-B70C-F526-280991AA4BFA}"/>
              </a:ext>
            </a:extLst>
          </p:cNvPr>
          <p:cNvSpPr txBox="1"/>
          <p:nvPr/>
        </p:nvSpPr>
        <p:spPr>
          <a:xfrm>
            <a:off x="1097693" y="381698"/>
            <a:ext cx="7954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C. Physical model: </a:t>
            </a:r>
            <a:r>
              <a:rPr lang="en-US" sz="2400" dirty="0"/>
              <a:t>Transverse field Ising model (Majorana chain)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A9147B-C763-060C-F18A-2C048CA13A29}"/>
                  </a:ext>
                </a:extLst>
              </p:cNvPr>
              <p:cNvSpPr txBox="1"/>
              <p:nvPr/>
            </p:nvSpPr>
            <p:spPr>
              <a:xfrm>
                <a:off x="1319140" y="1652567"/>
                <a:ext cx="773711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Depolarizing channel: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A9147B-C763-060C-F18A-2C048CA13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40" y="1652567"/>
                <a:ext cx="7737118" cy="391582"/>
              </a:xfrm>
              <a:prstGeom prst="rect">
                <a:avLst/>
              </a:prstGeom>
              <a:blipFill>
                <a:blip r:embed="rId2"/>
                <a:stretch>
                  <a:fillRect l="-63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78C8F1-1156-E5A4-3A37-B937CE85A00D}"/>
                  </a:ext>
                </a:extLst>
              </p:cNvPr>
              <p:cNvSpPr txBox="1"/>
              <p:nvPr/>
            </p:nvSpPr>
            <p:spPr>
              <a:xfrm>
                <a:off x="1271245" y="3935727"/>
                <a:ext cx="457638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 Majorana channel: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78C8F1-1156-E5A4-3A37-B937CE85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45" y="3935727"/>
                <a:ext cx="4576381" cy="391582"/>
              </a:xfrm>
              <a:prstGeom prst="rect">
                <a:avLst/>
              </a:prstGeom>
              <a:blipFill>
                <a:blip r:embed="rId3"/>
                <a:stretch>
                  <a:fillRect l="-120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877828-B657-2441-88B5-9CAB6F59D130}"/>
              </a:ext>
            </a:extLst>
          </p:cNvPr>
          <p:cNvSpPr txBox="1"/>
          <p:nvPr/>
        </p:nvSpPr>
        <p:spPr>
          <a:xfrm>
            <a:off x="9798000" y="167481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arXiv:2301.07141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B13F2-E438-A020-B3DE-8FF9AC988671}"/>
              </a:ext>
            </a:extLst>
          </p:cNvPr>
          <p:cNvSpPr txBox="1"/>
          <p:nvPr/>
        </p:nvSpPr>
        <p:spPr>
          <a:xfrm>
            <a:off x="9798000" y="2044149"/>
            <a:ext cx="218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Oshikawa</a:t>
            </a:r>
            <a:r>
              <a:rPr lang="en-US" dirty="0"/>
              <a:t>, Affleck, 96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00ACC-84CD-7CA9-9FE7-933554EC47F9}"/>
              </a:ext>
            </a:extLst>
          </p:cNvPr>
          <p:cNvSpPr txBox="1"/>
          <p:nvPr/>
        </p:nvSpPr>
        <p:spPr>
          <a:xfrm>
            <a:off x="1424928" y="4760782"/>
            <a:ext cx="403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Analytical approach: replica field theory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C62A4-79B4-C0A5-6FAC-428D5BD26EB6}"/>
              </a:ext>
            </a:extLst>
          </p:cNvPr>
          <p:cNvSpPr txBox="1"/>
          <p:nvPr/>
        </p:nvSpPr>
        <p:spPr>
          <a:xfrm>
            <a:off x="1424928" y="2620606"/>
            <a:ext cx="494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Interface scattering: identify the universality class</a:t>
            </a:r>
          </a:p>
        </p:txBody>
      </p:sp>
    </p:spTree>
    <p:extLst>
      <p:ext uri="{BB962C8B-B14F-4D97-AF65-F5344CB8AC3E}">
        <p14:creationId xmlns:p14="http://schemas.microsoft.com/office/powerpoint/2010/main" val="308317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171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jianshaokai@126.com</dc:creator>
  <cp:lastModifiedBy>王 昊昕</cp:lastModifiedBy>
  <cp:revision>11</cp:revision>
  <dcterms:created xsi:type="dcterms:W3CDTF">2023-05-06T04:42:06Z</dcterms:created>
  <dcterms:modified xsi:type="dcterms:W3CDTF">2023-06-13T12:35:11Z</dcterms:modified>
</cp:coreProperties>
</file>