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AnthonyF</dc:creator>
  <cp:lastModifiedBy>AnthonyF</cp:lastModifiedBy>
  <cp:revision>1</cp:revision>
  <dcterms:created xsi:type="dcterms:W3CDTF">2021-10-29T19:12:52Z</dcterms:created>
  <dcterms:modified xsi:type="dcterms:W3CDTF">2021-10-29T19:12:52Z</dcterms:modified>
</cp:coreProperties>
</file>