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July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July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3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July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608894-5A23-45A3-BB25-816567FB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6AD511-C9DC-4741-80E5-7BBFBEA4E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9B531-7802-462D-A1A1-A5E8C566D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3135084"/>
            <a:ext cx="9916996" cy="181162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BurroSingles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87DEC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87DEC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247D4-9827-4262-9FB0-FA5B121F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1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9D3A-98F2-48F9-8342-FB9C97DF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103" y="2766218"/>
            <a:ext cx="10543032" cy="1325563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red</a:t>
            </a:r>
          </a:p>
        </p:txBody>
      </p:sp>
    </p:spTree>
    <p:extLst>
      <p:ext uri="{BB962C8B-B14F-4D97-AF65-F5344CB8AC3E}">
        <p14:creationId xmlns:p14="http://schemas.microsoft.com/office/powerpoint/2010/main" val="277971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EC3ECF-8E1B-46A1-ABF7-349B1AB5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1452562"/>
            <a:ext cx="71913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1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0EB8-4865-4376-9654-3896397A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799" y="2559685"/>
            <a:ext cx="10543032" cy="1325563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Comunicaci</a:t>
            </a:r>
            <a:r>
              <a:rPr lang="es-CR" dirty="0" err="1"/>
              <a:t>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DF67AE4-EAED-474B-9D2E-FFCB29739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2090737"/>
            <a:ext cx="7058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6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07D2-C17E-4BC0-AEF6-B961FBD2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747" y="1996977"/>
            <a:ext cx="10543032" cy="1325563"/>
          </a:xfrm>
        </p:spPr>
        <p:txBody>
          <a:bodyPr/>
          <a:lstStyle/>
          <a:p>
            <a:r>
              <a:rPr lang="es-CR" dirty="0"/>
              <a:t>Diagramas de Clases y de 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2843B07-3B68-4F9B-88C5-C49DD605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22" y="858129"/>
            <a:ext cx="7858249" cy="51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706ED3-36FF-445D-A778-01AE3723F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70" y="756139"/>
            <a:ext cx="5333260" cy="53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6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B481C87-82B7-4DBE-BA6A-5CBC2E69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18" y="942535"/>
            <a:ext cx="6473363" cy="49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5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E0A0-4C29-4CFD-AAF1-9E4BDE05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950" y="2489347"/>
            <a:ext cx="10543032" cy="1325563"/>
          </a:xfrm>
        </p:spPr>
        <p:txBody>
          <a:bodyPr/>
          <a:lstStyle/>
          <a:p>
            <a:r>
              <a:rPr lang="es-CR" dirty="0"/>
              <a:t>Diagramas de secuencia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0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7647C1-B087-458C-93F2-C8958C98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71D10-7473-4456-9FA0-66A18202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60" y="2133600"/>
            <a:ext cx="81057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2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427331-79E6-4917-A74A-C010EEC2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55" y="2133600"/>
            <a:ext cx="69627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6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3CD756-D8C6-42AF-9DB4-91CD12FB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15" y="1943100"/>
            <a:ext cx="6867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A2AA-BCBC-493B-B315-AB6549146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62" y="2133600"/>
            <a:ext cx="5724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71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2ED1DC-37F6-450C-A25B-D6F88848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30" y="2133600"/>
            <a:ext cx="67722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E102EE-23B5-4DC8-8460-DD0918E0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5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44845A-B541-486C-9BB4-B7D2C14E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5C5475-D4F6-4E65-BC17-6FEA61D5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AE1A7-7EB6-49E7-A773-8B717E26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6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DC6E2-ECAF-43CF-9255-EC6049DD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1F99D-6CE2-4A7F-A9CD-3A2A6228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8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C2F08F-8303-4652-B503-65008AFE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Dante</vt:lpstr>
      <vt:lpstr>Dante (Headings)2</vt:lpstr>
      <vt:lpstr>Wingdings 2</vt:lpstr>
      <vt:lpstr>OffsetVTI</vt:lpstr>
      <vt:lpstr>BurroSingles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red</vt:lpstr>
      <vt:lpstr>PowerPoint Presentation</vt:lpstr>
      <vt:lpstr>Diagrama de Comunicación</vt:lpstr>
      <vt:lpstr>PowerPoint Presentation</vt:lpstr>
      <vt:lpstr>Diagramas de Clases y de Objetos</vt:lpstr>
      <vt:lpstr>PowerPoint Presentation</vt:lpstr>
      <vt:lpstr>PowerPoint Presentation</vt:lpstr>
      <vt:lpstr>PowerPoint Presentation</vt:lpstr>
      <vt:lpstr>Diagramas de secuencia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BurroSingles</dc:title>
  <dc:creator>Mark Chandar</dc:creator>
  <cp:lastModifiedBy>Mark Chandar</cp:lastModifiedBy>
  <cp:revision>2</cp:revision>
  <dcterms:created xsi:type="dcterms:W3CDTF">2020-07-18T17:18:05Z</dcterms:created>
  <dcterms:modified xsi:type="dcterms:W3CDTF">2020-07-18T17:28:13Z</dcterms:modified>
</cp:coreProperties>
</file>