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7010400" cy="9296400"/>
  <p:embeddedFontLst>
    <p:embeddedFont>
      <p:font typeface="Ex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QhUuGXoe8OUe8KEqnrA0suHxW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Exo-regular.fntdata"/><Relationship Id="rId11" Type="http://schemas.openxmlformats.org/officeDocument/2006/relationships/slide" Target="slides/slide6.xml"/><Relationship Id="rId22" Type="http://schemas.openxmlformats.org/officeDocument/2006/relationships/font" Target="fonts/Exo-italic.fntdata"/><Relationship Id="rId10" Type="http://schemas.openxmlformats.org/officeDocument/2006/relationships/slide" Target="slides/slide5.xml"/><Relationship Id="rId21" Type="http://schemas.openxmlformats.org/officeDocument/2006/relationships/font" Target="fonts/Ex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Ex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6434"/>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938" y="0"/>
            <a:ext cx="3037840" cy="466434"/>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73892"/>
            <a:ext cx="5608320" cy="366045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3037840" cy="466433"/>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938" y="8829967"/>
            <a:ext cx="3037840" cy="466433"/>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wn.net/Articles/584278/"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wn.net/Articles/584278/"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701039" y="4415789"/>
            <a:ext cx="5608319" cy="4183380"/>
          </a:xfrm>
          <a:prstGeom prst="rect">
            <a:avLst/>
          </a:prstGeom>
          <a:noFill/>
          <a:ln>
            <a:noFill/>
          </a:ln>
        </p:spPr>
        <p:txBody>
          <a:bodyPr anchorCtr="0" anchor="t" bIns="93275" lIns="93275" spcFirstLastPara="1" rIns="93275" wrap="square" tIns="93275">
            <a:noAutofit/>
          </a:bodyPr>
          <a:lstStyle/>
          <a:p>
            <a:pPr indent="0" lvl="0" marL="0" marR="0" rtl="0" algn="l">
              <a:lnSpc>
                <a:spcPct val="100000"/>
              </a:lnSpc>
              <a:spcBef>
                <a:spcPts val="0"/>
              </a:spcBef>
              <a:spcAft>
                <a:spcPts val="0"/>
              </a:spcAft>
              <a:buClr>
                <a:schemeClr val="dk1"/>
              </a:buClr>
              <a:buSzPts val="300"/>
              <a:buFont typeface="Calibri"/>
              <a:buNone/>
            </a:pPr>
            <a:r>
              <a:rPr lang="en-US" sz="1200"/>
              <a:t>Simultaneous Multithreading</a:t>
            </a:r>
            <a:endParaRPr b="0" i="0" sz="1200" u="none" cap="none" strike="noStrike">
              <a:solidFill>
                <a:schemeClr val="dk1"/>
              </a:solidFill>
              <a:latin typeface="Calibri"/>
              <a:ea typeface="Calibri"/>
              <a:cs typeface="Calibri"/>
              <a:sym typeface="Calibri"/>
            </a:endParaRPr>
          </a:p>
        </p:txBody>
      </p:sp>
      <p:sp>
        <p:nvSpPr>
          <p:cNvPr id="96" name="Google Shape;96;p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0: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rPr b="1" lang="en-US" sz="1100">
                <a:latin typeface="Calibri"/>
                <a:ea typeface="Calibri"/>
                <a:cs typeface="Calibri"/>
                <a:sym typeface="Calibri"/>
              </a:rPr>
              <a:t>CONFIG_STACKPROTECTOR</a:t>
            </a:r>
            <a:r>
              <a:rPr lang="en-US" sz="1100">
                <a:latin typeface="Calibri"/>
                <a:ea typeface="Calibri"/>
                <a:cs typeface="Calibri"/>
                <a:sym typeface="Calibri"/>
              </a:rPr>
              <a:t>: Stack Protector buffer overflow detection</a:t>
            </a:r>
            <a:endParaRPr/>
          </a:p>
          <a:p>
            <a:pPr indent="-342900" lvl="0" marL="342900" marR="0" rtl="0" algn="l">
              <a:lnSpc>
                <a:spcPct val="100000"/>
              </a:lnSpc>
              <a:spcBef>
                <a:spcPts val="0"/>
              </a:spcBef>
              <a:spcAft>
                <a:spcPts val="0"/>
              </a:spcAft>
              <a:buSzPts val="1400"/>
              <a:buFont typeface="Noto Sans Symbols"/>
              <a:buChar char="∙"/>
            </a:pPr>
            <a:r>
              <a:rPr b="1" lang="en-US" sz="1100">
                <a:latin typeface="Calibri"/>
                <a:ea typeface="Calibri"/>
                <a:cs typeface="Calibri"/>
                <a:sym typeface="Calibri"/>
              </a:rPr>
              <a:t>Principle</a:t>
            </a:r>
            <a:endParaRPr sz="1100">
              <a:latin typeface="Calibri"/>
              <a:ea typeface="Calibri"/>
              <a:cs typeface="Calibri"/>
              <a:sym typeface="Calibri"/>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This option turns on the "stack-protector" GCC feature with </a:t>
            </a:r>
            <a:r>
              <a:rPr lang="en-US" sz="1000">
                <a:latin typeface="Courier New"/>
                <a:ea typeface="Courier New"/>
                <a:cs typeface="Courier New"/>
                <a:sym typeface="Courier New"/>
              </a:rPr>
              <a:t>-fstack-protector</a:t>
            </a:r>
            <a:r>
              <a:rPr lang="en-US" sz="1100">
                <a:latin typeface="Calibri"/>
                <a:ea typeface="Calibri"/>
                <a:cs typeface="Calibri"/>
                <a:sym typeface="Calibri"/>
              </a:rPr>
              <a:t> option.</a:t>
            </a:r>
            <a:endParaRPr sz="1100">
              <a:latin typeface="Calibri"/>
              <a:ea typeface="Calibri"/>
              <a:cs typeface="Calibri"/>
              <a:sym typeface="Calibri"/>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This feature puts, at the beginning of functions, a canary value on the stack just before the return address, and validates the value just before actually returning.</a:t>
            </a:r>
            <a:endParaRPr sz="1100">
              <a:latin typeface="Calibri"/>
              <a:ea typeface="Calibri"/>
              <a:cs typeface="Calibri"/>
              <a:sym typeface="Calibri"/>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Stack based buffer overflows (that need to overwrite this return address) now also overwrite the canary, which gets detected and the attack is then neutralized via a kernel panic.</a:t>
            </a:r>
            <a:endParaRPr sz="1100">
              <a:latin typeface="Calibri"/>
              <a:ea typeface="Calibri"/>
              <a:cs typeface="Calibri"/>
              <a:sym typeface="Calibri"/>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Functions will have the stack-protector canary logic added </a:t>
            </a:r>
            <a:r>
              <a:rPr b="1" lang="en-US" sz="1100">
                <a:latin typeface="Calibri"/>
                <a:ea typeface="Calibri"/>
                <a:cs typeface="Calibri"/>
                <a:sym typeface="Calibri"/>
              </a:rPr>
              <a:t>if they have an 8-byte or larger character array on the stack</a:t>
            </a:r>
            <a:r>
              <a:rPr lang="en-US" sz="1100">
                <a:latin typeface="Calibri"/>
                <a:ea typeface="Calibri"/>
                <a:cs typeface="Calibri"/>
                <a:sym typeface="Calibri"/>
              </a:rPr>
              <a:t>.</a:t>
            </a:r>
            <a:endParaRPr sz="1100">
              <a:latin typeface="Calibri"/>
              <a:ea typeface="Calibri"/>
              <a:cs typeface="Calibri"/>
              <a:sym typeface="Calibri"/>
            </a:endParaRPr>
          </a:p>
          <a:p>
            <a:pPr indent="-342900" lvl="0" marL="342900" marR="0" rtl="0" algn="l">
              <a:lnSpc>
                <a:spcPct val="100000"/>
              </a:lnSpc>
              <a:spcBef>
                <a:spcPts val="0"/>
              </a:spcBef>
              <a:spcAft>
                <a:spcPts val="0"/>
              </a:spcAft>
              <a:buSzPts val="1400"/>
              <a:buFont typeface="Noto Sans Symbols"/>
              <a:buChar char="∙"/>
            </a:pPr>
            <a:r>
              <a:rPr b="1" lang="en-US" sz="1100">
                <a:latin typeface="Calibri"/>
                <a:ea typeface="Calibri"/>
                <a:cs typeface="Calibri"/>
                <a:sym typeface="Calibri"/>
              </a:rPr>
              <a:t>Benefits</a:t>
            </a:r>
            <a:endParaRPr sz="1100">
              <a:latin typeface="Calibri"/>
              <a:ea typeface="Calibri"/>
              <a:cs typeface="Calibri"/>
              <a:sym typeface="Calibri"/>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Stack buffer overflows are a longstanding problem for C programs that leads to all manner of ills, many of which are security vulnerabilities. Stack protection will catch a significant portion of real-world attacks, while it certainly isn't a panacea for security woes.</a:t>
            </a:r>
            <a:endParaRPr sz="1100">
              <a:latin typeface="Calibri"/>
              <a:ea typeface="Calibri"/>
              <a:cs typeface="Calibri"/>
              <a:sym typeface="Calibri"/>
            </a:endParaRPr>
          </a:p>
          <a:p>
            <a:pPr indent="-342900" lvl="0" marL="342900" marR="0" rtl="0" algn="l">
              <a:lnSpc>
                <a:spcPct val="100000"/>
              </a:lnSpc>
              <a:spcBef>
                <a:spcPts val="0"/>
              </a:spcBef>
              <a:spcAft>
                <a:spcPts val="0"/>
              </a:spcAft>
              <a:buSzPts val="1400"/>
              <a:buFont typeface="Noto Sans Symbols"/>
              <a:buChar char="∙"/>
            </a:pPr>
            <a:r>
              <a:rPr b="1" lang="en-US" sz="1100">
                <a:latin typeface="Calibri"/>
                <a:ea typeface="Calibri"/>
                <a:cs typeface="Calibri"/>
                <a:sym typeface="Calibri"/>
              </a:rPr>
              <a:t>Drawbacks</a:t>
            </a:r>
            <a:endParaRPr sz="1100">
              <a:latin typeface="Calibri"/>
              <a:ea typeface="Calibri"/>
              <a:cs typeface="Calibri"/>
              <a:sym typeface="Calibri"/>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Increase image size</a:t>
            </a:r>
            <a:br>
              <a:rPr lang="en-US" sz="1100">
                <a:latin typeface="Calibri"/>
                <a:ea typeface="Calibri"/>
                <a:cs typeface="Calibri"/>
                <a:sym typeface="Calibri"/>
              </a:rPr>
            </a:br>
            <a:r>
              <a:rPr lang="en-US" sz="1100" u="sng">
                <a:solidFill>
                  <a:srgbClr val="0563C1"/>
                </a:solidFill>
                <a:latin typeface="Calibri"/>
                <a:ea typeface="Calibri"/>
                <a:cs typeface="Calibri"/>
                <a:sym typeface="Calibri"/>
                <a:hlinkClick r:id="rId2">
                  <a:extLst>
                    <a:ext uri="{A12FA001-AC4F-418D-AE19-62706E023703}">
                      <ahyp:hlinkClr val="tx"/>
                    </a:ext>
                  </a:extLst>
                </a:hlinkClick>
              </a:rPr>
              <a:t>Reference</a:t>
            </a:r>
            <a:r>
              <a:rPr lang="en-US" sz="1100">
                <a:latin typeface="Calibri"/>
                <a:ea typeface="Calibri"/>
                <a:cs typeface="Calibri"/>
                <a:sym typeface="Calibri"/>
              </a:rPr>
              <a:t>: the kernel with </a:t>
            </a:r>
            <a:r>
              <a:rPr lang="en-US" sz="1000">
                <a:latin typeface="Calibri"/>
                <a:ea typeface="Calibri"/>
                <a:cs typeface="Calibri"/>
                <a:sym typeface="Calibri"/>
              </a:rPr>
              <a:t>-fstack-protector</a:t>
            </a:r>
            <a:r>
              <a:rPr lang="en-US" sz="1100">
                <a:latin typeface="Calibri"/>
                <a:ea typeface="Calibri"/>
                <a:cs typeface="Calibri"/>
                <a:sym typeface="Calibri"/>
              </a:rPr>
              <a:t> turned on is 0.33% larger and covers 2.81% of the functions in the kernel.</a:t>
            </a:r>
            <a:endParaRPr sz="1100">
              <a:latin typeface="Calibri"/>
              <a:ea typeface="Calibri"/>
              <a:cs typeface="Calibri"/>
              <a:sym typeface="Calibri"/>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Increase slightly overhead for additional logic</a:t>
            </a:r>
            <a:br>
              <a:rPr lang="en-US" sz="1100">
                <a:latin typeface="Calibri"/>
                <a:ea typeface="Calibri"/>
                <a:cs typeface="Calibri"/>
                <a:sym typeface="Calibri"/>
              </a:rPr>
            </a:br>
            <a:r>
              <a:rPr lang="en-US" sz="1100">
                <a:latin typeface="Calibri"/>
                <a:ea typeface="Calibri"/>
                <a:cs typeface="Calibri"/>
                <a:sym typeface="Calibri"/>
              </a:rPr>
              <a:t>GCC will insert addition logic for the protected functions which means there will be slightly overhead.</a:t>
            </a:r>
            <a:endParaRPr sz="1100">
              <a:latin typeface="Calibri"/>
              <a:ea typeface="Calibri"/>
              <a:cs typeface="Calibri"/>
              <a:sym typeface="Calibri"/>
            </a:endParaRPr>
          </a:p>
          <a:p>
            <a:pPr indent="-342900" lvl="0" marL="342900" marR="0" rtl="0" algn="l">
              <a:lnSpc>
                <a:spcPct val="100000"/>
              </a:lnSpc>
              <a:spcBef>
                <a:spcPts val="0"/>
              </a:spcBef>
              <a:spcAft>
                <a:spcPts val="0"/>
              </a:spcAft>
              <a:buSzPts val="1400"/>
              <a:buFont typeface="Noto Sans Symbols"/>
              <a:buChar char="∙"/>
            </a:pPr>
            <a:r>
              <a:rPr b="1" lang="en-US" sz="1100">
                <a:latin typeface="Calibri"/>
                <a:ea typeface="Calibri"/>
                <a:cs typeface="Calibri"/>
                <a:sym typeface="Calibri"/>
              </a:rPr>
              <a:t>Suggestion: Y</a:t>
            </a:r>
            <a:endParaRPr sz="1100">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172" name="Google Shape;172;p10:notes"/>
          <p:cNvSpPr txBox="1"/>
          <p:nvPr>
            <p:ph idx="12" type="sldNum"/>
          </p:nvPr>
        </p:nvSpPr>
        <p:spPr>
          <a:xfrm>
            <a:off x="3970938" y="8829967"/>
            <a:ext cx="3037800" cy="466500"/>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1: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rPr b="1" lang="en-US" sz="1100">
                <a:latin typeface="Calibri"/>
                <a:ea typeface="Calibri"/>
                <a:cs typeface="Calibri"/>
                <a:sym typeface="Calibri"/>
              </a:rPr>
              <a:t>CONFIG_STACKPROTECTOR_STRONG</a:t>
            </a:r>
            <a:r>
              <a:rPr lang="en-US" sz="1100">
                <a:latin typeface="Calibri"/>
                <a:ea typeface="Calibri"/>
                <a:cs typeface="Calibri"/>
                <a:sym typeface="Calibri"/>
              </a:rPr>
              <a:t>: A stronger Stack Protector buffer overflow detection</a:t>
            </a:r>
            <a:endParaRPr/>
          </a:p>
          <a:p>
            <a:pPr indent="-342900" lvl="0" marL="342900" marR="0" rtl="0" algn="l">
              <a:lnSpc>
                <a:spcPct val="100000"/>
              </a:lnSpc>
              <a:spcBef>
                <a:spcPts val="0"/>
              </a:spcBef>
              <a:spcAft>
                <a:spcPts val="0"/>
              </a:spcAft>
              <a:buSzPts val="1400"/>
              <a:buFont typeface="Noto Sans Symbols"/>
              <a:buChar char="∙"/>
            </a:pPr>
            <a:r>
              <a:rPr b="1" lang="en-US" sz="1100">
                <a:latin typeface="Calibri"/>
                <a:ea typeface="Calibri"/>
                <a:cs typeface="Calibri"/>
                <a:sym typeface="Calibri"/>
              </a:rPr>
              <a:t>Principle</a:t>
            </a:r>
            <a:endParaRPr sz="1100">
              <a:latin typeface="Calibri"/>
              <a:ea typeface="Calibri"/>
              <a:cs typeface="Calibri"/>
              <a:sym typeface="Calibri"/>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This option turns on the "stack-protector" GCC feature with </a:t>
            </a:r>
            <a:r>
              <a:rPr lang="en-US" sz="1000">
                <a:latin typeface="Courier New"/>
                <a:ea typeface="Courier New"/>
                <a:cs typeface="Courier New"/>
                <a:sym typeface="Courier New"/>
              </a:rPr>
              <a:t>-fstack-protector-strong</a:t>
            </a:r>
            <a:r>
              <a:rPr lang="en-US" sz="1100">
                <a:latin typeface="Calibri"/>
                <a:ea typeface="Calibri"/>
                <a:cs typeface="Calibri"/>
                <a:sym typeface="Calibri"/>
              </a:rPr>
              <a:t> option.</a:t>
            </a:r>
            <a:endParaRPr sz="1100">
              <a:latin typeface="Calibri"/>
              <a:ea typeface="Calibri"/>
              <a:cs typeface="Calibri"/>
              <a:sym typeface="Calibri"/>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Functions will have the stack-protector canary logic added in any of the following conditions:</a:t>
            </a:r>
            <a:endParaRPr sz="1100">
              <a:latin typeface="Calibri"/>
              <a:ea typeface="Calibri"/>
              <a:cs typeface="Calibri"/>
              <a:sym typeface="Calibri"/>
            </a:endParaRPr>
          </a:p>
          <a:p>
            <a:pPr indent="-228600" lvl="2" marL="1143000" marR="0" rtl="0" algn="l">
              <a:lnSpc>
                <a:spcPct val="100000"/>
              </a:lnSpc>
              <a:spcBef>
                <a:spcPts val="0"/>
              </a:spcBef>
              <a:spcAft>
                <a:spcPts val="0"/>
              </a:spcAft>
              <a:buSzPts val="1400"/>
              <a:buFont typeface="Noto Sans Symbols"/>
              <a:buChar char="▪"/>
            </a:pPr>
            <a:r>
              <a:rPr lang="en-US" sz="1100">
                <a:latin typeface="Calibri"/>
                <a:ea typeface="Calibri"/>
                <a:cs typeface="Calibri"/>
                <a:sym typeface="Calibri"/>
              </a:rPr>
              <a:t>local variable's address used as part of the right hand side of an assignment or function argument</a:t>
            </a:r>
            <a:endParaRPr sz="1100">
              <a:latin typeface="Calibri"/>
              <a:ea typeface="Calibri"/>
              <a:cs typeface="Calibri"/>
              <a:sym typeface="Calibri"/>
            </a:endParaRPr>
          </a:p>
          <a:p>
            <a:pPr indent="-228600" lvl="2" marL="1143000" marR="0" rtl="0" algn="l">
              <a:lnSpc>
                <a:spcPct val="100000"/>
              </a:lnSpc>
              <a:spcBef>
                <a:spcPts val="0"/>
              </a:spcBef>
              <a:spcAft>
                <a:spcPts val="0"/>
              </a:spcAft>
              <a:buSzPts val="1400"/>
              <a:buFont typeface="Noto Sans Symbols"/>
              <a:buChar char="▪"/>
            </a:pPr>
            <a:r>
              <a:rPr lang="en-US" sz="1100">
                <a:latin typeface="Calibri"/>
                <a:ea typeface="Calibri"/>
                <a:cs typeface="Calibri"/>
                <a:sym typeface="Calibri"/>
              </a:rPr>
              <a:t>local variable is an array (or union containing an array), regardless of array type or length (cover the </a:t>
            </a:r>
            <a:r>
              <a:rPr i="1" lang="en-US" sz="1100">
                <a:latin typeface="Calibri"/>
                <a:ea typeface="Calibri"/>
                <a:cs typeface="Calibri"/>
                <a:sym typeface="Calibri"/>
              </a:rPr>
              <a:t>CONFIG_STACKPROTECTOR</a:t>
            </a:r>
            <a:r>
              <a:rPr lang="en-US" sz="1100">
                <a:latin typeface="Calibri"/>
                <a:ea typeface="Calibri"/>
                <a:cs typeface="Calibri"/>
                <a:sym typeface="Calibri"/>
              </a:rPr>
              <a:t> option)</a:t>
            </a:r>
            <a:endParaRPr sz="1100">
              <a:latin typeface="Calibri"/>
              <a:ea typeface="Calibri"/>
              <a:cs typeface="Calibri"/>
              <a:sym typeface="Calibri"/>
            </a:endParaRPr>
          </a:p>
          <a:p>
            <a:pPr indent="-228600" lvl="2" marL="1143000" marR="0" rtl="0" algn="l">
              <a:lnSpc>
                <a:spcPct val="100000"/>
              </a:lnSpc>
              <a:spcBef>
                <a:spcPts val="0"/>
              </a:spcBef>
              <a:spcAft>
                <a:spcPts val="0"/>
              </a:spcAft>
              <a:buSzPts val="1400"/>
              <a:buFont typeface="Noto Sans Symbols"/>
              <a:buChar char="▪"/>
            </a:pPr>
            <a:r>
              <a:rPr lang="en-US" sz="1100">
                <a:latin typeface="Calibri"/>
                <a:ea typeface="Calibri"/>
                <a:cs typeface="Calibri"/>
                <a:sym typeface="Calibri"/>
              </a:rPr>
              <a:t>uses register local variables</a:t>
            </a:r>
            <a:endParaRPr sz="1100">
              <a:latin typeface="Calibri"/>
              <a:ea typeface="Calibri"/>
              <a:cs typeface="Calibri"/>
              <a:sym typeface="Calibri"/>
            </a:endParaRPr>
          </a:p>
          <a:p>
            <a:pPr indent="-342900" lvl="0" marL="342900" marR="0" rtl="0" algn="l">
              <a:lnSpc>
                <a:spcPct val="100000"/>
              </a:lnSpc>
              <a:spcBef>
                <a:spcPts val="0"/>
              </a:spcBef>
              <a:spcAft>
                <a:spcPts val="0"/>
              </a:spcAft>
              <a:buSzPts val="1400"/>
              <a:buFont typeface="Noto Sans Symbols"/>
              <a:buChar char="∙"/>
            </a:pPr>
            <a:r>
              <a:rPr b="1" lang="en-US" sz="1100">
                <a:latin typeface="Calibri"/>
                <a:ea typeface="Calibri"/>
                <a:cs typeface="Calibri"/>
                <a:sym typeface="Calibri"/>
              </a:rPr>
              <a:t>Benefits</a:t>
            </a:r>
            <a:endParaRPr sz="1100">
              <a:latin typeface="Calibri"/>
              <a:ea typeface="Calibri"/>
              <a:cs typeface="Calibri"/>
              <a:sym typeface="Calibri"/>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This option depends on the GCC </a:t>
            </a:r>
            <a:r>
              <a:rPr lang="en-US" sz="1000">
                <a:latin typeface="Calibri"/>
                <a:ea typeface="Calibri"/>
                <a:cs typeface="Calibri"/>
                <a:sym typeface="Calibri"/>
              </a:rPr>
              <a:t>-fstack-protector-strong</a:t>
            </a:r>
            <a:r>
              <a:rPr lang="en-US" sz="1100">
                <a:latin typeface="Calibri"/>
                <a:ea typeface="Calibri"/>
                <a:cs typeface="Calibri"/>
                <a:sym typeface="Calibri"/>
              </a:rPr>
              <a:t> flag to strike a better balance between security and performance. This flag protects more kinds of vulnerable functions than </a:t>
            </a:r>
            <a:r>
              <a:rPr lang="en-US" sz="1000">
                <a:latin typeface="Calibri"/>
                <a:ea typeface="Calibri"/>
                <a:cs typeface="Calibri"/>
                <a:sym typeface="Calibri"/>
              </a:rPr>
              <a:t>-fstack-protector</a:t>
            </a:r>
            <a:r>
              <a:rPr lang="en-US" sz="1100">
                <a:latin typeface="Calibri"/>
                <a:ea typeface="Calibri"/>
                <a:cs typeface="Calibri"/>
                <a:sym typeface="Calibri"/>
              </a:rPr>
              <a:t> does, but not every function, providing better performance than </a:t>
            </a:r>
            <a:r>
              <a:rPr lang="en-US" sz="1000">
                <a:latin typeface="Calibri"/>
                <a:ea typeface="Calibri"/>
                <a:cs typeface="Calibri"/>
                <a:sym typeface="Calibri"/>
              </a:rPr>
              <a:t>-fstack-protector-all</a:t>
            </a:r>
            <a:r>
              <a:rPr lang="en-US" sz="1100">
                <a:latin typeface="Calibri"/>
                <a:ea typeface="Calibri"/>
                <a:cs typeface="Calibri"/>
                <a:sym typeface="Calibri"/>
              </a:rPr>
              <a:t>.</a:t>
            </a:r>
            <a:endParaRPr sz="1100">
              <a:latin typeface="Calibri"/>
              <a:ea typeface="Calibri"/>
              <a:cs typeface="Calibri"/>
              <a:sym typeface="Calibri"/>
            </a:endParaRPr>
          </a:p>
          <a:p>
            <a:pPr indent="-342900" lvl="0" marL="342900" marR="0" rtl="0" algn="l">
              <a:lnSpc>
                <a:spcPct val="100000"/>
              </a:lnSpc>
              <a:spcBef>
                <a:spcPts val="0"/>
              </a:spcBef>
              <a:spcAft>
                <a:spcPts val="0"/>
              </a:spcAft>
              <a:buSzPts val="1400"/>
              <a:buFont typeface="Noto Sans Symbols"/>
              <a:buChar char="∙"/>
            </a:pPr>
            <a:r>
              <a:rPr b="1" lang="en-US" sz="1100">
                <a:latin typeface="Calibri"/>
                <a:ea typeface="Calibri"/>
                <a:cs typeface="Calibri"/>
                <a:sym typeface="Calibri"/>
              </a:rPr>
              <a:t>Drawbacks</a:t>
            </a:r>
            <a:endParaRPr sz="1100">
              <a:latin typeface="Calibri"/>
              <a:ea typeface="Calibri"/>
              <a:cs typeface="Calibri"/>
              <a:sym typeface="Calibri"/>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Increase image size</a:t>
            </a:r>
            <a:br>
              <a:rPr lang="en-US" sz="1100">
                <a:latin typeface="Calibri"/>
                <a:ea typeface="Calibri"/>
                <a:cs typeface="Calibri"/>
                <a:sym typeface="Calibri"/>
              </a:rPr>
            </a:br>
            <a:r>
              <a:rPr lang="en-US" sz="1100" u="sng">
                <a:solidFill>
                  <a:srgbClr val="0563C1"/>
                </a:solidFill>
                <a:latin typeface="Calibri"/>
                <a:ea typeface="Calibri"/>
                <a:cs typeface="Calibri"/>
                <a:sym typeface="Calibri"/>
                <a:hlinkClick r:id="rId2">
                  <a:extLst>
                    <a:ext uri="{A12FA001-AC4F-418D-AE19-62706E023703}">
                      <ahyp:hlinkClr val="tx"/>
                    </a:ext>
                  </a:extLst>
                </a:hlinkClick>
              </a:rPr>
              <a:t>Reference</a:t>
            </a:r>
            <a:r>
              <a:rPr lang="en-US" sz="1100">
                <a:latin typeface="Calibri"/>
                <a:ea typeface="Calibri"/>
                <a:cs typeface="Calibri"/>
                <a:sym typeface="Calibri"/>
              </a:rPr>
              <a:t>: for </a:t>
            </a:r>
            <a:r>
              <a:rPr lang="en-US" sz="1000">
                <a:latin typeface="Calibri"/>
                <a:ea typeface="Calibri"/>
                <a:cs typeface="Calibri"/>
                <a:sym typeface="Calibri"/>
              </a:rPr>
              <a:t>-fstack-protector-strong</a:t>
            </a:r>
            <a:r>
              <a:rPr lang="en-US" sz="1100">
                <a:latin typeface="Calibri"/>
                <a:ea typeface="Calibri"/>
                <a:cs typeface="Calibri"/>
                <a:sym typeface="Calibri"/>
              </a:rPr>
              <a:t>, those numbers are an increase of 2.4% in code size over an unprotected kernel, but 20.5% of the functions are covered.</a:t>
            </a:r>
            <a:endParaRPr sz="1100">
              <a:latin typeface="Calibri"/>
              <a:ea typeface="Calibri"/>
              <a:cs typeface="Calibri"/>
              <a:sym typeface="Calibri"/>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Increase minor overhead for additional logic</a:t>
            </a:r>
            <a:endParaRPr sz="1100">
              <a:latin typeface="Calibri"/>
              <a:ea typeface="Calibri"/>
              <a:cs typeface="Calibri"/>
              <a:sym typeface="Calibri"/>
            </a:endParaRPr>
          </a:p>
          <a:p>
            <a:pPr indent="-228600" lvl="0" marL="914400" marR="0" rtl="0" algn="l">
              <a:lnSpc>
                <a:spcPct val="100000"/>
              </a:lnSpc>
              <a:spcBef>
                <a:spcPts val="0"/>
              </a:spcBef>
              <a:spcAft>
                <a:spcPts val="0"/>
              </a:spcAft>
              <a:buSzPts val="1400"/>
              <a:buNone/>
            </a:pPr>
            <a:r>
              <a:rPr lang="en-US" sz="1100">
                <a:latin typeface="Calibri"/>
                <a:ea typeface="Calibri"/>
                <a:cs typeface="Calibri"/>
                <a:sym typeface="Calibri"/>
              </a:rPr>
              <a:t>As per the data above, undoubtedly, the overhead of enabling this option is higher than </a:t>
            </a:r>
            <a:r>
              <a:rPr i="1" lang="en-US" sz="1100">
                <a:latin typeface="Calibri"/>
                <a:ea typeface="Calibri"/>
                <a:cs typeface="Calibri"/>
                <a:sym typeface="Calibri"/>
              </a:rPr>
              <a:t>CONFIG_STACKPROTECTOR</a:t>
            </a:r>
            <a:r>
              <a:rPr lang="en-US" sz="1100">
                <a:latin typeface="Calibri"/>
                <a:ea typeface="Calibri"/>
                <a:cs typeface="Calibri"/>
                <a:sym typeface="Calibri"/>
              </a:rPr>
              <a:t> option.</a:t>
            </a:r>
            <a:endParaRPr/>
          </a:p>
          <a:p>
            <a:pPr indent="-342900" lvl="0" marL="342900" marR="0" rtl="0" algn="l">
              <a:lnSpc>
                <a:spcPct val="100000"/>
              </a:lnSpc>
              <a:spcBef>
                <a:spcPts val="0"/>
              </a:spcBef>
              <a:spcAft>
                <a:spcPts val="0"/>
              </a:spcAft>
              <a:buSzPts val="1400"/>
              <a:buFont typeface="Noto Sans Symbols"/>
              <a:buChar char="∙"/>
            </a:pPr>
            <a:r>
              <a:rPr b="1" lang="en-US" sz="1100">
                <a:latin typeface="Calibri"/>
                <a:ea typeface="Calibri"/>
                <a:cs typeface="Calibri"/>
                <a:sym typeface="Calibri"/>
              </a:rPr>
              <a:t>Suggestion: Y</a:t>
            </a:r>
            <a:endParaRPr sz="1100">
              <a:latin typeface="Calibri"/>
              <a:ea typeface="Calibri"/>
              <a:cs typeface="Calibri"/>
              <a:sym typeface="Calibri"/>
            </a:endParaRPr>
          </a:p>
        </p:txBody>
      </p:sp>
      <p:sp>
        <p:nvSpPr>
          <p:cNvPr id="182" name="Google Shape;182;p11:notes"/>
          <p:cNvSpPr txBox="1"/>
          <p:nvPr>
            <p:ph idx="12" type="sldNum"/>
          </p:nvPr>
        </p:nvSpPr>
        <p:spPr>
          <a:xfrm>
            <a:off x="3970938" y="8829967"/>
            <a:ext cx="3037800" cy="466500"/>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2: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0"/>
              </a:spcBef>
              <a:spcAft>
                <a:spcPts val="0"/>
              </a:spcAft>
              <a:buSzPts val="1400"/>
              <a:buFont typeface="Noto Sans Symbols"/>
              <a:buChar char="∙"/>
            </a:pPr>
            <a:r>
              <a:rPr b="1" lang="en-US" sz="1800">
                <a:latin typeface="Calibri"/>
                <a:ea typeface="Calibri"/>
                <a:cs typeface="Calibri"/>
                <a:sym typeface="Calibri"/>
              </a:rPr>
              <a:t>CONFIG_KMEM</a:t>
            </a:r>
            <a:r>
              <a:rPr lang="en-US" sz="1800">
                <a:latin typeface="Calibri"/>
                <a:ea typeface="Calibri"/>
                <a:cs typeface="Calibri"/>
                <a:sym typeface="Calibri"/>
              </a:rPr>
              <a:t>: The </a:t>
            </a:r>
            <a:r>
              <a:rPr b="1" lang="en-US" sz="1800">
                <a:latin typeface="Calibri"/>
                <a:ea typeface="Calibri"/>
                <a:cs typeface="Calibri"/>
                <a:sym typeface="Calibri"/>
              </a:rPr>
              <a:t>/dev/kmem</a:t>
            </a:r>
            <a:r>
              <a:rPr lang="en-US" sz="1800">
                <a:latin typeface="Calibri"/>
                <a:ea typeface="Calibri"/>
                <a:cs typeface="Calibri"/>
                <a:sym typeface="Calibri"/>
              </a:rPr>
              <a:t> device is rarely used, but can be used for certain kind of kernel debugging operations.</a:t>
            </a:r>
            <a:endParaRPr sz="1800">
              <a:latin typeface="Calibri"/>
              <a:ea typeface="Calibri"/>
              <a:cs typeface="Calibri"/>
              <a:sym typeface="Calibri"/>
            </a:endParaRPr>
          </a:p>
          <a:p>
            <a:pPr indent="-342900" lvl="0" marL="342900" marR="0" rtl="0" algn="l">
              <a:lnSpc>
                <a:spcPct val="100000"/>
              </a:lnSpc>
              <a:spcBef>
                <a:spcPts val="0"/>
              </a:spcBef>
              <a:spcAft>
                <a:spcPts val="0"/>
              </a:spcAft>
              <a:buSzPts val="1400"/>
              <a:buFont typeface="Noto Sans Symbols"/>
              <a:buChar char="∙"/>
            </a:pPr>
            <a:r>
              <a:rPr b="1" lang="en-US" sz="1800">
                <a:latin typeface="Calibri"/>
                <a:ea typeface="Calibri"/>
                <a:cs typeface="Calibri"/>
                <a:sym typeface="Calibri"/>
              </a:rPr>
              <a:t>CONFIG_DEVMEM</a:t>
            </a:r>
            <a:r>
              <a:rPr lang="en-US" sz="1800">
                <a:latin typeface="Calibri"/>
                <a:ea typeface="Calibri"/>
                <a:cs typeface="Calibri"/>
                <a:sym typeface="Calibri"/>
              </a:rPr>
              <a:t>: The </a:t>
            </a:r>
            <a:r>
              <a:rPr b="1" lang="en-US" sz="1800">
                <a:latin typeface="Calibri"/>
                <a:ea typeface="Calibri"/>
                <a:cs typeface="Calibri"/>
                <a:sym typeface="Calibri"/>
              </a:rPr>
              <a:t>/dev/mem</a:t>
            </a:r>
            <a:r>
              <a:rPr lang="en-US" sz="1800">
                <a:latin typeface="Calibri"/>
                <a:ea typeface="Calibri"/>
                <a:cs typeface="Calibri"/>
                <a:sym typeface="Calibri"/>
              </a:rPr>
              <a:t> device is used to access areas of physical memory.</a:t>
            </a:r>
            <a:endParaRPr sz="1800">
              <a:latin typeface="Calibri"/>
              <a:ea typeface="Calibri"/>
              <a:cs typeface="Calibri"/>
              <a:sym typeface="Calibri"/>
            </a:endParaRPr>
          </a:p>
          <a:p>
            <a:pPr indent="-342900" lvl="0" marL="342900" marR="0" rtl="0" algn="l">
              <a:lnSpc>
                <a:spcPct val="100000"/>
              </a:lnSpc>
              <a:spcBef>
                <a:spcPts val="0"/>
              </a:spcBef>
              <a:spcAft>
                <a:spcPts val="0"/>
              </a:spcAft>
              <a:buSzPts val="1400"/>
              <a:buFont typeface="Noto Sans Symbols"/>
              <a:buChar char="∙"/>
            </a:pPr>
            <a:r>
              <a:rPr b="1" lang="en-US" sz="1800">
                <a:latin typeface="Calibri"/>
                <a:ea typeface="Calibri"/>
                <a:cs typeface="Calibri"/>
                <a:sym typeface="Calibri"/>
              </a:rPr>
              <a:t>CONFIG_DEVPORT</a:t>
            </a:r>
            <a:r>
              <a:rPr lang="en-US" sz="1800">
                <a:latin typeface="Calibri"/>
                <a:ea typeface="Calibri"/>
                <a:cs typeface="Calibri"/>
                <a:sym typeface="Calibri"/>
              </a:rPr>
              <a:t>: The </a:t>
            </a:r>
            <a:r>
              <a:rPr b="1" lang="en-US" sz="1800">
                <a:latin typeface="Calibri"/>
                <a:ea typeface="Calibri"/>
                <a:cs typeface="Calibri"/>
                <a:sym typeface="Calibri"/>
              </a:rPr>
              <a:t>/dev/port</a:t>
            </a:r>
            <a:r>
              <a:rPr lang="en-US" sz="1800">
                <a:latin typeface="Calibri"/>
                <a:ea typeface="Calibri"/>
                <a:cs typeface="Calibri"/>
                <a:sym typeface="Calibri"/>
              </a:rPr>
              <a:t> device is similar to /dev/mem, but for I/O ports.</a:t>
            </a:r>
            <a:endParaRPr sz="1800">
              <a:latin typeface="Calibri"/>
              <a:ea typeface="Calibri"/>
              <a:cs typeface="Calibri"/>
              <a:sym typeface="Calibri"/>
            </a:endParaRPr>
          </a:p>
          <a:p>
            <a:pPr indent="0" lvl="0" marL="0" marR="0" rtl="0" algn="l">
              <a:lnSpc>
                <a:spcPct val="100000"/>
              </a:lnSpc>
              <a:spcBef>
                <a:spcPts val="0"/>
              </a:spcBef>
              <a:spcAft>
                <a:spcPts val="0"/>
              </a:spcAft>
              <a:buSzPts val="1400"/>
              <a:buNone/>
            </a:pPr>
            <a:r>
              <a:rPr lang="en-US" sz="1800">
                <a:latin typeface="Calibri"/>
                <a:ea typeface="Calibri"/>
                <a:cs typeface="Calibri"/>
                <a:sym typeface="Calibri"/>
              </a:rPr>
              <a:t>The benefit is the same, to disable them can reduce the opportunity to expose the memory information to use land for security reasons. However, we are not sure if there are applications which implement some functions basing on these interfaces. If the customer is very concerned about system security, we still suggest disable them.</a:t>
            </a:r>
            <a:endParaRPr/>
          </a:p>
        </p:txBody>
      </p:sp>
      <p:sp>
        <p:nvSpPr>
          <p:cNvPr id="189" name="Google Shape;189;p12:notes"/>
          <p:cNvSpPr txBox="1"/>
          <p:nvPr>
            <p:ph idx="12" type="sldNum"/>
          </p:nvPr>
        </p:nvSpPr>
        <p:spPr>
          <a:xfrm>
            <a:off x="3970938" y="8829967"/>
            <a:ext cx="3037800" cy="466500"/>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3: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rPr b="1" lang="en-US" sz="1100">
                <a:latin typeface="Calibri"/>
                <a:ea typeface="Calibri"/>
                <a:cs typeface="Calibri"/>
                <a:sym typeface="Calibri"/>
              </a:rPr>
              <a:t>CONFIG_ HARDENED_USERCOPY</a:t>
            </a:r>
            <a:r>
              <a:rPr lang="en-US" sz="1100">
                <a:latin typeface="Calibri"/>
                <a:ea typeface="Calibri"/>
                <a:cs typeface="Calibri"/>
                <a:sym typeface="Calibri"/>
              </a:rPr>
              <a:t>: Harden memory copies between kernel and user space</a:t>
            </a:r>
            <a:endParaRPr/>
          </a:p>
          <a:p>
            <a:pPr indent="-342900" lvl="0" marL="342900" marR="0" rtl="0" algn="l">
              <a:lnSpc>
                <a:spcPct val="100000"/>
              </a:lnSpc>
              <a:spcBef>
                <a:spcPts val="0"/>
              </a:spcBef>
              <a:spcAft>
                <a:spcPts val="0"/>
              </a:spcAft>
              <a:buSzPts val="1400"/>
              <a:buFont typeface="Noto Sans Symbols"/>
              <a:buChar char="∙"/>
            </a:pPr>
            <a:r>
              <a:rPr b="1" lang="en-US" sz="1100">
                <a:latin typeface="Calibri"/>
                <a:ea typeface="Calibri"/>
                <a:cs typeface="Calibri"/>
                <a:sym typeface="Calibri"/>
              </a:rPr>
              <a:t>Principle</a:t>
            </a:r>
            <a:br>
              <a:rPr lang="en-US" sz="1100">
                <a:latin typeface="Calibri"/>
                <a:ea typeface="Calibri"/>
                <a:cs typeface="Calibri"/>
                <a:sym typeface="Calibri"/>
              </a:rPr>
            </a:br>
            <a:r>
              <a:rPr lang="en-US" sz="1100">
                <a:latin typeface="Calibri"/>
                <a:ea typeface="Calibri"/>
                <a:cs typeface="Calibri"/>
                <a:sym typeface="Calibri"/>
              </a:rPr>
              <a:t>The kernel often copies data from and to user space, which makes </a:t>
            </a:r>
            <a:r>
              <a:rPr lang="en-US" sz="1000">
                <a:latin typeface="Calibri"/>
                <a:ea typeface="Calibri"/>
                <a:cs typeface="Calibri"/>
                <a:sym typeface="Calibri"/>
              </a:rPr>
              <a:t>copy_to_user()</a:t>
            </a:r>
            <a:r>
              <a:rPr lang="en-US" sz="1100">
                <a:latin typeface="Calibri"/>
                <a:ea typeface="Calibri"/>
                <a:cs typeface="Calibri"/>
                <a:sym typeface="Calibri"/>
              </a:rPr>
              <a:t> and </a:t>
            </a:r>
            <a:r>
              <a:rPr lang="en-US" sz="1000">
                <a:latin typeface="Calibri"/>
                <a:ea typeface="Calibri"/>
                <a:cs typeface="Calibri"/>
                <a:sym typeface="Calibri"/>
              </a:rPr>
              <a:t>copy_from_user()</a:t>
            </a:r>
            <a:r>
              <a:rPr lang="en-US" sz="1100">
                <a:latin typeface="Calibri"/>
                <a:ea typeface="Calibri"/>
                <a:cs typeface="Calibri"/>
                <a:sym typeface="Calibri"/>
              </a:rPr>
              <a:t> (and friends) rather frequently used kernel functions. The user-space pointers are already checked in current kernels, but if the kernel can be tricked into copying too much data in either direction, security vulnerabilities can be the result. So the feature adds following tests for the kernel-space pointers:</a:t>
            </a:r>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not bogus address (e.g., the range doesn’t wrap past end of memory and the kernel-space pointer is not null)</a:t>
            </a:r>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fully contained by stack (or stack frame, when available)</a:t>
            </a:r>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fully within specified heap object (or does not incorrectly span multiple pages)</a:t>
            </a:r>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not in kernel text</a:t>
            </a:r>
            <a:endParaRPr/>
          </a:p>
          <a:p>
            <a:pPr indent="-342900" lvl="0" marL="342900" marR="0" rtl="0" algn="l">
              <a:lnSpc>
                <a:spcPct val="100000"/>
              </a:lnSpc>
              <a:spcBef>
                <a:spcPts val="0"/>
              </a:spcBef>
              <a:spcAft>
                <a:spcPts val="0"/>
              </a:spcAft>
              <a:buSzPts val="1400"/>
              <a:buFont typeface="Noto Sans Symbols"/>
              <a:buChar char="∙"/>
            </a:pPr>
            <a:r>
              <a:rPr b="1" lang="en-US" sz="1100">
                <a:latin typeface="Calibri"/>
                <a:ea typeface="Calibri"/>
                <a:cs typeface="Calibri"/>
                <a:sym typeface="Calibri"/>
              </a:rPr>
              <a:t>Benefits</a:t>
            </a:r>
            <a:br>
              <a:rPr lang="en-US" sz="1100">
                <a:latin typeface="Calibri"/>
                <a:ea typeface="Calibri"/>
                <a:cs typeface="Calibri"/>
                <a:sym typeface="Calibri"/>
              </a:rPr>
            </a:br>
            <a:r>
              <a:rPr lang="en-US" sz="1100">
                <a:latin typeface="Calibri"/>
                <a:ea typeface="Calibri"/>
                <a:cs typeface="Calibri"/>
                <a:sym typeface="Calibri"/>
              </a:rPr>
              <a:t>As a proactive defense against bounds-checking flaws in the kernel's </a:t>
            </a:r>
            <a:r>
              <a:rPr lang="en-US" sz="1000">
                <a:latin typeface="Calibri"/>
                <a:ea typeface="Calibri"/>
                <a:cs typeface="Calibri"/>
                <a:sym typeface="Calibri"/>
              </a:rPr>
              <a:t>copy_to_user()/copy_from_user()</a:t>
            </a:r>
            <a:r>
              <a:rPr lang="en-US" sz="1100">
                <a:latin typeface="Calibri"/>
                <a:ea typeface="Calibri"/>
                <a:cs typeface="Calibri"/>
                <a:sym typeface="Calibri"/>
              </a:rPr>
              <a:t> interfaces, this feature reduces the risks as below: </a:t>
            </a:r>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If an attacker can influence the allocation of objects on the kernel's heap and then overwrite some of those objects, they may be able to escalate privileges, run arbitrary code, or crash the kernel.</a:t>
            </a:r>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Leaking the contents of kernel memory may result in critical data (e.g. keys) that could be exposed. Beyond that, determining the layout of kernel memory by way of an information leak can also provide information needed to exploit other kernel flaws.</a:t>
            </a:r>
            <a:endParaRPr/>
          </a:p>
          <a:p>
            <a:pPr indent="-342900" lvl="0" marL="342900" marR="0" rtl="0" algn="l">
              <a:lnSpc>
                <a:spcPct val="100000"/>
              </a:lnSpc>
              <a:spcBef>
                <a:spcPts val="0"/>
              </a:spcBef>
              <a:spcAft>
                <a:spcPts val="0"/>
              </a:spcAft>
              <a:buSzPts val="1400"/>
              <a:buFont typeface="Noto Sans Symbols"/>
              <a:buChar char="∙"/>
            </a:pPr>
            <a:r>
              <a:rPr b="1" lang="en-US" sz="1100">
                <a:latin typeface="Calibri"/>
                <a:ea typeface="Calibri"/>
                <a:cs typeface="Calibri"/>
                <a:sym typeface="Calibri"/>
              </a:rPr>
              <a:t>Drawbacks</a:t>
            </a:r>
            <a:endParaRPr sz="1100">
              <a:latin typeface="Calibri"/>
              <a:ea typeface="Calibri"/>
              <a:cs typeface="Calibri"/>
              <a:sym typeface="Calibri"/>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Increasing the overhead when </a:t>
            </a:r>
            <a:r>
              <a:rPr lang="en-US" sz="1000">
                <a:latin typeface="Calibri"/>
                <a:ea typeface="Calibri"/>
                <a:cs typeface="Calibri"/>
                <a:sym typeface="Calibri"/>
              </a:rPr>
              <a:t>copy_to_user()</a:t>
            </a:r>
            <a:r>
              <a:rPr lang="en-US" sz="1100">
                <a:latin typeface="Calibri"/>
                <a:ea typeface="Calibri"/>
                <a:cs typeface="Calibri"/>
                <a:sym typeface="Calibri"/>
              </a:rPr>
              <a:t> and </a:t>
            </a:r>
            <a:r>
              <a:rPr lang="en-US" sz="1000">
                <a:latin typeface="Calibri"/>
                <a:ea typeface="Calibri"/>
                <a:cs typeface="Calibri"/>
                <a:sym typeface="Calibri"/>
              </a:rPr>
              <a:t>copy_from_user()</a:t>
            </a:r>
            <a:r>
              <a:rPr lang="en-US" sz="1100">
                <a:latin typeface="Calibri"/>
                <a:ea typeface="Calibri"/>
                <a:cs typeface="Calibri"/>
                <a:sym typeface="Calibri"/>
              </a:rPr>
              <a:t>.</a:t>
            </a:r>
            <a:br>
              <a:rPr lang="en-US" sz="1100">
                <a:latin typeface="Calibri"/>
                <a:ea typeface="Calibri"/>
                <a:cs typeface="Calibri"/>
                <a:sym typeface="Calibri"/>
              </a:rPr>
            </a:br>
            <a:r>
              <a:rPr lang="en-US" sz="1100">
                <a:latin typeface="Calibri"/>
                <a:ea typeface="Calibri"/>
                <a:cs typeface="Calibri"/>
                <a:sym typeface="Calibri"/>
              </a:rPr>
              <a:t>As you can see, a couple of checks will be done when </a:t>
            </a:r>
            <a:r>
              <a:rPr lang="en-US" sz="1000">
                <a:latin typeface="Calibri"/>
                <a:ea typeface="Calibri"/>
                <a:cs typeface="Calibri"/>
                <a:sym typeface="Calibri"/>
              </a:rPr>
              <a:t>copy_to_user()</a:t>
            </a:r>
            <a:r>
              <a:rPr lang="en-US" sz="1100">
                <a:latin typeface="Calibri"/>
                <a:ea typeface="Calibri"/>
                <a:cs typeface="Calibri"/>
                <a:sym typeface="Calibri"/>
              </a:rPr>
              <a:t> and </a:t>
            </a:r>
            <a:r>
              <a:rPr lang="en-US" sz="1000">
                <a:latin typeface="Calibri"/>
                <a:ea typeface="Calibri"/>
                <a:cs typeface="Calibri"/>
                <a:sym typeface="Calibri"/>
              </a:rPr>
              <a:t>copy_from_user().</a:t>
            </a:r>
            <a:endParaRPr sz="1100">
              <a:latin typeface="Calibri"/>
              <a:ea typeface="Calibri"/>
              <a:cs typeface="Calibri"/>
              <a:sym typeface="Calibri"/>
            </a:endParaRPr>
          </a:p>
          <a:p>
            <a:pPr indent="-342900" lvl="0" marL="342900" marR="0" rtl="0" algn="l">
              <a:lnSpc>
                <a:spcPct val="100000"/>
              </a:lnSpc>
              <a:spcBef>
                <a:spcPts val="0"/>
              </a:spcBef>
              <a:spcAft>
                <a:spcPts val="0"/>
              </a:spcAft>
              <a:buSzPts val="1400"/>
              <a:buFont typeface="Noto Sans Symbols"/>
              <a:buChar char="∙"/>
            </a:pPr>
            <a:r>
              <a:rPr b="1" lang="en-US" sz="1100">
                <a:latin typeface="Calibri"/>
                <a:ea typeface="Calibri"/>
                <a:cs typeface="Calibri"/>
                <a:sym typeface="Calibri"/>
              </a:rPr>
              <a:t>Suggestion</a:t>
            </a:r>
            <a:endParaRPr sz="1100">
              <a:latin typeface="Calibri"/>
              <a:ea typeface="Calibri"/>
              <a:cs typeface="Calibri"/>
              <a:sym typeface="Calibri"/>
            </a:endParaRPr>
          </a:p>
          <a:p>
            <a:pPr indent="-285750" lvl="1" marL="742950" marR="0" rtl="0" algn="l">
              <a:lnSpc>
                <a:spcPct val="100000"/>
              </a:lnSpc>
              <a:spcBef>
                <a:spcPts val="0"/>
              </a:spcBef>
              <a:spcAft>
                <a:spcPts val="0"/>
              </a:spcAft>
              <a:buSzPts val="1400"/>
              <a:buFont typeface="Courier New"/>
              <a:buChar char="o"/>
            </a:pPr>
            <a:r>
              <a:rPr lang="en-US" sz="1100">
                <a:latin typeface="Calibri"/>
                <a:ea typeface="Calibri"/>
                <a:cs typeface="Calibri"/>
                <a:sym typeface="Calibri"/>
              </a:rPr>
              <a:t>If your transactions involve a system-call-heavy workload, you need to run a benchmark to see if that had any measurable performance degradation, otherwise, we suggest enable it.</a:t>
            </a:r>
            <a:endParaRPr/>
          </a:p>
          <a:p>
            <a:pPr indent="0" lvl="0" marL="0" marR="0" rtl="0" algn="l">
              <a:lnSpc>
                <a:spcPct val="100000"/>
              </a:lnSpc>
              <a:spcBef>
                <a:spcPts val="0"/>
              </a:spcBef>
              <a:spcAft>
                <a:spcPts val="0"/>
              </a:spcAft>
              <a:buSzPts val="1400"/>
              <a:buNone/>
            </a:pPr>
            <a:r>
              <a:rPr lang="en-US" sz="1100">
                <a:latin typeface="Calibri"/>
                <a:ea typeface="Calibri"/>
                <a:cs typeface="Calibri"/>
                <a:sym typeface="Calibri"/>
              </a:rPr>
              <a:t> </a:t>
            </a:r>
            <a:endParaRPr/>
          </a:p>
          <a:p>
            <a:pPr indent="0" lvl="0" marL="0" marR="0" rtl="0" algn="l">
              <a:lnSpc>
                <a:spcPct val="100000"/>
              </a:lnSpc>
              <a:spcBef>
                <a:spcPts val="0"/>
              </a:spcBef>
              <a:spcAft>
                <a:spcPts val="0"/>
              </a:spcAft>
              <a:buSzPts val="1400"/>
              <a:buNone/>
            </a:pPr>
            <a:r>
              <a:rPr b="1" lang="en-US" sz="1100">
                <a:latin typeface="Calibri"/>
                <a:ea typeface="Calibri"/>
                <a:cs typeface="Calibri"/>
                <a:sym typeface="Calibri"/>
              </a:rPr>
              <a:t>Note:</a:t>
            </a:r>
            <a:endParaRPr sz="1100">
              <a:latin typeface="Calibri"/>
              <a:ea typeface="Calibri"/>
              <a:cs typeface="Calibri"/>
              <a:sym typeface="Calibri"/>
            </a:endParaRPr>
          </a:p>
          <a:p>
            <a:pPr indent="-342900" lvl="0" marL="342900" marR="0" rtl="0" algn="l">
              <a:lnSpc>
                <a:spcPct val="100000"/>
              </a:lnSpc>
              <a:spcBef>
                <a:spcPts val="0"/>
              </a:spcBef>
              <a:spcAft>
                <a:spcPts val="0"/>
              </a:spcAft>
              <a:buSzPts val="1400"/>
              <a:buFont typeface="Noto Sans Symbols"/>
              <a:buChar char="∙"/>
            </a:pPr>
            <a:r>
              <a:rPr lang="en-US" sz="1100">
                <a:latin typeface="Calibri"/>
                <a:ea typeface="Calibri"/>
                <a:cs typeface="Calibri"/>
                <a:sym typeface="Calibri"/>
              </a:rPr>
              <a:t>To check if they copy allocations that span multiple pages need to enable </a:t>
            </a:r>
            <a:r>
              <a:rPr i="1" lang="en-US" sz="1100">
                <a:latin typeface="Calibri"/>
                <a:ea typeface="Calibri"/>
                <a:cs typeface="Calibri"/>
                <a:sym typeface="Calibri"/>
              </a:rPr>
              <a:t>CONFIG_ HARDENED_USERCOPY_PAGESPAN</a:t>
            </a:r>
            <a:r>
              <a:rPr lang="en-US" sz="1100">
                <a:latin typeface="Calibri"/>
                <a:ea typeface="Calibri"/>
                <a:cs typeface="Calibri"/>
                <a:sym typeface="Calibri"/>
              </a:rPr>
              <a:t>.</a:t>
            </a:r>
            <a:endParaRPr/>
          </a:p>
          <a:p>
            <a:pPr indent="-342900" lvl="0" marL="342900" marR="0" rtl="0" algn="l">
              <a:lnSpc>
                <a:spcPct val="100000"/>
              </a:lnSpc>
              <a:spcBef>
                <a:spcPts val="0"/>
              </a:spcBef>
              <a:spcAft>
                <a:spcPts val="0"/>
              </a:spcAft>
              <a:buSzPts val="1400"/>
              <a:buFont typeface="Noto Sans Symbols"/>
              <a:buChar char="∙"/>
            </a:pPr>
            <a:r>
              <a:rPr i="1" lang="en-US" sz="1100">
                <a:latin typeface="Calibri"/>
                <a:ea typeface="Calibri"/>
                <a:cs typeface="Calibri"/>
                <a:sym typeface="Calibri"/>
              </a:rPr>
              <a:t>CONFIG_ HARDENED_USERCOPY_FALLBACK</a:t>
            </a:r>
            <a:r>
              <a:rPr lang="en-US" sz="1100">
                <a:latin typeface="Calibri"/>
                <a:ea typeface="Calibri"/>
                <a:cs typeface="Calibri"/>
                <a:sym typeface="Calibri"/>
              </a:rPr>
              <a:t> has been removed since </a:t>
            </a:r>
            <a:r>
              <a:rPr b="1" lang="en-US" sz="1100">
                <a:latin typeface="Calibri"/>
                <a:ea typeface="Calibri"/>
                <a:cs typeface="Calibri"/>
                <a:sym typeface="Calibri"/>
              </a:rPr>
              <a:t>v5.16</a:t>
            </a:r>
            <a:r>
              <a:rPr lang="en-US" sz="1100">
                <a:latin typeface="Calibri"/>
                <a:ea typeface="Calibri"/>
                <a:cs typeface="Calibri"/>
                <a:sym typeface="Calibri"/>
              </a:rPr>
              <a:t>.</a:t>
            </a:r>
            <a:endParaRPr/>
          </a:p>
        </p:txBody>
      </p:sp>
      <p:sp>
        <p:nvSpPr>
          <p:cNvPr id="196" name="Google Shape;196;p13:notes"/>
          <p:cNvSpPr txBox="1"/>
          <p:nvPr>
            <p:ph idx="12" type="sldNum"/>
          </p:nvPr>
        </p:nvSpPr>
        <p:spPr>
          <a:xfrm>
            <a:off x="3970938" y="8829967"/>
            <a:ext cx="3037800" cy="466500"/>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4: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3" name="Google Shape;203;p14:notes"/>
          <p:cNvSpPr txBox="1"/>
          <p:nvPr>
            <p:ph idx="12" type="sldNum"/>
          </p:nvPr>
        </p:nvSpPr>
        <p:spPr>
          <a:xfrm>
            <a:off x="3970938" y="8829967"/>
            <a:ext cx="3037800" cy="4665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txBox="1"/>
          <p:nvPr>
            <p:ph idx="12" type="sldNum"/>
          </p:nvPr>
        </p:nvSpPr>
        <p:spPr>
          <a:xfrm>
            <a:off x="3970938" y="8829967"/>
            <a:ext cx="3037800" cy="4665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3: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1" name="Google Shape;111;p3:notes"/>
          <p:cNvSpPr txBox="1"/>
          <p:nvPr>
            <p:ph idx="12" type="sldNum"/>
          </p:nvPr>
        </p:nvSpPr>
        <p:spPr>
          <a:xfrm>
            <a:off x="3970938" y="8829967"/>
            <a:ext cx="3037800" cy="4665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4: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9" name="Google Shape;119;p4:notes"/>
          <p:cNvSpPr txBox="1"/>
          <p:nvPr>
            <p:ph idx="12" type="sldNum"/>
          </p:nvPr>
        </p:nvSpPr>
        <p:spPr>
          <a:xfrm>
            <a:off x="3970938" y="8829967"/>
            <a:ext cx="3037800" cy="466500"/>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8" name="Google Shape;128;p5:notes"/>
          <p:cNvSpPr txBox="1"/>
          <p:nvPr>
            <p:ph idx="12" type="sldNum"/>
          </p:nvPr>
        </p:nvSpPr>
        <p:spPr>
          <a:xfrm>
            <a:off x="3970938" y="8829967"/>
            <a:ext cx="3037800" cy="4665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6: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9" name="Google Shape;139;p6:notes"/>
          <p:cNvSpPr txBox="1"/>
          <p:nvPr>
            <p:ph idx="12" type="sldNum"/>
          </p:nvPr>
        </p:nvSpPr>
        <p:spPr>
          <a:xfrm>
            <a:off x="3970938" y="8829967"/>
            <a:ext cx="3037800" cy="4665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7: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1" name="Google Shape;151;p7:notes"/>
          <p:cNvSpPr txBox="1"/>
          <p:nvPr>
            <p:ph idx="12" type="sldNum"/>
          </p:nvPr>
        </p:nvSpPr>
        <p:spPr>
          <a:xfrm>
            <a:off x="3970938" y="8829967"/>
            <a:ext cx="3037800" cy="4665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8: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8" name="Google Shape;158;p8:notes"/>
          <p:cNvSpPr txBox="1"/>
          <p:nvPr>
            <p:ph idx="12" type="sldNum"/>
          </p:nvPr>
        </p:nvSpPr>
        <p:spPr>
          <a:xfrm>
            <a:off x="3970938" y="8829967"/>
            <a:ext cx="3037800" cy="4665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9:notes"/>
          <p:cNvSpPr txBox="1"/>
          <p:nvPr>
            <p:ph idx="1" type="body"/>
          </p:nvPr>
        </p:nvSpPr>
        <p:spPr>
          <a:xfrm>
            <a:off x="701040" y="4473892"/>
            <a:ext cx="5608200" cy="366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5" name="Google Shape;165;p9:notes"/>
          <p:cNvSpPr txBox="1"/>
          <p:nvPr>
            <p:ph idx="12" type="sldNum"/>
          </p:nvPr>
        </p:nvSpPr>
        <p:spPr>
          <a:xfrm>
            <a:off x="3970938" y="8829967"/>
            <a:ext cx="3037800" cy="4665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type="title">
  <p:cSld name="TITLE">
    <p:spTree>
      <p:nvGrpSpPr>
        <p:cNvPr id="14" name="Shape 14"/>
        <p:cNvGrpSpPr/>
        <p:nvPr/>
      </p:nvGrpSpPr>
      <p:grpSpPr>
        <a:xfrm>
          <a:off x="0" y="0"/>
          <a:ext cx="0" cy="0"/>
          <a:chOff x="0" y="0"/>
          <a:chExt cx="0" cy="0"/>
        </a:xfrm>
      </p:grpSpPr>
      <p:sp>
        <p:nvSpPr>
          <p:cNvPr id="15" name="Google Shape;15;p16"/>
          <p:cNvSpPr txBox="1"/>
          <p:nvPr>
            <p:ph type="ctrTitle"/>
          </p:nvPr>
        </p:nvSpPr>
        <p:spPr>
          <a:xfrm>
            <a:off x="1381760" y="2130425"/>
            <a:ext cx="10363200" cy="1470023"/>
          </a:xfrm>
          <a:prstGeom prst="rect">
            <a:avLst/>
          </a:prstGeom>
          <a:noFill/>
          <a:ln>
            <a:noFill/>
          </a:ln>
        </p:spPr>
        <p:txBody>
          <a:bodyPr anchorCtr="0" anchor="ctr" bIns="121900" lIns="121900" spcFirstLastPara="1" rIns="121900" wrap="square" tIns="121900">
            <a:noAutofit/>
          </a:bodyPr>
          <a:lstStyle>
            <a:lvl1pPr lvl="0" marR="0" algn="r">
              <a:lnSpc>
                <a:spcPct val="100000"/>
              </a:lnSpc>
              <a:spcBef>
                <a:spcPts val="0"/>
              </a:spcBef>
              <a:spcAft>
                <a:spcPts val="0"/>
              </a:spcAft>
              <a:buClr>
                <a:schemeClr val="accent1"/>
              </a:buClr>
              <a:buSzPts val="3181"/>
              <a:buFont typeface="Arial"/>
              <a:buNone/>
              <a:defRPr b="0" i="0" sz="7200" u="none" cap="none" strike="noStrike">
                <a:solidFill>
                  <a:schemeClr val="accent1"/>
                </a:solidFill>
                <a:latin typeface="Arial"/>
                <a:ea typeface="Arial"/>
                <a:cs typeface="Arial"/>
                <a:sym typeface="Arial"/>
              </a:defRPr>
            </a:lvl1pPr>
            <a:lvl2pPr lvl="1">
              <a:spcBef>
                <a:spcPts val="0"/>
              </a:spcBef>
              <a:spcAft>
                <a:spcPts val="0"/>
              </a:spcAft>
              <a:buSzPts val="1900"/>
              <a:buFont typeface="Arial"/>
              <a:buNone/>
              <a:defRPr sz="2400"/>
            </a:lvl2pPr>
            <a:lvl3pPr lvl="2">
              <a:spcBef>
                <a:spcPts val="0"/>
              </a:spcBef>
              <a:spcAft>
                <a:spcPts val="0"/>
              </a:spcAft>
              <a:buSzPts val="1900"/>
              <a:buFont typeface="Arial"/>
              <a:buNone/>
              <a:defRPr sz="2400"/>
            </a:lvl3pPr>
            <a:lvl4pPr lvl="3">
              <a:spcBef>
                <a:spcPts val="0"/>
              </a:spcBef>
              <a:spcAft>
                <a:spcPts val="0"/>
              </a:spcAft>
              <a:buSzPts val="1900"/>
              <a:buFont typeface="Arial"/>
              <a:buNone/>
              <a:defRPr sz="2400"/>
            </a:lvl4pPr>
            <a:lvl5pPr lvl="4">
              <a:spcBef>
                <a:spcPts val="0"/>
              </a:spcBef>
              <a:spcAft>
                <a:spcPts val="0"/>
              </a:spcAft>
              <a:buSzPts val="1900"/>
              <a:buFont typeface="Arial"/>
              <a:buNone/>
              <a:defRPr sz="2400"/>
            </a:lvl5pPr>
            <a:lvl6pPr lvl="5">
              <a:spcBef>
                <a:spcPts val="0"/>
              </a:spcBef>
              <a:spcAft>
                <a:spcPts val="0"/>
              </a:spcAft>
              <a:buSzPts val="1900"/>
              <a:buFont typeface="Arial"/>
              <a:buNone/>
              <a:defRPr sz="2400"/>
            </a:lvl6pPr>
            <a:lvl7pPr lvl="6">
              <a:spcBef>
                <a:spcPts val="0"/>
              </a:spcBef>
              <a:spcAft>
                <a:spcPts val="0"/>
              </a:spcAft>
              <a:buSzPts val="1900"/>
              <a:buFont typeface="Arial"/>
              <a:buNone/>
              <a:defRPr sz="2400"/>
            </a:lvl7pPr>
            <a:lvl8pPr lvl="7">
              <a:spcBef>
                <a:spcPts val="0"/>
              </a:spcBef>
              <a:spcAft>
                <a:spcPts val="0"/>
              </a:spcAft>
              <a:buSzPts val="1900"/>
              <a:buFont typeface="Arial"/>
              <a:buNone/>
              <a:defRPr sz="2400"/>
            </a:lvl8pPr>
            <a:lvl9pPr lvl="8">
              <a:spcBef>
                <a:spcPts val="0"/>
              </a:spcBef>
              <a:spcAft>
                <a:spcPts val="0"/>
              </a:spcAft>
              <a:buSzPts val="1900"/>
              <a:buFont typeface="Arial"/>
              <a:buNone/>
              <a:defRPr sz="2400"/>
            </a:lvl9pPr>
          </a:lstStyle>
          <a:p/>
        </p:txBody>
      </p:sp>
      <p:sp>
        <p:nvSpPr>
          <p:cNvPr id="16" name="Google Shape;16;p16"/>
          <p:cNvSpPr txBox="1"/>
          <p:nvPr>
            <p:ph idx="1" type="subTitle"/>
          </p:nvPr>
        </p:nvSpPr>
        <p:spPr>
          <a:xfrm>
            <a:off x="2289386" y="5359400"/>
            <a:ext cx="9448800" cy="899160"/>
          </a:xfrm>
          <a:prstGeom prst="rect">
            <a:avLst/>
          </a:prstGeom>
          <a:noFill/>
          <a:ln>
            <a:noFill/>
          </a:ln>
        </p:spPr>
        <p:txBody>
          <a:bodyPr anchorCtr="0" anchor="t" bIns="121900" lIns="121900" spcFirstLastPara="1" rIns="121900" wrap="square" tIns="121900">
            <a:noAutofit/>
          </a:bodyPr>
          <a:lstStyle>
            <a:lvl1pPr lvl="0" marR="0" algn="r">
              <a:lnSpc>
                <a:spcPct val="100000"/>
              </a:lnSpc>
              <a:spcBef>
                <a:spcPts val="500"/>
              </a:spcBef>
              <a:spcAft>
                <a:spcPts val="0"/>
              </a:spcAft>
              <a:buClr>
                <a:srgbClr val="0071C5"/>
              </a:buClr>
              <a:buSzPts val="2400"/>
              <a:buFont typeface="Noto Sans Symbols"/>
              <a:buNone/>
              <a:defRPr b="0" i="0" sz="2400" u="none" cap="none" strike="noStrike">
                <a:solidFill>
                  <a:srgbClr val="0071C5"/>
                </a:solidFill>
                <a:latin typeface="Arial"/>
                <a:ea typeface="Arial"/>
                <a:cs typeface="Arial"/>
                <a:sym typeface="Arial"/>
              </a:defRPr>
            </a:lvl1pPr>
            <a:lvl2pPr lvl="1" marR="0" algn="ctr">
              <a:lnSpc>
                <a:spcPct val="100000"/>
              </a:lnSpc>
              <a:spcBef>
                <a:spcPts val="600"/>
              </a:spcBef>
              <a:spcAft>
                <a:spcPts val="0"/>
              </a:spcAft>
              <a:buClr>
                <a:srgbClr val="888888"/>
              </a:buClr>
              <a:buSzPts val="3200"/>
              <a:buFont typeface="Noto Sans Symbols"/>
              <a:buNone/>
              <a:defRPr b="0" i="0" sz="3200" u="none" cap="none" strike="noStrike">
                <a:solidFill>
                  <a:srgbClr val="888888"/>
                </a:solidFill>
                <a:latin typeface="Arial"/>
                <a:ea typeface="Arial"/>
                <a:cs typeface="Arial"/>
                <a:sym typeface="Arial"/>
              </a:defRPr>
            </a:lvl2pPr>
            <a:lvl3pPr lvl="2" marR="0" algn="ctr">
              <a:lnSpc>
                <a:spcPct val="100000"/>
              </a:lnSpc>
              <a:spcBef>
                <a:spcPts val="500"/>
              </a:spcBef>
              <a:spcAft>
                <a:spcPts val="0"/>
              </a:spcAft>
              <a:buClr>
                <a:srgbClr val="888888"/>
              </a:buClr>
              <a:buSzPts val="2400"/>
              <a:buFont typeface="Noto Sans Symbols"/>
              <a:buNone/>
              <a:defRPr b="0" i="0" sz="2400" u="none" cap="none" strike="noStrike">
                <a:solidFill>
                  <a:srgbClr val="888888"/>
                </a:solidFill>
                <a:latin typeface="Arial"/>
                <a:ea typeface="Arial"/>
                <a:cs typeface="Arial"/>
                <a:sym typeface="Arial"/>
              </a:defRPr>
            </a:lvl3pPr>
            <a:lvl4pPr lvl="3" marR="0" algn="ctr">
              <a:lnSpc>
                <a:spcPct val="100000"/>
              </a:lnSpc>
              <a:spcBef>
                <a:spcPts val="400"/>
              </a:spcBef>
              <a:spcAft>
                <a:spcPts val="0"/>
              </a:spcAft>
              <a:buClr>
                <a:srgbClr val="888888"/>
              </a:buClr>
              <a:buSzPts val="1900"/>
              <a:buFont typeface="Noto Sans Symbols"/>
              <a:buNone/>
              <a:defRPr b="0" i="0" sz="1900" u="none" cap="none" strike="noStrike">
                <a:solidFill>
                  <a:srgbClr val="888888"/>
                </a:solidFill>
                <a:latin typeface="Arial"/>
                <a:ea typeface="Arial"/>
                <a:cs typeface="Arial"/>
                <a:sym typeface="Arial"/>
              </a:defRPr>
            </a:lvl4pPr>
            <a:lvl5pPr lvl="4" marR="0" algn="ctr">
              <a:lnSpc>
                <a:spcPct val="100000"/>
              </a:lnSpc>
              <a:spcBef>
                <a:spcPts val="500"/>
              </a:spcBef>
              <a:spcAft>
                <a:spcPts val="0"/>
              </a:spcAft>
              <a:buClr>
                <a:srgbClr val="888888"/>
              </a:buClr>
              <a:buSzPts val="2700"/>
              <a:buFont typeface="Arial"/>
              <a:buNone/>
              <a:defRPr b="0" i="0" sz="2700" u="none" cap="none" strike="noStrike">
                <a:solidFill>
                  <a:srgbClr val="888888"/>
                </a:solidFill>
                <a:latin typeface="Verdana"/>
                <a:ea typeface="Verdana"/>
                <a:cs typeface="Verdana"/>
                <a:sym typeface="Verdana"/>
              </a:defRPr>
            </a:lvl5pPr>
            <a:lvl6pPr lvl="5" marR="0" algn="ctr">
              <a:lnSpc>
                <a:spcPct val="100000"/>
              </a:lnSpc>
              <a:spcBef>
                <a:spcPts val="500"/>
              </a:spcBef>
              <a:spcAft>
                <a:spcPts val="0"/>
              </a:spcAft>
              <a:buClr>
                <a:srgbClr val="888888"/>
              </a:buClr>
              <a:buSzPts val="2700"/>
              <a:buFont typeface="Arial"/>
              <a:buNone/>
              <a:defRPr b="0" i="0" sz="2700" u="none" cap="none" strike="noStrike">
                <a:solidFill>
                  <a:srgbClr val="888888"/>
                </a:solidFill>
                <a:latin typeface="Calibri"/>
                <a:ea typeface="Calibri"/>
                <a:cs typeface="Calibri"/>
                <a:sym typeface="Calibri"/>
              </a:defRPr>
            </a:lvl6pPr>
            <a:lvl7pPr lvl="6" marR="0" algn="ctr">
              <a:lnSpc>
                <a:spcPct val="100000"/>
              </a:lnSpc>
              <a:spcBef>
                <a:spcPts val="500"/>
              </a:spcBef>
              <a:spcAft>
                <a:spcPts val="0"/>
              </a:spcAft>
              <a:buClr>
                <a:srgbClr val="888888"/>
              </a:buClr>
              <a:buSzPts val="2700"/>
              <a:buFont typeface="Arial"/>
              <a:buNone/>
              <a:defRPr b="0" i="0" sz="2700" u="none" cap="none" strike="noStrike">
                <a:solidFill>
                  <a:srgbClr val="888888"/>
                </a:solidFill>
                <a:latin typeface="Calibri"/>
                <a:ea typeface="Calibri"/>
                <a:cs typeface="Calibri"/>
                <a:sym typeface="Calibri"/>
              </a:defRPr>
            </a:lvl7pPr>
            <a:lvl8pPr lvl="7" marR="0" algn="ctr">
              <a:lnSpc>
                <a:spcPct val="100000"/>
              </a:lnSpc>
              <a:spcBef>
                <a:spcPts val="500"/>
              </a:spcBef>
              <a:spcAft>
                <a:spcPts val="0"/>
              </a:spcAft>
              <a:buClr>
                <a:srgbClr val="888888"/>
              </a:buClr>
              <a:buSzPts val="2700"/>
              <a:buFont typeface="Arial"/>
              <a:buNone/>
              <a:defRPr b="0" i="0" sz="2700" u="none" cap="none" strike="noStrike">
                <a:solidFill>
                  <a:srgbClr val="888888"/>
                </a:solidFill>
                <a:latin typeface="Calibri"/>
                <a:ea typeface="Calibri"/>
                <a:cs typeface="Calibri"/>
                <a:sym typeface="Calibri"/>
              </a:defRPr>
            </a:lvl8pPr>
            <a:lvl9pPr lvl="8" marR="0" algn="ctr">
              <a:lnSpc>
                <a:spcPct val="100000"/>
              </a:lnSpc>
              <a:spcBef>
                <a:spcPts val="500"/>
              </a:spcBef>
              <a:spcAft>
                <a:spcPts val="0"/>
              </a:spcAft>
              <a:buClr>
                <a:srgbClr val="888888"/>
              </a:buClr>
              <a:buSzPts val="2700"/>
              <a:buFont typeface="Arial"/>
              <a:buNone/>
              <a:defRPr b="0" i="0" sz="2700" u="none" cap="none" strike="noStrike">
                <a:solidFill>
                  <a:srgbClr val="888888"/>
                </a:solidFill>
                <a:latin typeface="Calibri"/>
                <a:ea typeface="Calibri"/>
                <a:cs typeface="Calibri"/>
                <a:sym typeface="Calibri"/>
              </a:defRPr>
            </a:lvl9pPr>
          </a:lstStyle>
          <a:p/>
        </p:txBody>
      </p:sp>
      <p:pic>
        <p:nvPicPr>
          <p:cNvPr id="17" name="Google Shape;17;p16"/>
          <p:cNvPicPr preferRelativeResize="0"/>
          <p:nvPr/>
        </p:nvPicPr>
        <p:blipFill rotWithShape="1">
          <a:blip r:embed="rId2">
            <a:alphaModFix/>
          </a:blip>
          <a:srcRect b="0" l="0" r="0" t="0"/>
          <a:stretch/>
        </p:blipFill>
        <p:spPr>
          <a:xfrm>
            <a:off x="10767532" y="390741"/>
            <a:ext cx="952401" cy="67620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Break Slide">
  <p:cSld name="White Break Slide">
    <p:spTree>
      <p:nvGrpSpPr>
        <p:cNvPr id="58" name="Shape 58"/>
        <p:cNvGrpSpPr/>
        <p:nvPr/>
      </p:nvGrpSpPr>
      <p:grpSpPr>
        <a:xfrm>
          <a:off x="0" y="0"/>
          <a:ext cx="0" cy="0"/>
          <a:chOff x="0" y="0"/>
          <a:chExt cx="0" cy="0"/>
        </a:xfrm>
      </p:grpSpPr>
      <p:sp>
        <p:nvSpPr>
          <p:cNvPr id="59" name="Google Shape;59;p23"/>
          <p:cNvSpPr txBox="1"/>
          <p:nvPr>
            <p:ph idx="1" type="body"/>
          </p:nvPr>
        </p:nvSpPr>
        <p:spPr>
          <a:xfrm>
            <a:off x="607483" y="3681555"/>
            <a:ext cx="10960101" cy="235278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600"/>
              </a:spcBef>
              <a:spcAft>
                <a:spcPts val="0"/>
              </a:spcAft>
              <a:buClr>
                <a:schemeClr val="accent1"/>
              </a:buClr>
              <a:buSzPts val="1400"/>
              <a:buFont typeface="Arial"/>
              <a:buNone/>
              <a:defRPr b="0" i="0" sz="4800" u="none" cap="none" strike="noStrike">
                <a:solidFill>
                  <a:schemeClr val="accent1"/>
                </a:solidFill>
                <a:latin typeface="Arial"/>
                <a:ea typeface="Arial"/>
                <a:cs typeface="Arial"/>
                <a:sym typeface="Arial"/>
              </a:defRPr>
            </a:lvl1pPr>
            <a:lvl2pPr indent="-228600" lvl="1" marL="914400" marR="0" algn="l">
              <a:lnSpc>
                <a:spcPct val="100000"/>
              </a:lnSpc>
              <a:spcBef>
                <a:spcPts val="1067"/>
              </a:spcBef>
              <a:spcAft>
                <a:spcPts val="0"/>
              </a:spcAft>
              <a:buClr>
                <a:schemeClr val="accent2"/>
              </a:buClr>
              <a:buSzPts val="2133"/>
              <a:buFont typeface="Merriweather Sans"/>
              <a:buNone/>
              <a:defRPr b="0" i="0" sz="1600" u="none" cap="none" strike="noStrike">
                <a:solidFill>
                  <a:schemeClr val="accent2"/>
                </a:solidFill>
                <a:latin typeface="Exo"/>
                <a:ea typeface="Exo"/>
                <a:cs typeface="Exo"/>
                <a:sym typeface="Exo"/>
              </a:defRPr>
            </a:lvl2pPr>
            <a:lvl3pPr indent="-330200" lvl="2" marL="1371600" marR="0" algn="l">
              <a:lnSpc>
                <a:spcPct val="100000"/>
              </a:lnSpc>
              <a:spcBef>
                <a:spcPts val="533"/>
              </a:spcBef>
              <a:spcAft>
                <a:spcPts val="0"/>
              </a:spcAft>
              <a:buClr>
                <a:schemeClr val="dk2"/>
              </a:buClr>
              <a:buSzPts val="1600"/>
              <a:buFont typeface="Noto Sans Symbols"/>
              <a:buChar char="▪"/>
              <a:defRPr b="0" i="0" sz="1600" u="none" cap="none" strike="noStrike">
                <a:solidFill>
                  <a:schemeClr val="dk2"/>
                </a:solidFill>
                <a:latin typeface="Arial"/>
                <a:ea typeface="Arial"/>
                <a:cs typeface="Arial"/>
                <a:sym typeface="Arial"/>
              </a:defRPr>
            </a:lvl3pPr>
            <a:lvl4pPr indent="-321754" lvl="3" marL="1828800" marR="0" algn="l">
              <a:lnSpc>
                <a:spcPct val="100000"/>
              </a:lnSpc>
              <a:spcBef>
                <a:spcPts val="267"/>
              </a:spcBef>
              <a:spcAft>
                <a:spcPts val="0"/>
              </a:spcAft>
              <a:buClr>
                <a:schemeClr val="dk2"/>
              </a:buClr>
              <a:buSzPts val="1467"/>
              <a:buFont typeface="Arial"/>
              <a:buChar char="–"/>
              <a:defRPr b="0" i="0" sz="1467" u="none" cap="none" strike="noStrike">
                <a:solidFill>
                  <a:schemeClr val="dk2"/>
                </a:solidFill>
                <a:latin typeface="Arial"/>
                <a:ea typeface="Arial"/>
                <a:cs typeface="Arial"/>
                <a:sym typeface="Arial"/>
              </a:defRPr>
            </a:lvl4pPr>
            <a:lvl5pPr indent="-317500" lvl="4" marL="2286000" marR="0" algn="l">
              <a:lnSpc>
                <a:spcPct val="100000"/>
              </a:lnSpc>
              <a:spcBef>
                <a:spcPts val="28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97954" lvl="5" marL="2743200" marR="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60" name="Google Shape;60;p23"/>
          <p:cNvSpPr txBox="1"/>
          <p:nvPr>
            <p:ph idx="12" type="sldNum"/>
          </p:nvPr>
        </p:nvSpPr>
        <p:spPr>
          <a:xfrm>
            <a:off x="9163136" y="6458132"/>
            <a:ext cx="2844800" cy="365125"/>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23"/>
          <p:cNvSpPr txBox="1"/>
          <p:nvPr>
            <p:ph type="title"/>
          </p:nvPr>
        </p:nvSpPr>
        <p:spPr>
          <a:xfrm>
            <a:off x="609600" y="682627"/>
            <a:ext cx="10972800" cy="2844173"/>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accent1"/>
              </a:buClr>
              <a:buSzPts val="1400"/>
              <a:buFont typeface="Arial"/>
              <a:buNone/>
              <a:defRPr b="0" i="0" sz="3733" u="none" cap="none" strike="noStrike">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24"/>
          <p:cNvSpPr txBox="1"/>
          <p:nvPr>
            <p:ph type="title"/>
          </p:nvPr>
        </p:nvSpPr>
        <p:spPr>
          <a:xfrm>
            <a:off x="609600" y="209629"/>
            <a:ext cx="10972800" cy="988747"/>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accent1"/>
              </a:buClr>
              <a:buSzPts val="1400"/>
              <a:buFont typeface="Arial"/>
              <a:buNone/>
              <a:defRPr b="0" i="0" sz="3733" u="none" cap="none" strike="noStrike">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4" name="Google Shape;64;p24"/>
          <p:cNvSpPr txBox="1"/>
          <p:nvPr>
            <p:ph idx="1" type="body"/>
          </p:nvPr>
        </p:nvSpPr>
        <p:spPr>
          <a:xfrm>
            <a:off x="609614" y="1600200"/>
            <a:ext cx="5376828" cy="4615760"/>
          </a:xfrm>
          <a:prstGeom prst="rect">
            <a:avLst/>
          </a:prstGeom>
          <a:noFill/>
          <a:ln>
            <a:noFill/>
          </a:ln>
        </p:spPr>
        <p:txBody>
          <a:bodyPr anchorCtr="0" anchor="t" bIns="91425" lIns="91425" spcFirstLastPara="1" rIns="91425" wrap="square" tIns="91425">
            <a:noAutofit/>
          </a:bodyPr>
          <a:lstStyle>
            <a:lvl1pPr indent="-228600" lvl="0" marL="457200" marR="0" algn="l">
              <a:lnSpc>
                <a:spcPct val="110000"/>
              </a:lnSpc>
              <a:spcBef>
                <a:spcPts val="1600"/>
              </a:spcBef>
              <a:spcAft>
                <a:spcPts val="0"/>
              </a:spcAft>
              <a:buClr>
                <a:srgbClr val="0071C5"/>
              </a:buClr>
              <a:buSzPts val="1400"/>
              <a:buFont typeface="Arial"/>
              <a:buNone/>
              <a:defRPr b="0" i="0" sz="2400" u="none" cap="none" strike="noStrike">
                <a:solidFill>
                  <a:srgbClr val="0071C5"/>
                </a:solidFill>
                <a:latin typeface="Arial"/>
                <a:ea typeface="Arial"/>
                <a:cs typeface="Arial"/>
                <a:sym typeface="Arial"/>
              </a:defRPr>
            </a:lvl1pPr>
            <a:lvl2pPr indent="-364045" lvl="1" marL="914400" marR="0" algn="l">
              <a:lnSpc>
                <a:spcPct val="100000"/>
              </a:lnSpc>
              <a:spcBef>
                <a:spcPts val="1067"/>
              </a:spcBef>
              <a:spcAft>
                <a:spcPts val="0"/>
              </a:spcAft>
              <a:buClr>
                <a:schemeClr val="dk2"/>
              </a:buClr>
              <a:buSzPts val="2133"/>
              <a:buFont typeface="Noto Sans Symbols"/>
              <a:buChar char="▪"/>
              <a:defRPr b="0" i="0" sz="2133" u="none" cap="none" strike="noStrike">
                <a:solidFill>
                  <a:schemeClr val="dk2"/>
                </a:solidFill>
                <a:latin typeface="Arial"/>
                <a:ea typeface="Arial"/>
                <a:cs typeface="Arial"/>
                <a:sym typeface="Arial"/>
              </a:defRPr>
            </a:lvl2pPr>
            <a:lvl3pPr indent="-364045" lvl="2" marL="1371600" marR="0" algn="l">
              <a:lnSpc>
                <a:spcPct val="100000"/>
              </a:lnSpc>
              <a:spcBef>
                <a:spcPts val="533"/>
              </a:spcBef>
              <a:spcAft>
                <a:spcPts val="0"/>
              </a:spcAft>
              <a:buClr>
                <a:schemeClr val="dk2"/>
              </a:buClr>
              <a:buSzPts val="2133"/>
              <a:buFont typeface="Noto Sans Symbols"/>
              <a:buChar char="▪"/>
              <a:defRPr b="0" i="0" sz="2133" u="none" cap="none" strike="noStrike">
                <a:solidFill>
                  <a:schemeClr val="dk2"/>
                </a:solidFill>
                <a:latin typeface="Arial"/>
                <a:ea typeface="Arial"/>
                <a:cs typeface="Arial"/>
                <a:sym typeface="Arial"/>
              </a:defRPr>
            </a:lvl3pPr>
            <a:lvl4pPr indent="-347154" lvl="3" marL="1828800" marR="0" algn="l">
              <a:lnSpc>
                <a:spcPct val="100000"/>
              </a:lnSpc>
              <a:spcBef>
                <a:spcPts val="533"/>
              </a:spcBef>
              <a:spcAft>
                <a:spcPts val="0"/>
              </a:spcAft>
              <a:buClr>
                <a:schemeClr val="dk2"/>
              </a:buClr>
              <a:buSzPts val="1867"/>
              <a:buFont typeface="Arial"/>
              <a:buChar char="–"/>
              <a:defRPr b="0" i="0" sz="1867" u="none" cap="none" strike="noStrike">
                <a:solidFill>
                  <a:schemeClr val="dk2"/>
                </a:solidFill>
                <a:latin typeface="Arial"/>
                <a:ea typeface="Arial"/>
                <a:cs typeface="Arial"/>
                <a:sym typeface="Arial"/>
              </a:defRPr>
            </a:lvl4pPr>
            <a:lvl5pPr indent="-347154" lvl="4" marL="2286000" marR="0" algn="l">
              <a:lnSpc>
                <a:spcPct val="100000"/>
              </a:lnSpc>
              <a:spcBef>
                <a:spcPts val="533"/>
              </a:spcBef>
              <a:spcAft>
                <a:spcPts val="0"/>
              </a:spcAft>
              <a:buClr>
                <a:schemeClr val="dk2"/>
              </a:buClr>
              <a:buSzPts val="1867"/>
              <a:buFont typeface="Arial"/>
              <a:buChar char="»"/>
              <a:defRPr b="0" i="0" sz="1867" u="none" cap="none" strike="noStrike">
                <a:solidFill>
                  <a:schemeClr val="dk2"/>
                </a:solidFill>
                <a:latin typeface="Arial"/>
                <a:ea typeface="Arial"/>
                <a:cs typeface="Arial"/>
                <a:sym typeface="Arial"/>
              </a:defRPr>
            </a:lvl5pPr>
            <a:lvl6pPr indent="-381000" lvl="5" marL="2743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65" name="Google Shape;65;p24"/>
          <p:cNvSpPr txBox="1"/>
          <p:nvPr>
            <p:ph idx="2" type="body"/>
          </p:nvPr>
        </p:nvSpPr>
        <p:spPr>
          <a:xfrm>
            <a:off x="6319975" y="1600200"/>
            <a:ext cx="5262444" cy="4615760"/>
          </a:xfrm>
          <a:prstGeom prst="rect">
            <a:avLst/>
          </a:prstGeom>
          <a:noFill/>
          <a:ln>
            <a:noFill/>
          </a:ln>
        </p:spPr>
        <p:txBody>
          <a:bodyPr anchorCtr="0" anchor="t" bIns="91425" lIns="91425" spcFirstLastPara="1" rIns="91425" wrap="square" tIns="91425">
            <a:noAutofit/>
          </a:bodyPr>
          <a:lstStyle>
            <a:lvl1pPr indent="-228600" lvl="0" marL="457200" marR="0" algn="l">
              <a:lnSpc>
                <a:spcPct val="110000"/>
              </a:lnSpc>
              <a:spcBef>
                <a:spcPts val="1600"/>
              </a:spcBef>
              <a:spcAft>
                <a:spcPts val="0"/>
              </a:spcAft>
              <a:buClr>
                <a:srgbClr val="0071C5"/>
              </a:buClr>
              <a:buSzPts val="1400"/>
              <a:buFont typeface="Arial"/>
              <a:buNone/>
              <a:defRPr b="0" i="0" sz="2400" u="none" cap="none" strike="noStrike">
                <a:solidFill>
                  <a:srgbClr val="0071C5"/>
                </a:solidFill>
                <a:latin typeface="Arial"/>
                <a:ea typeface="Arial"/>
                <a:cs typeface="Arial"/>
                <a:sym typeface="Arial"/>
              </a:defRPr>
            </a:lvl1pPr>
            <a:lvl2pPr indent="-364045" lvl="1" marL="914400" marR="0" algn="l">
              <a:lnSpc>
                <a:spcPct val="100000"/>
              </a:lnSpc>
              <a:spcBef>
                <a:spcPts val="1067"/>
              </a:spcBef>
              <a:spcAft>
                <a:spcPts val="0"/>
              </a:spcAft>
              <a:buClr>
                <a:schemeClr val="dk2"/>
              </a:buClr>
              <a:buSzPts val="2133"/>
              <a:buFont typeface="Noto Sans Symbols"/>
              <a:buChar char="▪"/>
              <a:defRPr b="0" i="0" sz="2133" u="none" cap="none" strike="noStrike">
                <a:solidFill>
                  <a:schemeClr val="dk2"/>
                </a:solidFill>
                <a:latin typeface="Arial"/>
                <a:ea typeface="Arial"/>
                <a:cs typeface="Arial"/>
                <a:sym typeface="Arial"/>
              </a:defRPr>
            </a:lvl2pPr>
            <a:lvl3pPr indent="-364045" lvl="2" marL="1371600" marR="0" algn="l">
              <a:lnSpc>
                <a:spcPct val="100000"/>
              </a:lnSpc>
              <a:spcBef>
                <a:spcPts val="533"/>
              </a:spcBef>
              <a:spcAft>
                <a:spcPts val="0"/>
              </a:spcAft>
              <a:buClr>
                <a:schemeClr val="dk2"/>
              </a:buClr>
              <a:buSzPts val="2133"/>
              <a:buFont typeface="Noto Sans Symbols"/>
              <a:buChar char="▪"/>
              <a:defRPr b="0" i="0" sz="2133" u="none" cap="none" strike="noStrike">
                <a:solidFill>
                  <a:schemeClr val="dk2"/>
                </a:solidFill>
                <a:latin typeface="Arial"/>
                <a:ea typeface="Arial"/>
                <a:cs typeface="Arial"/>
                <a:sym typeface="Arial"/>
              </a:defRPr>
            </a:lvl3pPr>
            <a:lvl4pPr indent="-347154" lvl="3" marL="1828800" marR="0" algn="l">
              <a:lnSpc>
                <a:spcPct val="100000"/>
              </a:lnSpc>
              <a:spcBef>
                <a:spcPts val="533"/>
              </a:spcBef>
              <a:spcAft>
                <a:spcPts val="0"/>
              </a:spcAft>
              <a:buClr>
                <a:schemeClr val="dk2"/>
              </a:buClr>
              <a:buSzPts val="1867"/>
              <a:buFont typeface="Arial"/>
              <a:buChar char="–"/>
              <a:defRPr b="0" i="0" sz="1867" u="none" cap="none" strike="noStrike">
                <a:solidFill>
                  <a:schemeClr val="dk2"/>
                </a:solidFill>
                <a:latin typeface="Arial"/>
                <a:ea typeface="Arial"/>
                <a:cs typeface="Arial"/>
                <a:sym typeface="Arial"/>
              </a:defRPr>
            </a:lvl4pPr>
            <a:lvl5pPr indent="-347154" lvl="4" marL="2286000" marR="0" algn="l">
              <a:lnSpc>
                <a:spcPct val="100000"/>
              </a:lnSpc>
              <a:spcBef>
                <a:spcPts val="533"/>
              </a:spcBef>
              <a:spcAft>
                <a:spcPts val="0"/>
              </a:spcAft>
              <a:buClr>
                <a:schemeClr val="dk2"/>
              </a:buClr>
              <a:buSzPts val="1867"/>
              <a:buFont typeface="Arial"/>
              <a:buChar char="»"/>
              <a:defRPr b="0" i="0" sz="1867" u="none" cap="none" strike="noStrike">
                <a:solidFill>
                  <a:schemeClr val="dk2"/>
                </a:solidFill>
                <a:latin typeface="Arial"/>
                <a:ea typeface="Arial"/>
                <a:cs typeface="Arial"/>
                <a:sym typeface="Arial"/>
              </a:defRPr>
            </a:lvl5pPr>
            <a:lvl6pPr indent="-381000" lvl="5" marL="2743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66" name="Google Shape;66;p24"/>
          <p:cNvSpPr txBox="1"/>
          <p:nvPr>
            <p:ph idx="12" type="sldNum"/>
          </p:nvPr>
        </p:nvSpPr>
        <p:spPr>
          <a:xfrm>
            <a:off x="9163136" y="6458132"/>
            <a:ext cx="2844800" cy="365125"/>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25"/>
          <p:cNvSpPr txBox="1"/>
          <p:nvPr>
            <p:ph idx="12" type="sldNum"/>
          </p:nvPr>
        </p:nvSpPr>
        <p:spPr>
          <a:xfrm>
            <a:off x="9163136" y="6458132"/>
            <a:ext cx="2844800" cy="365125"/>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Section Break" type="secHead">
  <p:cSld name="SECTION_HEADER">
    <p:bg>
      <p:bgPr>
        <a:solidFill>
          <a:schemeClr val="accent1"/>
        </a:solidFill>
      </p:bgPr>
    </p:bg>
    <p:spTree>
      <p:nvGrpSpPr>
        <p:cNvPr id="69" name="Shape 69"/>
        <p:cNvGrpSpPr/>
        <p:nvPr/>
      </p:nvGrpSpPr>
      <p:grpSpPr>
        <a:xfrm>
          <a:off x="0" y="0"/>
          <a:ext cx="0" cy="0"/>
          <a:chOff x="0" y="0"/>
          <a:chExt cx="0" cy="0"/>
        </a:xfrm>
      </p:grpSpPr>
      <p:sp>
        <p:nvSpPr>
          <p:cNvPr id="70" name="Google Shape;70;p26"/>
          <p:cNvSpPr/>
          <p:nvPr/>
        </p:nvSpPr>
        <p:spPr>
          <a:xfrm>
            <a:off x="0" y="6397428"/>
            <a:ext cx="12192000" cy="460573"/>
          </a:xfrm>
          <a:custGeom>
            <a:rect b="b" l="l" r="r" t="t"/>
            <a:pathLst>
              <a:path extrusionOk="0" h="120000" w="120000">
                <a:moveTo>
                  <a:pt x="119908" y="0"/>
                </a:moveTo>
                <a:lnTo>
                  <a:pt x="109398" y="1818"/>
                </a:lnTo>
                <a:lnTo>
                  <a:pt x="102543" y="81818"/>
                </a:lnTo>
                <a:lnTo>
                  <a:pt x="0" y="79999"/>
                </a:lnTo>
                <a:lnTo>
                  <a:pt x="0" y="120000"/>
                </a:lnTo>
                <a:lnTo>
                  <a:pt x="120000" y="118181"/>
                </a:lnTo>
                <a:lnTo>
                  <a:pt x="119908" y="0"/>
                </a:lnTo>
                <a:close/>
              </a:path>
            </a:pathLst>
          </a:custGeom>
          <a:solidFill>
            <a:schemeClr val="lt1"/>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71" name="Google Shape;71;p26"/>
          <p:cNvSpPr txBox="1"/>
          <p:nvPr>
            <p:ph type="title"/>
          </p:nvPr>
        </p:nvSpPr>
        <p:spPr>
          <a:xfrm>
            <a:off x="607484" y="2159449"/>
            <a:ext cx="10363200" cy="1362075"/>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1400"/>
              <a:buFont typeface="Arial"/>
              <a:buNone/>
              <a:defRPr b="0" i="0" sz="3733" u="none" cap="none" strike="noStrik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2" name="Google Shape;72;p26"/>
          <p:cNvSpPr txBox="1"/>
          <p:nvPr>
            <p:ph idx="1" type="body"/>
          </p:nvPr>
        </p:nvSpPr>
        <p:spPr>
          <a:xfrm>
            <a:off x="607484" y="3670233"/>
            <a:ext cx="10363200" cy="1500187"/>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600"/>
              </a:spcBef>
              <a:spcAft>
                <a:spcPts val="0"/>
              </a:spcAft>
              <a:buClr>
                <a:schemeClr val="accent3"/>
              </a:buClr>
              <a:buSzPts val="1400"/>
              <a:buFont typeface="Arial"/>
              <a:buNone/>
              <a:defRPr b="0" i="0" sz="1600" u="none" cap="none" strike="noStrike">
                <a:solidFill>
                  <a:schemeClr val="accent3"/>
                </a:solidFill>
                <a:latin typeface="Exo"/>
                <a:ea typeface="Exo"/>
                <a:cs typeface="Exo"/>
                <a:sym typeface="Exo"/>
              </a:defRPr>
            </a:lvl1pPr>
            <a:lvl2pPr indent="-228600" lvl="1" marL="914400" marR="0" algn="l">
              <a:lnSpc>
                <a:spcPct val="100000"/>
              </a:lnSpc>
              <a:spcBef>
                <a:spcPts val="1067"/>
              </a:spcBef>
              <a:spcAft>
                <a:spcPts val="0"/>
              </a:spcAft>
              <a:buClr>
                <a:srgbClr val="888888"/>
              </a:buClr>
              <a:buSzPts val="2133"/>
              <a:buFont typeface="Noto Sans Symbols"/>
              <a:buNone/>
              <a:defRPr b="0" i="0" sz="2400" u="none" cap="none" strike="noStrike">
                <a:solidFill>
                  <a:srgbClr val="888888"/>
                </a:solidFill>
                <a:latin typeface="Arial"/>
                <a:ea typeface="Arial"/>
                <a:cs typeface="Arial"/>
                <a:sym typeface="Arial"/>
              </a:defRPr>
            </a:lvl2pPr>
            <a:lvl3pPr indent="-228600" lvl="2" marL="1371600" marR="0" algn="l">
              <a:lnSpc>
                <a:spcPct val="100000"/>
              </a:lnSpc>
              <a:spcBef>
                <a:spcPts val="533"/>
              </a:spcBef>
              <a:spcAft>
                <a:spcPts val="0"/>
              </a:spcAft>
              <a:buClr>
                <a:srgbClr val="888888"/>
              </a:buClr>
              <a:buSzPts val="2133"/>
              <a:buFont typeface="Noto Sans Symbols"/>
              <a:buNone/>
              <a:defRPr b="0" i="0" sz="2133" u="none" cap="none" strike="noStrike">
                <a:solidFill>
                  <a:srgbClr val="888888"/>
                </a:solidFill>
                <a:latin typeface="Arial"/>
                <a:ea typeface="Arial"/>
                <a:cs typeface="Arial"/>
                <a:sym typeface="Arial"/>
              </a:defRPr>
            </a:lvl3pPr>
            <a:lvl4pPr indent="-228600" lvl="3" marL="1828800" marR="0" algn="l">
              <a:lnSpc>
                <a:spcPct val="100000"/>
              </a:lnSpc>
              <a:spcBef>
                <a:spcPts val="267"/>
              </a:spcBef>
              <a:spcAft>
                <a:spcPts val="0"/>
              </a:spcAft>
              <a:buClr>
                <a:srgbClr val="888888"/>
              </a:buClr>
              <a:buSzPts val="2133"/>
              <a:buFont typeface="Arial"/>
              <a:buNone/>
              <a:defRPr b="0" i="0" sz="1867" u="none" cap="none" strike="noStrike">
                <a:solidFill>
                  <a:srgbClr val="888888"/>
                </a:solidFill>
                <a:latin typeface="Arial"/>
                <a:ea typeface="Arial"/>
                <a:cs typeface="Arial"/>
                <a:sym typeface="Arial"/>
              </a:defRPr>
            </a:lvl4pPr>
            <a:lvl5pPr indent="-228600" lvl="4" marL="2286000" marR="0" algn="l">
              <a:lnSpc>
                <a:spcPct val="100000"/>
              </a:lnSpc>
              <a:spcBef>
                <a:spcPts val="373"/>
              </a:spcBef>
              <a:spcAft>
                <a:spcPts val="0"/>
              </a:spcAft>
              <a:buClr>
                <a:srgbClr val="888888"/>
              </a:buClr>
              <a:buSzPts val="1867"/>
              <a:buFont typeface="Arial"/>
              <a:buNone/>
              <a:defRPr b="0" i="0" sz="1867" u="none" cap="none" strike="noStrike">
                <a:solidFill>
                  <a:srgbClr val="888888"/>
                </a:solidFill>
                <a:latin typeface="Arial"/>
                <a:ea typeface="Arial"/>
                <a:cs typeface="Arial"/>
                <a:sym typeface="Arial"/>
              </a:defRPr>
            </a:lvl5pPr>
            <a:lvl6pPr indent="-228600" lvl="5" marL="2743200" marR="0" algn="l">
              <a:lnSpc>
                <a:spcPct val="100000"/>
              </a:lnSpc>
              <a:spcBef>
                <a:spcPts val="373"/>
              </a:spcBef>
              <a:spcAft>
                <a:spcPts val="0"/>
              </a:spcAft>
              <a:buClr>
                <a:srgbClr val="888888"/>
              </a:buClr>
              <a:buSzPts val="2667"/>
              <a:buFont typeface="Arial"/>
              <a:buNone/>
              <a:defRPr b="0" i="0" sz="1867" u="none" cap="none" strike="noStrike">
                <a:solidFill>
                  <a:srgbClr val="888888"/>
                </a:solidFill>
                <a:latin typeface="Arial"/>
                <a:ea typeface="Arial"/>
                <a:cs typeface="Arial"/>
                <a:sym typeface="Arial"/>
              </a:defRPr>
            </a:lvl6pPr>
            <a:lvl7pPr indent="-228600" lvl="6" marL="3200400" marR="0" algn="l">
              <a:lnSpc>
                <a:spcPct val="100000"/>
              </a:lnSpc>
              <a:spcBef>
                <a:spcPts val="373"/>
              </a:spcBef>
              <a:spcAft>
                <a:spcPts val="0"/>
              </a:spcAft>
              <a:buClr>
                <a:srgbClr val="888888"/>
              </a:buClr>
              <a:buSzPts val="2667"/>
              <a:buFont typeface="Arial"/>
              <a:buNone/>
              <a:defRPr b="0" i="0" sz="1867" u="none" cap="none" strike="noStrike">
                <a:solidFill>
                  <a:srgbClr val="888888"/>
                </a:solidFill>
                <a:latin typeface="Arial"/>
                <a:ea typeface="Arial"/>
                <a:cs typeface="Arial"/>
                <a:sym typeface="Arial"/>
              </a:defRPr>
            </a:lvl7pPr>
            <a:lvl8pPr indent="-228600" lvl="7" marL="3657600" marR="0" algn="l">
              <a:lnSpc>
                <a:spcPct val="100000"/>
              </a:lnSpc>
              <a:spcBef>
                <a:spcPts val="373"/>
              </a:spcBef>
              <a:spcAft>
                <a:spcPts val="0"/>
              </a:spcAft>
              <a:buClr>
                <a:srgbClr val="888888"/>
              </a:buClr>
              <a:buSzPts val="2667"/>
              <a:buFont typeface="Arial"/>
              <a:buNone/>
              <a:defRPr b="0" i="0" sz="1867" u="none" cap="none" strike="noStrike">
                <a:solidFill>
                  <a:srgbClr val="888888"/>
                </a:solidFill>
                <a:latin typeface="Arial"/>
                <a:ea typeface="Arial"/>
                <a:cs typeface="Arial"/>
                <a:sym typeface="Arial"/>
              </a:defRPr>
            </a:lvl8pPr>
            <a:lvl9pPr indent="-228600" lvl="8" marL="4114800" marR="0" algn="l">
              <a:lnSpc>
                <a:spcPct val="100000"/>
              </a:lnSpc>
              <a:spcBef>
                <a:spcPts val="373"/>
              </a:spcBef>
              <a:spcAft>
                <a:spcPts val="0"/>
              </a:spcAft>
              <a:buClr>
                <a:srgbClr val="888888"/>
              </a:buClr>
              <a:buSzPts val="2667"/>
              <a:buFont typeface="Arial"/>
              <a:buNone/>
              <a:defRPr b="0" i="0" sz="1867" u="none" cap="none" strike="noStrike">
                <a:solidFill>
                  <a:srgbClr val="888888"/>
                </a:solidFill>
                <a:latin typeface="Arial"/>
                <a:ea typeface="Arial"/>
                <a:cs typeface="Arial"/>
                <a:sym typeface="Arial"/>
              </a:defRPr>
            </a:lvl9pPr>
          </a:lstStyle>
          <a:p/>
        </p:txBody>
      </p:sp>
      <p:sp>
        <p:nvSpPr>
          <p:cNvPr id="73" name="Google Shape;73;p26"/>
          <p:cNvSpPr txBox="1"/>
          <p:nvPr>
            <p:ph idx="12" type="sldNum"/>
          </p:nvPr>
        </p:nvSpPr>
        <p:spPr>
          <a:xfrm>
            <a:off x="9163136" y="6458132"/>
            <a:ext cx="2844800" cy="365125"/>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74" name="Google Shape;74;p26"/>
          <p:cNvCxnSpPr/>
          <p:nvPr/>
        </p:nvCxnSpPr>
        <p:spPr>
          <a:xfrm>
            <a:off x="11582400" y="6489700"/>
            <a:ext cx="0" cy="238125"/>
          </a:xfrm>
          <a:prstGeom prst="straightConnector1">
            <a:avLst/>
          </a:prstGeom>
          <a:noFill/>
          <a:ln cap="flat" cmpd="sng" w="9525">
            <a:solidFill>
              <a:schemeClr val="accent1"/>
            </a:solidFill>
            <a:prstDash val="solid"/>
            <a:round/>
            <a:headEnd len="sm" w="sm" type="none"/>
            <a:tailEnd len="sm" w="sm" type="none"/>
          </a:ln>
        </p:spPr>
      </p:cxnSp>
      <p:pic>
        <p:nvPicPr>
          <p:cNvPr descr="int_lookins_hrz_rgb_blue.png" id="75" name="Google Shape;75;p26"/>
          <p:cNvPicPr preferRelativeResize="0"/>
          <p:nvPr/>
        </p:nvPicPr>
        <p:blipFill rotWithShape="1">
          <a:blip r:embed="rId2">
            <a:alphaModFix/>
          </a:blip>
          <a:srcRect b="0" l="0" r="0" t="0"/>
          <a:stretch/>
        </p:blipFill>
        <p:spPr>
          <a:xfrm>
            <a:off x="11011129" y="6464306"/>
            <a:ext cx="465456" cy="30480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Section Break Image">
  <p:cSld name="Blue Section Break Image">
    <p:bg>
      <p:bgPr>
        <a:solidFill>
          <a:schemeClr val="accent1"/>
        </a:solidFill>
      </p:bgPr>
    </p:bg>
    <p:spTree>
      <p:nvGrpSpPr>
        <p:cNvPr id="76" name="Shape 76"/>
        <p:cNvGrpSpPr/>
        <p:nvPr/>
      </p:nvGrpSpPr>
      <p:grpSpPr>
        <a:xfrm>
          <a:off x="0" y="0"/>
          <a:ext cx="0" cy="0"/>
          <a:chOff x="0" y="0"/>
          <a:chExt cx="0" cy="0"/>
        </a:xfrm>
      </p:grpSpPr>
      <p:sp>
        <p:nvSpPr>
          <p:cNvPr id="77" name="Google Shape;77;p27"/>
          <p:cNvSpPr/>
          <p:nvPr/>
        </p:nvSpPr>
        <p:spPr>
          <a:xfrm>
            <a:off x="0" y="6397428"/>
            <a:ext cx="12192000" cy="460573"/>
          </a:xfrm>
          <a:custGeom>
            <a:rect b="b" l="l" r="r" t="t"/>
            <a:pathLst>
              <a:path extrusionOk="0" h="120000" w="120000">
                <a:moveTo>
                  <a:pt x="119908" y="0"/>
                </a:moveTo>
                <a:lnTo>
                  <a:pt x="109398" y="1818"/>
                </a:lnTo>
                <a:lnTo>
                  <a:pt x="102543" y="81818"/>
                </a:lnTo>
                <a:lnTo>
                  <a:pt x="0" y="79999"/>
                </a:lnTo>
                <a:lnTo>
                  <a:pt x="0" y="120000"/>
                </a:lnTo>
                <a:lnTo>
                  <a:pt x="120000" y="118181"/>
                </a:lnTo>
                <a:lnTo>
                  <a:pt x="119908" y="0"/>
                </a:lnTo>
                <a:close/>
              </a:path>
            </a:pathLst>
          </a:custGeom>
          <a:solidFill>
            <a:schemeClr val="lt1"/>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78" name="Google Shape;78;p27"/>
          <p:cNvSpPr txBox="1"/>
          <p:nvPr>
            <p:ph type="title"/>
          </p:nvPr>
        </p:nvSpPr>
        <p:spPr>
          <a:xfrm>
            <a:off x="607484" y="2871402"/>
            <a:ext cx="10363200" cy="1362075"/>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1400"/>
              <a:buFont typeface="Arial"/>
              <a:buNone/>
              <a:defRPr b="0" i="0" sz="3733" u="none" cap="none" strike="noStrik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9" name="Google Shape;79;p27"/>
          <p:cNvSpPr txBox="1"/>
          <p:nvPr>
            <p:ph idx="1" type="body"/>
          </p:nvPr>
        </p:nvSpPr>
        <p:spPr>
          <a:xfrm>
            <a:off x="607484" y="4382189"/>
            <a:ext cx="10363200" cy="1500187"/>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600"/>
              </a:spcBef>
              <a:spcAft>
                <a:spcPts val="0"/>
              </a:spcAft>
              <a:buClr>
                <a:schemeClr val="accent3"/>
              </a:buClr>
              <a:buSzPts val="1400"/>
              <a:buFont typeface="Arial"/>
              <a:buNone/>
              <a:defRPr b="0" i="0" sz="1600" u="none" cap="none" strike="noStrike">
                <a:solidFill>
                  <a:schemeClr val="accent3"/>
                </a:solidFill>
                <a:latin typeface="Exo"/>
                <a:ea typeface="Exo"/>
                <a:cs typeface="Exo"/>
                <a:sym typeface="Exo"/>
              </a:defRPr>
            </a:lvl1pPr>
            <a:lvl2pPr indent="-228600" lvl="1" marL="914400" marR="0" algn="l">
              <a:lnSpc>
                <a:spcPct val="100000"/>
              </a:lnSpc>
              <a:spcBef>
                <a:spcPts val="1067"/>
              </a:spcBef>
              <a:spcAft>
                <a:spcPts val="0"/>
              </a:spcAft>
              <a:buClr>
                <a:srgbClr val="888888"/>
              </a:buClr>
              <a:buSzPts val="2133"/>
              <a:buFont typeface="Noto Sans Symbols"/>
              <a:buNone/>
              <a:defRPr b="0" i="0" sz="2400" u="none" cap="none" strike="noStrike">
                <a:solidFill>
                  <a:srgbClr val="888888"/>
                </a:solidFill>
                <a:latin typeface="Arial"/>
                <a:ea typeface="Arial"/>
                <a:cs typeface="Arial"/>
                <a:sym typeface="Arial"/>
              </a:defRPr>
            </a:lvl2pPr>
            <a:lvl3pPr indent="-228600" lvl="2" marL="1371600" marR="0" algn="l">
              <a:lnSpc>
                <a:spcPct val="100000"/>
              </a:lnSpc>
              <a:spcBef>
                <a:spcPts val="533"/>
              </a:spcBef>
              <a:spcAft>
                <a:spcPts val="0"/>
              </a:spcAft>
              <a:buClr>
                <a:srgbClr val="888888"/>
              </a:buClr>
              <a:buSzPts val="2133"/>
              <a:buFont typeface="Noto Sans Symbols"/>
              <a:buNone/>
              <a:defRPr b="0" i="0" sz="2133" u="none" cap="none" strike="noStrike">
                <a:solidFill>
                  <a:srgbClr val="888888"/>
                </a:solidFill>
                <a:latin typeface="Arial"/>
                <a:ea typeface="Arial"/>
                <a:cs typeface="Arial"/>
                <a:sym typeface="Arial"/>
              </a:defRPr>
            </a:lvl3pPr>
            <a:lvl4pPr indent="-228600" lvl="3" marL="1828800" marR="0" algn="l">
              <a:lnSpc>
                <a:spcPct val="100000"/>
              </a:lnSpc>
              <a:spcBef>
                <a:spcPts val="267"/>
              </a:spcBef>
              <a:spcAft>
                <a:spcPts val="0"/>
              </a:spcAft>
              <a:buClr>
                <a:srgbClr val="888888"/>
              </a:buClr>
              <a:buSzPts val="2133"/>
              <a:buFont typeface="Arial"/>
              <a:buNone/>
              <a:defRPr b="0" i="0" sz="1867" u="none" cap="none" strike="noStrike">
                <a:solidFill>
                  <a:srgbClr val="888888"/>
                </a:solidFill>
                <a:latin typeface="Arial"/>
                <a:ea typeface="Arial"/>
                <a:cs typeface="Arial"/>
                <a:sym typeface="Arial"/>
              </a:defRPr>
            </a:lvl4pPr>
            <a:lvl5pPr indent="-228600" lvl="4" marL="2286000" marR="0" algn="l">
              <a:lnSpc>
                <a:spcPct val="100000"/>
              </a:lnSpc>
              <a:spcBef>
                <a:spcPts val="373"/>
              </a:spcBef>
              <a:spcAft>
                <a:spcPts val="0"/>
              </a:spcAft>
              <a:buClr>
                <a:srgbClr val="888888"/>
              </a:buClr>
              <a:buSzPts val="1867"/>
              <a:buFont typeface="Arial"/>
              <a:buNone/>
              <a:defRPr b="0" i="0" sz="1867" u="none" cap="none" strike="noStrike">
                <a:solidFill>
                  <a:srgbClr val="888888"/>
                </a:solidFill>
                <a:latin typeface="Arial"/>
                <a:ea typeface="Arial"/>
                <a:cs typeface="Arial"/>
                <a:sym typeface="Arial"/>
              </a:defRPr>
            </a:lvl5pPr>
            <a:lvl6pPr indent="-228600" lvl="5" marL="2743200" marR="0" algn="l">
              <a:lnSpc>
                <a:spcPct val="100000"/>
              </a:lnSpc>
              <a:spcBef>
                <a:spcPts val="373"/>
              </a:spcBef>
              <a:spcAft>
                <a:spcPts val="0"/>
              </a:spcAft>
              <a:buClr>
                <a:srgbClr val="888888"/>
              </a:buClr>
              <a:buSzPts val="2667"/>
              <a:buFont typeface="Arial"/>
              <a:buNone/>
              <a:defRPr b="0" i="0" sz="1867" u="none" cap="none" strike="noStrike">
                <a:solidFill>
                  <a:srgbClr val="888888"/>
                </a:solidFill>
                <a:latin typeface="Arial"/>
                <a:ea typeface="Arial"/>
                <a:cs typeface="Arial"/>
                <a:sym typeface="Arial"/>
              </a:defRPr>
            </a:lvl6pPr>
            <a:lvl7pPr indent="-228600" lvl="6" marL="3200400" marR="0" algn="l">
              <a:lnSpc>
                <a:spcPct val="100000"/>
              </a:lnSpc>
              <a:spcBef>
                <a:spcPts val="373"/>
              </a:spcBef>
              <a:spcAft>
                <a:spcPts val="0"/>
              </a:spcAft>
              <a:buClr>
                <a:srgbClr val="888888"/>
              </a:buClr>
              <a:buSzPts val="2667"/>
              <a:buFont typeface="Arial"/>
              <a:buNone/>
              <a:defRPr b="0" i="0" sz="1867" u="none" cap="none" strike="noStrike">
                <a:solidFill>
                  <a:srgbClr val="888888"/>
                </a:solidFill>
                <a:latin typeface="Arial"/>
                <a:ea typeface="Arial"/>
                <a:cs typeface="Arial"/>
                <a:sym typeface="Arial"/>
              </a:defRPr>
            </a:lvl7pPr>
            <a:lvl8pPr indent="-228600" lvl="7" marL="3657600" marR="0" algn="l">
              <a:lnSpc>
                <a:spcPct val="100000"/>
              </a:lnSpc>
              <a:spcBef>
                <a:spcPts val="373"/>
              </a:spcBef>
              <a:spcAft>
                <a:spcPts val="0"/>
              </a:spcAft>
              <a:buClr>
                <a:srgbClr val="888888"/>
              </a:buClr>
              <a:buSzPts val="2667"/>
              <a:buFont typeface="Arial"/>
              <a:buNone/>
              <a:defRPr b="0" i="0" sz="1867" u="none" cap="none" strike="noStrike">
                <a:solidFill>
                  <a:srgbClr val="888888"/>
                </a:solidFill>
                <a:latin typeface="Arial"/>
                <a:ea typeface="Arial"/>
                <a:cs typeface="Arial"/>
                <a:sym typeface="Arial"/>
              </a:defRPr>
            </a:lvl8pPr>
            <a:lvl9pPr indent="-228600" lvl="8" marL="4114800" marR="0" algn="l">
              <a:lnSpc>
                <a:spcPct val="100000"/>
              </a:lnSpc>
              <a:spcBef>
                <a:spcPts val="373"/>
              </a:spcBef>
              <a:spcAft>
                <a:spcPts val="0"/>
              </a:spcAft>
              <a:buClr>
                <a:srgbClr val="888888"/>
              </a:buClr>
              <a:buSzPts val="2667"/>
              <a:buFont typeface="Arial"/>
              <a:buNone/>
              <a:defRPr b="0" i="0" sz="1867" u="none" cap="none" strike="noStrike">
                <a:solidFill>
                  <a:srgbClr val="888888"/>
                </a:solidFill>
                <a:latin typeface="Arial"/>
                <a:ea typeface="Arial"/>
                <a:cs typeface="Arial"/>
                <a:sym typeface="Arial"/>
              </a:defRPr>
            </a:lvl9pPr>
          </a:lstStyle>
          <a:p/>
        </p:txBody>
      </p:sp>
      <p:sp>
        <p:nvSpPr>
          <p:cNvPr id="80" name="Google Shape;80;p27"/>
          <p:cNvSpPr txBox="1"/>
          <p:nvPr>
            <p:ph idx="12" type="sldNum"/>
          </p:nvPr>
        </p:nvSpPr>
        <p:spPr>
          <a:xfrm>
            <a:off x="9163136" y="6458132"/>
            <a:ext cx="2844800" cy="365125"/>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67"/>
              <a:buFont typeface="Arial"/>
              <a:buNone/>
              <a:defRPr b="0" i="0" sz="1067" u="none" cap="none" strike="noStrike">
                <a:solidFill>
                  <a:srgbClr val="0071C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27"/>
          <p:cNvCxnSpPr/>
          <p:nvPr/>
        </p:nvCxnSpPr>
        <p:spPr>
          <a:xfrm>
            <a:off x="11582400" y="6489700"/>
            <a:ext cx="0" cy="238125"/>
          </a:xfrm>
          <a:prstGeom prst="straightConnector1">
            <a:avLst/>
          </a:prstGeom>
          <a:noFill/>
          <a:ln cap="flat" cmpd="sng" w="9525">
            <a:solidFill>
              <a:schemeClr val="accent1"/>
            </a:solidFill>
            <a:prstDash val="solid"/>
            <a:round/>
            <a:headEnd len="sm" w="sm" type="none"/>
            <a:tailEnd len="sm" w="sm" type="none"/>
          </a:ln>
        </p:spPr>
      </p:cxnSp>
      <p:pic>
        <p:nvPicPr>
          <p:cNvPr descr="int_lookins_hrz_rgb_blue.png" id="82" name="Google Shape;82;p27"/>
          <p:cNvPicPr preferRelativeResize="0"/>
          <p:nvPr/>
        </p:nvPicPr>
        <p:blipFill rotWithShape="1">
          <a:blip r:embed="rId2">
            <a:alphaModFix/>
          </a:blip>
          <a:srcRect b="0" l="0" r="0" t="0"/>
          <a:stretch/>
        </p:blipFill>
        <p:spPr>
          <a:xfrm>
            <a:off x="11011129" y="6464306"/>
            <a:ext cx="465456" cy="3048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Cover" showMasterSp="0">
  <p:cSld name="Back Cover">
    <p:bg>
      <p:bgPr>
        <a:solidFill>
          <a:schemeClr val="accent1"/>
        </a:solidFill>
      </p:bgPr>
    </p:bg>
    <p:spTree>
      <p:nvGrpSpPr>
        <p:cNvPr id="83" name="Shape 83"/>
        <p:cNvGrpSpPr/>
        <p:nvPr/>
      </p:nvGrpSpPr>
      <p:grpSpPr>
        <a:xfrm>
          <a:off x="0" y="0"/>
          <a:ext cx="0" cy="0"/>
          <a:chOff x="0" y="0"/>
          <a:chExt cx="0" cy="0"/>
        </a:xfrm>
      </p:grpSpPr>
      <p:pic>
        <p:nvPicPr>
          <p:cNvPr descr="Intel_LookInside_white.png" id="84" name="Google Shape;84;p28"/>
          <p:cNvPicPr preferRelativeResize="0"/>
          <p:nvPr/>
        </p:nvPicPr>
        <p:blipFill rotWithShape="1">
          <a:blip r:embed="rId2">
            <a:alphaModFix/>
          </a:blip>
          <a:srcRect b="0" l="0" r="0" t="0"/>
          <a:stretch/>
        </p:blipFill>
        <p:spPr>
          <a:xfrm>
            <a:off x="4636576" y="2500173"/>
            <a:ext cx="3008851" cy="1849187"/>
          </a:xfrm>
          <a:prstGeom prst="rect">
            <a:avLst/>
          </a:prstGeom>
          <a:noFill/>
          <a:ln>
            <a:noFill/>
          </a:ln>
        </p:spPr>
      </p:pic>
      <p:sp>
        <p:nvSpPr>
          <p:cNvPr id="85" name="Google Shape;85;p28"/>
          <p:cNvSpPr/>
          <p:nvPr/>
        </p:nvSpPr>
        <p:spPr>
          <a:xfrm>
            <a:off x="607491" y="6365950"/>
            <a:ext cx="981038" cy="1642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rgbClr val="FFFFFF"/>
                </a:solidFill>
                <a:latin typeface="Arial"/>
                <a:ea typeface="Arial"/>
                <a:cs typeface="Arial"/>
                <a:sym typeface="Arial"/>
              </a:rPr>
              <a:t>Intel Confidential</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sion Statement">
  <p:cSld name="Mission Statement">
    <p:spTree>
      <p:nvGrpSpPr>
        <p:cNvPr id="86" name="Shape 86"/>
        <p:cNvGrpSpPr/>
        <p:nvPr/>
      </p:nvGrpSpPr>
      <p:grpSpPr>
        <a:xfrm>
          <a:off x="0" y="0"/>
          <a:ext cx="0" cy="0"/>
          <a:chOff x="0" y="0"/>
          <a:chExt cx="0" cy="0"/>
        </a:xfrm>
      </p:grpSpPr>
      <p:sp>
        <p:nvSpPr>
          <p:cNvPr id="87" name="Google Shape;87;p29"/>
          <p:cNvSpPr txBox="1"/>
          <p:nvPr>
            <p:ph type="title"/>
          </p:nvPr>
        </p:nvSpPr>
        <p:spPr>
          <a:xfrm>
            <a:off x="604528" y="260351"/>
            <a:ext cx="10949700" cy="1242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3F3F3F"/>
              </a:buClr>
              <a:buSzPts val="1400"/>
              <a:buFont typeface="Arial"/>
              <a:buNone/>
              <a:defRPr b="0" i="0" sz="3700" u="none" cap="none" strike="noStrike">
                <a:solidFill>
                  <a:srgbClr val="3F3F3F"/>
                </a:solidFill>
                <a:latin typeface="Arial"/>
                <a:ea typeface="Arial"/>
                <a:cs typeface="Arial"/>
                <a:sym typeface="Arial"/>
              </a:defRPr>
            </a:lvl1pPr>
            <a:lvl2pPr lvl="1" algn="l">
              <a:lnSpc>
                <a:spcPct val="100000"/>
              </a:lnSpc>
              <a:spcBef>
                <a:spcPts val="0"/>
              </a:spcBef>
              <a:spcAft>
                <a:spcPts val="0"/>
              </a:spcAft>
              <a:buSzPts val="1400"/>
              <a:buNone/>
              <a:defRPr sz="2400"/>
            </a:lvl2pPr>
            <a:lvl3pPr lvl="2" algn="l">
              <a:lnSpc>
                <a:spcPct val="100000"/>
              </a:lnSpc>
              <a:spcBef>
                <a:spcPts val="0"/>
              </a:spcBef>
              <a:spcAft>
                <a:spcPts val="0"/>
              </a:spcAft>
              <a:buSzPts val="1400"/>
              <a:buNone/>
              <a:defRPr sz="2400"/>
            </a:lvl3pPr>
            <a:lvl4pPr lvl="3" algn="l">
              <a:lnSpc>
                <a:spcPct val="100000"/>
              </a:lnSpc>
              <a:spcBef>
                <a:spcPts val="0"/>
              </a:spcBef>
              <a:spcAft>
                <a:spcPts val="0"/>
              </a:spcAft>
              <a:buSzPts val="1400"/>
              <a:buNone/>
              <a:defRPr sz="2400"/>
            </a:lvl4pPr>
            <a:lvl5pPr lvl="4" algn="l">
              <a:lnSpc>
                <a:spcPct val="100000"/>
              </a:lnSpc>
              <a:spcBef>
                <a:spcPts val="0"/>
              </a:spcBef>
              <a:spcAft>
                <a:spcPts val="0"/>
              </a:spcAft>
              <a:buSzPts val="1400"/>
              <a:buNone/>
              <a:defRPr sz="2400"/>
            </a:lvl5pPr>
            <a:lvl6pPr lvl="5" algn="l">
              <a:lnSpc>
                <a:spcPct val="100000"/>
              </a:lnSpc>
              <a:spcBef>
                <a:spcPts val="0"/>
              </a:spcBef>
              <a:spcAft>
                <a:spcPts val="0"/>
              </a:spcAft>
              <a:buSzPts val="1400"/>
              <a:buNone/>
              <a:defRPr sz="2400"/>
            </a:lvl6pPr>
            <a:lvl7pPr lvl="6" algn="l">
              <a:lnSpc>
                <a:spcPct val="100000"/>
              </a:lnSpc>
              <a:spcBef>
                <a:spcPts val="0"/>
              </a:spcBef>
              <a:spcAft>
                <a:spcPts val="0"/>
              </a:spcAft>
              <a:buSzPts val="1400"/>
              <a:buNone/>
              <a:defRPr sz="2400"/>
            </a:lvl7pPr>
            <a:lvl8pPr lvl="7" algn="l">
              <a:lnSpc>
                <a:spcPct val="100000"/>
              </a:lnSpc>
              <a:spcBef>
                <a:spcPts val="0"/>
              </a:spcBef>
              <a:spcAft>
                <a:spcPts val="0"/>
              </a:spcAft>
              <a:buSzPts val="1400"/>
              <a:buNone/>
              <a:defRPr sz="2400"/>
            </a:lvl8pPr>
            <a:lvl9pPr lvl="8" algn="l">
              <a:lnSpc>
                <a:spcPct val="100000"/>
              </a:lnSpc>
              <a:spcBef>
                <a:spcPts val="0"/>
              </a:spcBef>
              <a:spcAft>
                <a:spcPts val="0"/>
              </a:spcAft>
              <a:buSzPts val="1400"/>
              <a:buNone/>
              <a:defRPr sz="2400"/>
            </a:lvl9pPr>
          </a:lstStyle>
          <a:p/>
        </p:txBody>
      </p:sp>
      <p:sp>
        <p:nvSpPr>
          <p:cNvPr id="88" name="Google Shape;88;p29"/>
          <p:cNvSpPr txBox="1"/>
          <p:nvPr>
            <p:ph idx="1" type="body"/>
          </p:nvPr>
        </p:nvSpPr>
        <p:spPr>
          <a:xfrm>
            <a:off x="632884" y="1632591"/>
            <a:ext cx="10966500" cy="43308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000"/>
              </a:spcBef>
              <a:spcAft>
                <a:spcPts val="0"/>
              </a:spcAft>
              <a:buClr>
                <a:schemeClr val="accent1"/>
              </a:buClr>
              <a:buSzPts val="1400"/>
              <a:buFont typeface="Arial"/>
              <a:buNone/>
              <a:defRPr b="0" i="0" sz="4800" u="none" cap="none" strike="noStrike">
                <a:solidFill>
                  <a:schemeClr val="accent1"/>
                </a:solidFill>
                <a:latin typeface="Arial"/>
                <a:ea typeface="Arial"/>
                <a:cs typeface="Arial"/>
                <a:sym typeface="Arial"/>
              </a:defRPr>
            </a:lvl1pPr>
            <a:lvl2pPr indent="-311150" lvl="1" marL="914400" marR="0" algn="l">
              <a:lnSpc>
                <a:spcPct val="100000"/>
              </a:lnSpc>
              <a:spcBef>
                <a:spcPts val="300"/>
              </a:spcBef>
              <a:spcAft>
                <a:spcPts val="0"/>
              </a:spcAft>
              <a:buClr>
                <a:srgbClr val="171818"/>
              </a:buClr>
              <a:buSzPts val="1300"/>
              <a:buFont typeface="Noto Sans Symbols"/>
              <a:buChar char="✓"/>
              <a:defRPr b="0" i="0" sz="1600" u="none" cap="none" strike="noStrike">
                <a:solidFill>
                  <a:srgbClr val="171818"/>
                </a:solidFill>
                <a:latin typeface="Arial"/>
                <a:ea typeface="Arial"/>
                <a:cs typeface="Arial"/>
                <a:sym typeface="Arial"/>
              </a:defRPr>
            </a:lvl2pPr>
            <a:lvl3pPr indent="-304800" lvl="2" marL="1371600" marR="0" algn="l">
              <a:lnSpc>
                <a:spcPct val="100000"/>
              </a:lnSpc>
              <a:spcBef>
                <a:spcPts val="200"/>
              </a:spcBef>
              <a:spcAft>
                <a:spcPts val="0"/>
              </a:spcAft>
              <a:buClr>
                <a:schemeClr val="accent1"/>
              </a:buClr>
              <a:buSzPts val="1200"/>
              <a:buFont typeface="Noto Sans Symbols"/>
              <a:buChar char="✓"/>
              <a:defRPr b="0" i="0" sz="1200" u="none" cap="none" strike="noStrike">
                <a:solidFill>
                  <a:srgbClr val="171818"/>
                </a:solidFill>
                <a:latin typeface="Arial"/>
                <a:ea typeface="Arial"/>
                <a:cs typeface="Arial"/>
                <a:sym typeface="Arial"/>
              </a:defRPr>
            </a:lvl3pPr>
            <a:lvl4pPr indent="-292100" lvl="3" marL="1828800" marR="0" algn="l">
              <a:lnSpc>
                <a:spcPct val="100000"/>
              </a:lnSpc>
              <a:spcBef>
                <a:spcPts val="200"/>
              </a:spcBef>
              <a:spcAft>
                <a:spcPts val="0"/>
              </a:spcAft>
              <a:buClr>
                <a:srgbClr val="7E9E27"/>
              </a:buClr>
              <a:buSzPts val="1000"/>
              <a:buFont typeface="Noto Sans Symbols"/>
              <a:buChar char="✓"/>
              <a:defRPr b="0" i="0" sz="900" u="none" cap="none" strike="noStrike">
                <a:solidFill>
                  <a:srgbClr val="171818"/>
                </a:solidFill>
                <a:latin typeface="Arial"/>
                <a:ea typeface="Arial"/>
                <a:cs typeface="Arial"/>
                <a:sym typeface="Arial"/>
              </a:defRPr>
            </a:lvl4pPr>
            <a:lvl5pPr indent="-400050" lvl="4" marL="22860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5pPr>
            <a:lvl6pPr indent="-400050" lvl="5" marL="27432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column content white">
  <p:cSld name="2-column content white">
    <p:spTree>
      <p:nvGrpSpPr>
        <p:cNvPr id="89" name="Shape 89"/>
        <p:cNvGrpSpPr/>
        <p:nvPr/>
      </p:nvGrpSpPr>
      <p:grpSpPr>
        <a:xfrm>
          <a:off x="0" y="0"/>
          <a:ext cx="0" cy="0"/>
          <a:chOff x="0" y="0"/>
          <a:chExt cx="0" cy="0"/>
        </a:xfrm>
      </p:grpSpPr>
      <p:sp>
        <p:nvSpPr>
          <p:cNvPr id="90" name="Google Shape;90;p30"/>
          <p:cNvSpPr txBox="1"/>
          <p:nvPr>
            <p:ph type="title"/>
          </p:nvPr>
        </p:nvSpPr>
        <p:spPr>
          <a:xfrm>
            <a:off x="609600" y="274639"/>
            <a:ext cx="10972800" cy="11433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accent1"/>
              </a:buClr>
              <a:buSzPts val="1400"/>
              <a:buFont typeface="Arial"/>
              <a:buNone/>
              <a:defRPr b="0" i="0" sz="4300" u="none" cap="none" strike="noStrike">
                <a:solidFill>
                  <a:schemeClr val="accent1"/>
                </a:solidFill>
                <a:latin typeface="Arial"/>
                <a:ea typeface="Arial"/>
                <a:cs typeface="Arial"/>
                <a:sym typeface="Arial"/>
              </a:defRPr>
            </a:lvl1pPr>
            <a:lvl2pPr lvl="1" marR="0" algn="l">
              <a:lnSpc>
                <a:spcPct val="100000"/>
              </a:lnSpc>
              <a:spcBef>
                <a:spcPts val="0"/>
              </a:spcBef>
              <a:spcAft>
                <a:spcPts val="0"/>
              </a:spcAft>
              <a:buSzPts val="1400"/>
              <a:buFont typeface="Arial"/>
              <a:buNone/>
              <a:defRPr sz="2400"/>
            </a:lvl2pPr>
            <a:lvl3pPr lvl="2" marR="0" algn="l">
              <a:lnSpc>
                <a:spcPct val="100000"/>
              </a:lnSpc>
              <a:spcBef>
                <a:spcPts val="0"/>
              </a:spcBef>
              <a:spcAft>
                <a:spcPts val="0"/>
              </a:spcAft>
              <a:buSzPts val="1400"/>
              <a:buFont typeface="Arial"/>
              <a:buNone/>
              <a:defRPr sz="2400"/>
            </a:lvl3pPr>
            <a:lvl4pPr lvl="3" marR="0" algn="l">
              <a:lnSpc>
                <a:spcPct val="100000"/>
              </a:lnSpc>
              <a:spcBef>
                <a:spcPts val="0"/>
              </a:spcBef>
              <a:spcAft>
                <a:spcPts val="0"/>
              </a:spcAft>
              <a:buSzPts val="1400"/>
              <a:buFont typeface="Arial"/>
              <a:buNone/>
              <a:defRPr sz="2400"/>
            </a:lvl4pPr>
            <a:lvl5pPr lvl="4" marR="0" algn="l">
              <a:lnSpc>
                <a:spcPct val="100000"/>
              </a:lnSpc>
              <a:spcBef>
                <a:spcPts val="0"/>
              </a:spcBef>
              <a:spcAft>
                <a:spcPts val="0"/>
              </a:spcAft>
              <a:buSzPts val="1400"/>
              <a:buFont typeface="Arial"/>
              <a:buNone/>
              <a:defRPr sz="2400"/>
            </a:lvl5pPr>
            <a:lvl6pPr lvl="5" marR="0" algn="l">
              <a:lnSpc>
                <a:spcPct val="100000"/>
              </a:lnSpc>
              <a:spcBef>
                <a:spcPts val="0"/>
              </a:spcBef>
              <a:spcAft>
                <a:spcPts val="0"/>
              </a:spcAft>
              <a:buSzPts val="1400"/>
              <a:buFont typeface="Arial"/>
              <a:buNone/>
              <a:defRPr sz="2400"/>
            </a:lvl6pPr>
            <a:lvl7pPr lvl="6" marR="0" algn="l">
              <a:lnSpc>
                <a:spcPct val="100000"/>
              </a:lnSpc>
              <a:spcBef>
                <a:spcPts val="0"/>
              </a:spcBef>
              <a:spcAft>
                <a:spcPts val="0"/>
              </a:spcAft>
              <a:buSzPts val="1400"/>
              <a:buFont typeface="Arial"/>
              <a:buNone/>
              <a:defRPr sz="2400"/>
            </a:lvl7pPr>
            <a:lvl8pPr lvl="7" marR="0" algn="l">
              <a:lnSpc>
                <a:spcPct val="100000"/>
              </a:lnSpc>
              <a:spcBef>
                <a:spcPts val="0"/>
              </a:spcBef>
              <a:spcAft>
                <a:spcPts val="0"/>
              </a:spcAft>
              <a:buSzPts val="1400"/>
              <a:buFont typeface="Arial"/>
              <a:buNone/>
              <a:defRPr sz="2400"/>
            </a:lvl8pPr>
            <a:lvl9pPr lvl="8" marR="0" algn="l">
              <a:lnSpc>
                <a:spcPct val="100000"/>
              </a:lnSpc>
              <a:spcBef>
                <a:spcPts val="0"/>
              </a:spcBef>
              <a:spcAft>
                <a:spcPts val="0"/>
              </a:spcAft>
              <a:buSzPts val="1400"/>
              <a:buFont typeface="Arial"/>
              <a:buNone/>
              <a:defRPr sz="2400"/>
            </a:lvl9pPr>
          </a:lstStyle>
          <a:p/>
        </p:txBody>
      </p:sp>
      <p:sp>
        <p:nvSpPr>
          <p:cNvPr id="91" name="Google Shape;91;p30"/>
          <p:cNvSpPr txBox="1"/>
          <p:nvPr>
            <p:ph idx="1" type="body"/>
          </p:nvPr>
        </p:nvSpPr>
        <p:spPr>
          <a:xfrm>
            <a:off x="609601" y="1600201"/>
            <a:ext cx="5283300" cy="45261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0"/>
              </a:spcBef>
              <a:spcAft>
                <a:spcPts val="0"/>
              </a:spcAft>
              <a:buClr>
                <a:schemeClr val="accent1"/>
              </a:buClr>
              <a:buSzPts val="3200"/>
              <a:buFont typeface="Noto Sans Symbols"/>
              <a:buChar char="▪"/>
              <a:defRPr b="0" i="0" sz="3200" u="none" cap="none" strike="noStrike">
                <a:solidFill>
                  <a:schemeClr val="dk1"/>
                </a:solidFill>
                <a:latin typeface="Arial"/>
                <a:ea typeface="Arial"/>
                <a:cs typeface="Arial"/>
                <a:sym typeface="Arial"/>
              </a:defRPr>
            </a:lvl1pPr>
            <a:lvl2pPr indent="-400050" lvl="1" marL="914400" marR="0" algn="l">
              <a:lnSpc>
                <a:spcPct val="100000"/>
              </a:lnSpc>
              <a:spcBef>
                <a:spcPts val="0"/>
              </a:spcBef>
              <a:spcAft>
                <a:spcPts val="0"/>
              </a:spcAft>
              <a:buClr>
                <a:schemeClr val="accent1"/>
              </a:buClr>
              <a:buSzPts val="2700"/>
              <a:buFont typeface="Noto Sans Symbols"/>
              <a:buChar char="▪"/>
              <a:defRPr b="0" i="0" sz="27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accent1"/>
              </a:buClr>
              <a:buSzPts val="2400"/>
              <a:buFont typeface="Noto Sans Symbols"/>
              <a:buChar char="▪"/>
              <a:defRPr b="0" i="0" sz="2400" u="none" cap="none" strike="noStrike">
                <a:solidFill>
                  <a:schemeClr val="dk1"/>
                </a:solidFill>
                <a:latin typeface="Arial"/>
                <a:ea typeface="Arial"/>
                <a:cs typeface="Arial"/>
                <a:sym typeface="Arial"/>
              </a:defRPr>
            </a:lvl3pPr>
            <a:lvl4pPr indent="-361950" lvl="3" marL="1828800" marR="0" algn="l">
              <a:lnSpc>
                <a:spcPct val="100000"/>
              </a:lnSpc>
              <a:spcBef>
                <a:spcPts val="0"/>
              </a:spcBef>
              <a:spcAft>
                <a:spcPts val="0"/>
              </a:spcAft>
              <a:buClr>
                <a:schemeClr val="accent1"/>
              </a:buClr>
              <a:buSzPts val="2100"/>
              <a:buFont typeface="Noto Sans Symbols"/>
              <a:buChar char="▪"/>
              <a:defRPr b="0" i="0" sz="2100" u="none" cap="none" strike="noStrike">
                <a:solidFill>
                  <a:schemeClr val="dk1"/>
                </a:solidFill>
                <a:latin typeface="Arial"/>
                <a:ea typeface="Arial"/>
                <a:cs typeface="Arial"/>
                <a:sym typeface="Arial"/>
              </a:defRPr>
            </a:lvl4pPr>
            <a:lvl5pPr indent="-361950" lvl="4" marL="2286000" marR="0" algn="l">
              <a:lnSpc>
                <a:spcPct val="100000"/>
              </a:lnSpc>
              <a:spcBef>
                <a:spcPts val="0"/>
              </a:spcBef>
              <a:spcAft>
                <a:spcPts val="0"/>
              </a:spcAft>
              <a:buClr>
                <a:schemeClr val="accent1"/>
              </a:buClr>
              <a:buSzPts val="2100"/>
              <a:buFont typeface="Noto Sans Symbols"/>
              <a:buChar char="▪"/>
              <a:defRPr b="0" i="0" sz="2100" u="none" cap="none" strike="noStrike">
                <a:solidFill>
                  <a:schemeClr val="dk1"/>
                </a:solidFill>
                <a:latin typeface="Arial"/>
                <a:ea typeface="Arial"/>
                <a:cs typeface="Arial"/>
                <a:sym typeface="Arial"/>
              </a:defRPr>
            </a:lvl5pPr>
            <a:lvl6pPr indent="-400050" lvl="5" marL="2743200" marR="0" algn="l">
              <a:lnSpc>
                <a:spcPct val="100000"/>
              </a:lnSpc>
              <a:spcBef>
                <a:spcPts val="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algn="l">
              <a:lnSpc>
                <a:spcPct val="100000"/>
              </a:lnSpc>
              <a:spcBef>
                <a:spcPts val="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algn="l">
              <a:lnSpc>
                <a:spcPct val="100000"/>
              </a:lnSpc>
              <a:spcBef>
                <a:spcPts val="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algn="l">
              <a:lnSpc>
                <a:spcPct val="100000"/>
              </a:lnSpc>
              <a:spcBef>
                <a:spcPts val="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92" name="Google Shape;92;p30"/>
          <p:cNvSpPr txBox="1"/>
          <p:nvPr>
            <p:ph idx="2" type="body"/>
          </p:nvPr>
        </p:nvSpPr>
        <p:spPr>
          <a:xfrm>
            <a:off x="6299202" y="1600201"/>
            <a:ext cx="5283300" cy="45261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0"/>
              </a:spcBef>
              <a:spcAft>
                <a:spcPts val="0"/>
              </a:spcAft>
              <a:buClr>
                <a:schemeClr val="accent1"/>
              </a:buClr>
              <a:buSzPts val="3200"/>
              <a:buFont typeface="Noto Sans Symbols"/>
              <a:buChar char="▪"/>
              <a:defRPr b="0" i="0" sz="3200" u="none" cap="none" strike="noStrike">
                <a:solidFill>
                  <a:schemeClr val="dk1"/>
                </a:solidFill>
                <a:latin typeface="Arial"/>
                <a:ea typeface="Arial"/>
                <a:cs typeface="Arial"/>
                <a:sym typeface="Arial"/>
              </a:defRPr>
            </a:lvl1pPr>
            <a:lvl2pPr indent="-400050" lvl="1" marL="914400" marR="0" algn="l">
              <a:lnSpc>
                <a:spcPct val="100000"/>
              </a:lnSpc>
              <a:spcBef>
                <a:spcPts val="0"/>
              </a:spcBef>
              <a:spcAft>
                <a:spcPts val="0"/>
              </a:spcAft>
              <a:buClr>
                <a:schemeClr val="accent1"/>
              </a:buClr>
              <a:buSzPts val="2700"/>
              <a:buFont typeface="Noto Sans Symbols"/>
              <a:buChar char="▪"/>
              <a:defRPr b="0" i="0" sz="27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accent1"/>
              </a:buClr>
              <a:buSzPts val="2400"/>
              <a:buFont typeface="Noto Sans Symbols"/>
              <a:buChar char="▪"/>
              <a:defRPr b="0" i="0" sz="2400" u="none" cap="none" strike="noStrike">
                <a:solidFill>
                  <a:schemeClr val="dk1"/>
                </a:solidFill>
                <a:latin typeface="Arial"/>
                <a:ea typeface="Arial"/>
                <a:cs typeface="Arial"/>
                <a:sym typeface="Arial"/>
              </a:defRPr>
            </a:lvl3pPr>
            <a:lvl4pPr indent="-361950" lvl="3" marL="1828800" marR="0" algn="l">
              <a:lnSpc>
                <a:spcPct val="100000"/>
              </a:lnSpc>
              <a:spcBef>
                <a:spcPts val="0"/>
              </a:spcBef>
              <a:spcAft>
                <a:spcPts val="0"/>
              </a:spcAft>
              <a:buClr>
                <a:schemeClr val="accent1"/>
              </a:buClr>
              <a:buSzPts val="2100"/>
              <a:buFont typeface="Noto Sans Symbols"/>
              <a:buChar char="▪"/>
              <a:defRPr b="0" i="0" sz="2100" u="none" cap="none" strike="noStrike">
                <a:solidFill>
                  <a:schemeClr val="dk1"/>
                </a:solidFill>
                <a:latin typeface="Arial"/>
                <a:ea typeface="Arial"/>
                <a:cs typeface="Arial"/>
                <a:sym typeface="Arial"/>
              </a:defRPr>
            </a:lvl4pPr>
            <a:lvl5pPr indent="-361950" lvl="4" marL="2286000" marR="0" algn="l">
              <a:lnSpc>
                <a:spcPct val="100000"/>
              </a:lnSpc>
              <a:spcBef>
                <a:spcPts val="0"/>
              </a:spcBef>
              <a:spcAft>
                <a:spcPts val="0"/>
              </a:spcAft>
              <a:buClr>
                <a:schemeClr val="accent1"/>
              </a:buClr>
              <a:buSzPts val="2100"/>
              <a:buFont typeface="Noto Sans Symbols"/>
              <a:buChar char="▪"/>
              <a:defRPr b="0" i="0" sz="2100" u="none" cap="none" strike="noStrike">
                <a:solidFill>
                  <a:schemeClr val="dk1"/>
                </a:solidFill>
                <a:latin typeface="Arial"/>
                <a:ea typeface="Arial"/>
                <a:cs typeface="Arial"/>
                <a:sym typeface="Arial"/>
              </a:defRPr>
            </a:lvl5pPr>
            <a:lvl6pPr indent="-400050" lvl="5" marL="2743200" marR="0" algn="l">
              <a:lnSpc>
                <a:spcPct val="100000"/>
              </a:lnSpc>
              <a:spcBef>
                <a:spcPts val="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algn="l">
              <a:lnSpc>
                <a:spcPct val="100000"/>
              </a:lnSpc>
              <a:spcBef>
                <a:spcPts val="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algn="l">
              <a:lnSpc>
                <a:spcPct val="100000"/>
              </a:lnSpc>
              <a:spcBef>
                <a:spcPts val="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algn="l">
              <a:lnSpc>
                <a:spcPct val="100000"/>
              </a:lnSpc>
              <a:spcBef>
                <a:spcPts val="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93" name="Google Shape;93;p30"/>
          <p:cNvSpPr txBox="1"/>
          <p:nvPr>
            <p:ph idx="12" type="sldNum"/>
          </p:nvPr>
        </p:nvSpPr>
        <p:spPr>
          <a:xfrm>
            <a:off x="558801" y="6547802"/>
            <a:ext cx="612900" cy="365100"/>
          </a:xfrm>
          <a:prstGeom prst="rect">
            <a:avLst/>
          </a:prstGeom>
          <a:noFill/>
          <a:ln>
            <a:noFill/>
          </a:ln>
        </p:spPr>
        <p:txBody>
          <a:bodyPr anchorCtr="0" anchor="t" bIns="60925" lIns="121900" spcFirstLastPara="1" rIns="121900" wrap="square" tIns="6092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1">
  <p:cSld name="Divider Slide 1">
    <p:bg>
      <p:bgPr>
        <a:solidFill>
          <a:schemeClr val="lt1"/>
        </a:solidFill>
      </p:bgPr>
    </p:bg>
    <p:spTree>
      <p:nvGrpSpPr>
        <p:cNvPr id="18" name="Shape 18"/>
        <p:cNvGrpSpPr/>
        <p:nvPr/>
      </p:nvGrpSpPr>
      <p:grpSpPr>
        <a:xfrm>
          <a:off x="0" y="0"/>
          <a:ext cx="0" cy="0"/>
          <a:chOff x="0" y="0"/>
          <a:chExt cx="0" cy="0"/>
        </a:xfrm>
      </p:grpSpPr>
      <p:pic>
        <p:nvPicPr>
          <p:cNvPr id="19" name="Google Shape;19;p31"/>
          <p:cNvPicPr preferRelativeResize="0"/>
          <p:nvPr/>
        </p:nvPicPr>
        <p:blipFill rotWithShape="1">
          <a:blip r:embed="rId2">
            <a:alphaModFix/>
          </a:blip>
          <a:srcRect b="0" l="0" r="0" t="0"/>
          <a:stretch/>
        </p:blipFill>
        <p:spPr>
          <a:xfrm>
            <a:off x="-648" y="4533900"/>
            <a:ext cx="12192646" cy="2324097"/>
          </a:xfrm>
          <a:prstGeom prst="rect">
            <a:avLst/>
          </a:prstGeom>
          <a:noFill/>
          <a:ln>
            <a:noFill/>
          </a:ln>
        </p:spPr>
      </p:pic>
      <p:sp>
        <p:nvSpPr>
          <p:cNvPr id="20" name="Google Shape;20;p31"/>
          <p:cNvSpPr/>
          <p:nvPr/>
        </p:nvSpPr>
        <p:spPr>
          <a:xfrm>
            <a:off x="0" y="0"/>
            <a:ext cx="12192000" cy="4762498"/>
          </a:xfrm>
          <a:prstGeom prst="rect">
            <a:avLst/>
          </a:prstGeom>
          <a:solidFill>
            <a:schemeClr val="l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1" name="Google Shape;21;p31"/>
          <p:cNvSpPr txBox="1"/>
          <p:nvPr>
            <p:ph type="title"/>
          </p:nvPr>
        </p:nvSpPr>
        <p:spPr>
          <a:xfrm>
            <a:off x="609600" y="2514600"/>
            <a:ext cx="8635998" cy="1362073"/>
          </a:xfrm>
          <a:prstGeom prst="rect">
            <a:avLst/>
          </a:prstGeom>
          <a:noFill/>
          <a:ln>
            <a:noFill/>
          </a:ln>
        </p:spPr>
        <p:txBody>
          <a:bodyPr anchorCtr="0" anchor="ctr" bIns="121900" lIns="121900" spcFirstLastPara="1" rIns="121900" wrap="square" tIns="121900">
            <a:noAutofit/>
          </a:bodyPr>
          <a:lstStyle>
            <a:lvl1pPr lvl="0" marR="0" algn="l">
              <a:lnSpc>
                <a:spcPct val="100000"/>
              </a:lnSpc>
              <a:spcBef>
                <a:spcPts val="0"/>
              </a:spcBef>
              <a:spcAft>
                <a:spcPts val="0"/>
              </a:spcAft>
              <a:buClr>
                <a:schemeClr val="accent3"/>
              </a:buClr>
              <a:buSzPts val="2253"/>
              <a:buFont typeface="Arial"/>
              <a:buNone/>
              <a:defRPr b="0" i="0" sz="5100" u="none" cap="none" strike="noStrike">
                <a:solidFill>
                  <a:schemeClr val="accent3"/>
                </a:solidFill>
                <a:latin typeface="Arial"/>
                <a:ea typeface="Arial"/>
                <a:cs typeface="Arial"/>
                <a:sym typeface="Arial"/>
              </a:defRPr>
            </a:lvl1pPr>
            <a:lvl2pPr lvl="1">
              <a:spcBef>
                <a:spcPts val="0"/>
              </a:spcBef>
              <a:spcAft>
                <a:spcPts val="0"/>
              </a:spcAft>
              <a:buSzPts val="1900"/>
              <a:buFont typeface="Arial"/>
              <a:buNone/>
              <a:defRPr sz="2400"/>
            </a:lvl2pPr>
            <a:lvl3pPr lvl="2">
              <a:spcBef>
                <a:spcPts val="0"/>
              </a:spcBef>
              <a:spcAft>
                <a:spcPts val="0"/>
              </a:spcAft>
              <a:buSzPts val="1900"/>
              <a:buFont typeface="Arial"/>
              <a:buNone/>
              <a:defRPr sz="2400"/>
            </a:lvl3pPr>
            <a:lvl4pPr lvl="3">
              <a:spcBef>
                <a:spcPts val="0"/>
              </a:spcBef>
              <a:spcAft>
                <a:spcPts val="0"/>
              </a:spcAft>
              <a:buSzPts val="1900"/>
              <a:buFont typeface="Arial"/>
              <a:buNone/>
              <a:defRPr sz="2400"/>
            </a:lvl4pPr>
            <a:lvl5pPr lvl="4">
              <a:spcBef>
                <a:spcPts val="0"/>
              </a:spcBef>
              <a:spcAft>
                <a:spcPts val="0"/>
              </a:spcAft>
              <a:buSzPts val="1900"/>
              <a:buFont typeface="Arial"/>
              <a:buNone/>
              <a:defRPr sz="2400"/>
            </a:lvl5pPr>
            <a:lvl6pPr lvl="5">
              <a:spcBef>
                <a:spcPts val="0"/>
              </a:spcBef>
              <a:spcAft>
                <a:spcPts val="0"/>
              </a:spcAft>
              <a:buSzPts val="1900"/>
              <a:buFont typeface="Arial"/>
              <a:buNone/>
              <a:defRPr sz="2400"/>
            </a:lvl6pPr>
            <a:lvl7pPr lvl="6">
              <a:spcBef>
                <a:spcPts val="0"/>
              </a:spcBef>
              <a:spcAft>
                <a:spcPts val="0"/>
              </a:spcAft>
              <a:buSzPts val="1900"/>
              <a:buFont typeface="Arial"/>
              <a:buNone/>
              <a:defRPr sz="2400"/>
            </a:lvl7pPr>
            <a:lvl8pPr lvl="7">
              <a:spcBef>
                <a:spcPts val="0"/>
              </a:spcBef>
              <a:spcAft>
                <a:spcPts val="0"/>
              </a:spcAft>
              <a:buSzPts val="1900"/>
              <a:buFont typeface="Arial"/>
              <a:buNone/>
              <a:defRPr sz="2400"/>
            </a:lvl8pPr>
            <a:lvl9pPr lvl="8">
              <a:spcBef>
                <a:spcPts val="0"/>
              </a:spcBef>
              <a:spcAft>
                <a:spcPts val="0"/>
              </a:spcAft>
              <a:buSzPts val="1900"/>
              <a:buFont typeface="Arial"/>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type="obj">
  <p:cSld name="OBJECT">
    <p:spTree>
      <p:nvGrpSpPr>
        <p:cNvPr id="22" name="Shape 22"/>
        <p:cNvGrpSpPr/>
        <p:nvPr/>
      </p:nvGrpSpPr>
      <p:grpSpPr>
        <a:xfrm>
          <a:off x="0" y="0"/>
          <a:ext cx="0" cy="0"/>
          <a:chOff x="0" y="0"/>
          <a:chExt cx="0" cy="0"/>
        </a:xfrm>
      </p:grpSpPr>
      <p:sp>
        <p:nvSpPr>
          <p:cNvPr id="23" name="Google Shape;23;p32"/>
          <p:cNvSpPr txBox="1"/>
          <p:nvPr>
            <p:ph type="title"/>
          </p:nvPr>
        </p:nvSpPr>
        <p:spPr>
          <a:xfrm>
            <a:off x="609600" y="274638"/>
            <a:ext cx="10972800" cy="1143000"/>
          </a:xfrm>
          <a:prstGeom prst="rect">
            <a:avLst/>
          </a:prstGeom>
          <a:noFill/>
          <a:ln>
            <a:noFill/>
          </a:ln>
        </p:spPr>
        <p:txBody>
          <a:bodyPr anchorCtr="0" anchor="ctr" bIns="121900" lIns="121900" spcFirstLastPara="1" rIns="121900" wrap="square" tIns="121900">
            <a:noAutofit/>
          </a:bodyPr>
          <a:lstStyle>
            <a:lvl1pPr lvl="0" marR="0" algn="l">
              <a:lnSpc>
                <a:spcPct val="100000"/>
              </a:lnSpc>
              <a:spcBef>
                <a:spcPts val="0"/>
              </a:spcBef>
              <a:spcAft>
                <a:spcPts val="0"/>
              </a:spcAft>
              <a:buClr>
                <a:schemeClr val="accent1"/>
              </a:buClr>
              <a:buSzPts val="1900"/>
              <a:buFont typeface="Arial"/>
              <a:buNone/>
              <a:defRPr b="0" i="0" sz="4300" u="none" cap="none" strike="noStrike">
                <a:solidFill>
                  <a:schemeClr val="accent1"/>
                </a:solidFill>
                <a:latin typeface="Arial"/>
                <a:ea typeface="Arial"/>
                <a:cs typeface="Arial"/>
                <a:sym typeface="Arial"/>
              </a:defRPr>
            </a:lvl1pPr>
            <a:lvl2pPr lvl="1">
              <a:spcBef>
                <a:spcPts val="0"/>
              </a:spcBef>
              <a:spcAft>
                <a:spcPts val="0"/>
              </a:spcAft>
              <a:buSzPts val="1900"/>
              <a:buFont typeface="Arial"/>
              <a:buNone/>
              <a:defRPr sz="2400"/>
            </a:lvl2pPr>
            <a:lvl3pPr lvl="2">
              <a:spcBef>
                <a:spcPts val="0"/>
              </a:spcBef>
              <a:spcAft>
                <a:spcPts val="0"/>
              </a:spcAft>
              <a:buSzPts val="1900"/>
              <a:buFont typeface="Arial"/>
              <a:buNone/>
              <a:defRPr sz="2400"/>
            </a:lvl3pPr>
            <a:lvl4pPr lvl="3">
              <a:spcBef>
                <a:spcPts val="0"/>
              </a:spcBef>
              <a:spcAft>
                <a:spcPts val="0"/>
              </a:spcAft>
              <a:buSzPts val="1900"/>
              <a:buFont typeface="Arial"/>
              <a:buNone/>
              <a:defRPr sz="2400"/>
            </a:lvl4pPr>
            <a:lvl5pPr lvl="4">
              <a:spcBef>
                <a:spcPts val="0"/>
              </a:spcBef>
              <a:spcAft>
                <a:spcPts val="0"/>
              </a:spcAft>
              <a:buSzPts val="1900"/>
              <a:buFont typeface="Arial"/>
              <a:buNone/>
              <a:defRPr sz="2400"/>
            </a:lvl5pPr>
            <a:lvl6pPr lvl="5">
              <a:spcBef>
                <a:spcPts val="0"/>
              </a:spcBef>
              <a:spcAft>
                <a:spcPts val="0"/>
              </a:spcAft>
              <a:buSzPts val="1900"/>
              <a:buFont typeface="Arial"/>
              <a:buNone/>
              <a:defRPr sz="2400"/>
            </a:lvl6pPr>
            <a:lvl7pPr lvl="6">
              <a:spcBef>
                <a:spcPts val="0"/>
              </a:spcBef>
              <a:spcAft>
                <a:spcPts val="0"/>
              </a:spcAft>
              <a:buSzPts val="1900"/>
              <a:buFont typeface="Arial"/>
              <a:buNone/>
              <a:defRPr sz="2400"/>
            </a:lvl7pPr>
            <a:lvl8pPr lvl="7">
              <a:spcBef>
                <a:spcPts val="0"/>
              </a:spcBef>
              <a:spcAft>
                <a:spcPts val="0"/>
              </a:spcAft>
              <a:buSzPts val="1900"/>
              <a:buFont typeface="Arial"/>
              <a:buNone/>
              <a:defRPr sz="2400"/>
            </a:lvl8pPr>
            <a:lvl9pPr lvl="8">
              <a:spcBef>
                <a:spcPts val="0"/>
              </a:spcBef>
              <a:spcAft>
                <a:spcPts val="0"/>
              </a:spcAft>
              <a:buSzPts val="1900"/>
              <a:buFont typeface="Arial"/>
              <a:buNone/>
              <a:defRPr sz="2400"/>
            </a:lvl9pPr>
          </a:lstStyle>
          <a:p/>
        </p:txBody>
      </p:sp>
      <p:sp>
        <p:nvSpPr>
          <p:cNvPr id="24" name="Google Shape;24;p32"/>
          <p:cNvSpPr txBox="1"/>
          <p:nvPr>
            <p:ph idx="1" type="body"/>
          </p:nvPr>
        </p:nvSpPr>
        <p:spPr>
          <a:xfrm>
            <a:off x="609600" y="1600200"/>
            <a:ext cx="10972800" cy="4525962"/>
          </a:xfrm>
          <a:prstGeom prst="rect">
            <a:avLst/>
          </a:prstGeom>
          <a:noFill/>
          <a:ln>
            <a:noFill/>
          </a:ln>
        </p:spPr>
        <p:txBody>
          <a:bodyPr anchorCtr="0" anchor="t" bIns="121900" lIns="121900" spcFirstLastPara="1" rIns="121900" wrap="square" tIns="121900">
            <a:noAutofit/>
          </a:bodyPr>
          <a:lstStyle>
            <a:lvl1pPr indent="-228600" lvl="0" marL="457200" marR="0" algn="l">
              <a:lnSpc>
                <a:spcPct val="100000"/>
              </a:lnSpc>
              <a:spcBef>
                <a:spcPts val="600"/>
              </a:spcBef>
              <a:spcAft>
                <a:spcPts val="0"/>
              </a:spcAft>
              <a:buClr>
                <a:schemeClr val="accent1"/>
              </a:buClr>
              <a:buSzPts val="3200"/>
              <a:buFont typeface="Arial"/>
              <a:buNone/>
              <a:defRPr b="0" i="0" sz="3200" u="none" cap="none" strike="noStrike">
                <a:solidFill>
                  <a:srgbClr val="FFFFFF"/>
                </a:solidFill>
                <a:latin typeface="Arial"/>
                <a:ea typeface="Arial"/>
                <a:cs typeface="Arial"/>
                <a:sym typeface="Arial"/>
              </a:defRPr>
            </a:lvl1pPr>
            <a:lvl2pPr indent="-228600" lvl="1" marL="914400" marR="0" algn="l">
              <a:lnSpc>
                <a:spcPct val="100000"/>
              </a:lnSpc>
              <a:spcBef>
                <a:spcPts val="600"/>
              </a:spcBef>
              <a:spcAft>
                <a:spcPts val="0"/>
              </a:spcAft>
              <a:buClr>
                <a:schemeClr val="accent1"/>
              </a:buClr>
              <a:buSzPts val="3200"/>
              <a:buFont typeface="Arial"/>
              <a:buNone/>
              <a:defRPr b="0" i="0" sz="3200" u="none" cap="none" strike="noStrike">
                <a:solidFill>
                  <a:srgbClr val="FFFFFF"/>
                </a:solidFill>
                <a:latin typeface="Arial"/>
                <a:ea typeface="Arial"/>
                <a:cs typeface="Arial"/>
                <a:sym typeface="Arial"/>
              </a:defRPr>
            </a:lvl2pPr>
            <a:lvl3pPr indent="-228600" lvl="2" marL="1371600" marR="0" algn="l">
              <a:lnSpc>
                <a:spcPct val="100000"/>
              </a:lnSpc>
              <a:spcBef>
                <a:spcPts val="500"/>
              </a:spcBef>
              <a:spcAft>
                <a:spcPts val="0"/>
              </a:spcAft>
              <a:buClr>
                <a:schemeClr val="accent1"/>
              </a:buClr>
              <a:buSzPts val="2400"/>
              <a:buFont typeface="Arial"/>
              <a:buNone/>
              <a:defRPr b="0" i="0" sz="2400" u="none" cap="none" strike="noStrike">
                <a:solidFill>
                  <a:srgbClr val="FFFFFF"/>
                </a:solidFill>
                <a:latin typeface="Arial"/>
                <a:ea typeface="Arial"/>
                <a:cs typeface="Arial"/>
                <a:sym typeface="Arial"/>
              </a:defRPr>
            </a:lvl3pPr>
            <a:lvl4pPr indent="-228600" lvl="3" marL="1828800" marR="0" algn="l">
              <a:lnSpc>
                <a:spcPct val="100000"/>
              </a:lnSpc>
              <a:spcBef>
                <a:spcPts val="400"/>
              </a:spcBef>
              <a:spcAft>
                <a:spcPts val="0"/>
              </a:spcAft>
              <a:buClr>
                <a:schemeClr val="accent1"/>
              </a:buClr>
              <a:buSzPts val="1900"/>
              <a:buFont typeface="Arial"/>
              <a:buNone/>
              <a:defRPr b="0" i="0" sz="1900" u="none" cap="none" strike="noStrike">
                <a:solidFill>
                  <a:srgbClr val="FFFFFF"/>
                </a:solidFill>
                <a:latin typeface="Arial"/>
                <a:ea typeface="Arial"/>
                <a:cs typeface="Arial"/>
                <a:sym typeface="Arial"/>
              </a:defRPr>
            </a:lvl4pPr>
            <a:lvl5pPr indent="-228600" lvl="4" marL="2286000" marR="0" algn="l">
              <a:lnSpc>
                <a:spcPct val="100000"/>
              </a:lnSpc>
              <a:spcBef>
                <a:spcPts val="500"/>
              </a:spcBef>
              <a:spcAft>
                <a:spcPts val="0"/>
              </a:spcAft>
              <a:buClr>
                <a:schemeClr val="accent1"/>
              </a:buClr>
              <a:buSzPts val="2700"/>
              <a:buFont typeface="Arial"/>
              <a:buNone/>
              <a:defRPr b="0" i="0" sz="2700" u="none" cap="none" strike="noStrike">
                <a:solidFill>
                  <a:srgbClr val="FFFFFF"/>
                </a:solidFill>
                <a:latin typeface="Verdana"/>
                <a:ea typeface="Verdana"/>
                <a:cs typeface="Verdana"/>
                <a:sym typeface="Verdana"/>
              </a:defRPr>
            </a:lvl5pPr>
            <a:lvl6pPr indent="-400050" lvl="5" marL="27432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column content blue">
  <p:cSld name="2-column content blue">
    <p:spTree>
      <p:nvGrpSpPr>
        <p:cNvPr id="25" name="Shape 25"/>
        <p:cNvGrpSpPr/>
        <p:nvPr/>
      </p:nvGrpSpPr>
      <p:grpSpPr>
        <a:xfrm>
          <a:off x="0" y="0"/>
          <a:ext cx="0" cy="0"/>
          <a:chOff x="0" y="0"/>
          <a:chExt cx="0" cy="0"/>
        </a:xfrm>
      </p:grpSpPr>
      <p:sp>
        <p:nvSpPr>
          <p:cNvPr id="26" name="Google Shape;26;p33"/>
          <p:cNvSpPr txBox="1"/>
          <p:nvPr>
            <p:ph type="title"/>
          </p:nvPr>
        </p:nvSpPr>
        <p:spPr>
          <a:xfrm>
            <a:off x="609600" y="274638"/>
            <a:ext cx="10972800" cy="1143000"/>
          </a:xfrm>
          <a:prstGeom prst="rect">
            <a:avLst/>
          </a:prstGeom>
          <a:noFill/>
          <a:ln>
            <a:noFill/>
          </a:ln>
        </p:spPr>
        <p:txBody>
          <a:bodyPr anchorCtr="0" anchor="ctr" bIns="121900" lIns="121900" spcFirstLastPara="1" rIns="121900" wrap="square" tIns="121900">
            <a:noAutofit/>
          </a:bodyPr>
          <a:lstStyle>
            <a:lvl1pPr lvl="0" marR="0" algn="l">
              <a:lnSpc>
                <a:spcPct val="100000"/>
              </a:lnSpc>
              <a:spcBef>
                <a:spcPts val="0"/>
              </a:spcBef>
              <a:spcAft>
                <a:spcPts val="0"/>
              </a:spcAft>
              <a:buClr>
                <a:schemeClr val="accent1"/>
              </a:buClr>
              <a:buSzPts val="1900"/>
              <a:buFont typeface="Arial"/>
              <a:buNone/>
              <a:defRPr b="0" i="0" sz="4300" u="none" cap="none" strike="noStrike">
                <a:solidFill>
                  <a:schemeClr val="accent1"/>
                </a:solidFill>
                <a:latin typeface="Arial"/>
                <a:ea typeface="Arial"/>
                <a:cs typeface="Arial"/>
                <a:sym typeface="Arial"/>
              </a:defRPr>
            </a:lvl1pPr>
            <a:lvl2pPr lvl="1">
              <a:spcBef>
                <a:spcPts val="0"/>
              </a:spcBef>
              <a:spcAft>
                <a:spcPts val="0"/>
              </a:spcAft>
              <a:buSzPts val="1900"/>
              <a:buFont typeface="Arial"/>
              <a:buNone/>
              <a:defRPr sz="2400"/>
            </a:lvl2pPr>
            <a:lvl3pPr lvl="2">
              <a:spcBef>
                <a:spcPts val="0"/>
              </a:spcBef>
              <a:spcAft>
                <a:spcPts val="0"/>
              </a:spcAft>
              <a:buSzPts val="1900"/>
              <a:buFont typeface="Arial"/>
              <a:buNone/>
              <a:defRPr sz="2400"/>
            </a:lvl3pPr>
            <a:lvl4pPr lvl="3">
              <a:spcBef>
                <a:spcPts val="0"/>
              </a:spcBef>
              <a:spcAft>
                <a:spcPts val="0"/>
              </a:spcAft>
              <a:buSzPts val="1900"/>
              <a:buFont typeface="Arial"/>
              <a:buNone/>
              <a:defRPr sz="2400"/>
            </a:lvl4pPr>
            <a:lvl5pPr lvl="4">
              <a:spcBef>
                <a:spcPts val="0"/>
              </a:spcBef>
              <a:spcAft>
                <a:spcPts val="0"/>
              </a:spcAft>
              <a:buSzPts val="1900"/>
              <a:buFont typeface="Arial"/>
              <a:buNone/>
              <a:defRPr sz="2400"/>
            </a:lvl5pPr>
            <a:lvl6pPr lvl="5">
              <a:spcBef>
                <a:spcPts val="0"/>
              </a:spcBef>
              <a:spcAft>
                <a:spcPts val="0"/>
              </a:spcAft>
              <a:buSzPts val="1900"/>
              <a:buFont typeface="Arial"/>
              <a:buNone/>
              <a:defRPr sz="2400"/>
            </a:lvl6pPr>
            <a:lvl7pPr lvl="6">
              <a:spcBef>
                <a:spcPts val="0"/>
              </a:spcBef>
              <a:spcAft>
                <a:spcPts val="0"/>
              </a:spcAft>
              <a:buSzPts val="1900"/>
              <a:buFont typeface="Arial"/>
              <a:buNone/>
              <a:defRPr sz="2400"/>
            </a:lvl7pPr>
            <a:lvl8pPr lvl="7">
              <a:spcBef>
                <a:spcPts val="0"/>
              </a:spcBef>
              <a:spcAft>
                <a:spcPts val="0"/>
              </a:spcAft>
              <a:buSzPts val="1900"/>
              <a:buFont typeface="Arial"/>
              <a:buNone/>
              <a:defRPr sz="2400"/>
            </a:lvl8pPr>
            <a:lvl9pPr lvl="8">
              <a:spcBef>
                <a:spcPts val="0"/>
              </a:spcBef>
              <a:spcAft>
                <a:spcPts val="0"/>
              </a:spcAft>
              <a:buSzPts val="1900"/>
              <a:buFont typeface="Arial"/>
              <a:buNone/>
              <a:defRPr sz="2400"/>
            </a:lvl9pPr>
          </a:lstStyle>
          <a:p/>
        </p:txBody>
      </p:sp>
      <p:sp>
        <p:nvSpPr>
          <p:cNvPr id="27" name="Google Shape;27;p33"/>
          <p:cNvSpPr txBox="1"/>
          <p:nvPr>
            <p:ph idx="1" type="body"/>
          </p:nvPr>
        </p:nvSpPr>
        <p:spPr>
          <a:xfrm>
            <a:off x="609600" y="1600200"/>
            <a:ext cx="5283198" cy="4525962"/>
          </a:xfrm>
          <a:prstGeom prst="rect">
            <a:avLst/>
          </a:prstGeom>
          <a:noFill/>
          <a:ln>
            <a:noFill/>
          </a:ln>
        </p:spPr>
        <p:txBody>
          <a:bodyPr anchorCtr="0" anchor="t" bIns="121900" lIns="121900" spcFirstLastPara="1" rIns="121900" wrap="square" tIns="121900">
            <a:noAutofit/>
          </a:bodyPr>
          <a:lstStyle>
            <a:lvl1pPr indent="-431800" lvl="0" marL="457200" marR="0" algn="l">
              <a:lnSpc>
                <a:spcPct val="100000"/>
              </a:lnSpc>
              <a:spcBef>
                <a:spcPts val="600"/>
              </a:spcBef>
              <a:spcAft>
                <a:spcPts val="0"/>
              </a:spcAft>
              <a:buClr>
                <a:schemeClr val="lt1"/>
              </a:buClr>
              <a:buSzPts val="3200"/>
              <a:buFont typeface="Arial"/>
              <a:buChar char="•"/>
              <a:defRPr b="0" i="0" sz="3200" u="none" cap="none" strike="noStrike">
                <a:solidFill>
                  <a:srgbClr val="FFFFFF"/>
                </a:solidFill>
                <a:latin typeface="Arial"/>
                <a:ea typeface="Arial"/>
                <a:cs typeface="Arial"/>
                <a:sym typeface="Arial"/>
              </a:defRPr>
            </a:lvl1pPr>
            <a:lvl2pPr indent="-400050" lvl="1" marL="914400" marR="0" algn="l">
              <a:lnSpc>
                <a:spcPct val="100000"/>
              </a:lnSpc>
              <a:spcBef>
                <a:spcPts val="500"/>
              </a:spcBef>
              <a:spcAft>
                <a:spcPts val="0"/>
              </a:spcAft>
              <a:buClr>
                <a:schemeClr val="lt1"/>
              </a:buClr>
              <a:buSzPts val="2700"/>
              <a:buFont typeface="Arial"/>
              <a:buChar char="•"/>
              <a:defRPr b="0" i="0" sz="2700" u="none" cap="none" strike="noStrike">
                <a:solidFill>
                  <a:srgbClr val="FFFFFF"/>
                </a:solidFill>
                <a:latin typeface="Arial"/>
                <a:ea typeface="Arial"/>
                <a:cs typeface="Arial"/>
                <a:sym typeface="Arial"/>
              </a:defRPr>
            </a:lvl2pPr>
            <a:lvl3pPr indent="-381000" lvl="2" marL="1371600" marR="0" algn="l">
              <a:lnSpc>
                <a:spcPct val="100000"/>
              </a:lnSpc>
              <a:spcBef>
                <a:spcPts val="500"/>
              </a:spcBef>
              <a:spcAft>
                <a:spcPts val="0"/>
              </a:spcAft>
              <a:buClr>
                <a:schemeClr val="lt1"/>
              </a:buClr>
              <a:buSzPts val="2400"/>
              <a:buFont typeface="Arial"/>
              <a:buChar char="•"/>
              <a:defRPr b="0" i="0" sz="2400" u="none" cap="none" strike="noStrike">
                <a:solidFill>
                  <a:srgbClr val="FFFFFF"/>
                </a:solidFill>
                <a:latin typeface="Arial"/>
                <a:ea typeface="Arial"/>
                <a:cs typeface="Arial"/>
                <a:sym typeface="Arial"/>
              </a:defRPr>
            </a:lvl3pPr>
            <a:lvl4pPr indent="-361950" lvl="3" marL="1828800" marR="0" algn="l">
              <a:lnSpc>
                <a:spcPct val="100000"/>
              </a:lnSpc>
              <a:spcBef>
                <a:spcPts val="400"/>
              </a:spcBef>
              <a:spcAft>
                <a:spcPts val="0"/>
              </a:spcAft>
              <a:buClr>
                <a:schemeClr val="lt1"/>
              </a:buClr>
              <a:buSzPts val="2100"/>
              <a:buFont typeface="Arial"/>
              <a:buChar char="•"/>
              <a:defRPr b="0" i="0" sz="2100" u="none" cap="none" strike="noStrike">
                <a:solidFill>
                  <a:srgbClr val="FFFFFF"/>
                </a:solidFill>
                <a:latin typeface="Arial"/>
                <a:ea typeface="Arial"/>
                <a:cs typeface="Arial"/>
                <a:sym typeface="Arial"/>
              </a:defRPr>
            </a:lvl4pPr>
            <a:lvl5pPr indent="-361950" lvl="4" marL="2286000" marR="0" algn="l">
              <a:lnSpc>
                <a:spcPct val="100000"/>
              </a:lnSpc>
              <a:spcBef>
                <a:spcPts val="400"/>
              </a:spcBef>
              <a:spcAft>
                <a:spcPts val="0"/>
              </a:spcAft>
              <a:buClr>
                <a:schemeClr val="lt1"/>
              </a:buClr>
              <a:buSzPts val="2100"/>
              <a:buFont typeface="Arial"/>
              <a:buChar char="•"/>
              <a:defRPr b="0" i="0" sz="2100" u="none" cap="none" strike="noStrike">
                <a:solidFill>
                  <a:srgbClr val="FFFFFF"/>
                </a:solidFill>
                <a:latin typeface="Verdana"/>
                <a:ea typeface="Verdana"/>
                <a:cs typeface="Verdana"/>
                <a:sym typeface="Verdana"/>
              </a:defRPr>
            </a:lvl5pPr>
            <a:lvl6pPr indent="-400050" lvl="5" marL="27432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28" name="Google Shape;28;p33"/>
          <p:cNvSpPr txBox="1"/>
          <p:nvPr>
            <p:ph idx="12" type="sldNum"/>
          </p:nvPr>
        </p:nvSpPr>
        <p:spPr>
          <a:xfrm>
            <a:off x="9130452" y="6300152"/>
            <a:ext cx="2844798" cy="365123"/>
          </a:xfrm>
          <a:prstGeom prst="rect">
            <a:avLst/>
          </a:prstGeom>
          <a:noFill/>
          <a:ln>
            <a:noFill/>
          </a:ln>
        </p:spPr>
        <p:txBody>
          <a:bodyPr anchorCtr="0" anchor="t" bIns="60925" lIns="121900" spcFirstLastPara="1" rIns="121900" wrap="square" tIns="60925">
            <a:noAutofit/>
          </a:bodyPr>
          <a:lstStyle>
            <a:lvl1pPr indent="0" lvl="0" marL="0" marR="0" rtl="0" algn="r">
              <a:lnSpc>
                <a:spcPct val="100000"/>
              </a:lnSpc>
              <a:spcBef>
                <a:spcPts val="0"/>
              </a:spcBef>
              <a:spcAft>
                <a:spcPts val="0"/>
              </a:spcAft>
              <a:buClr>
                <a:srgbClr val="FFFFFF"/>
              </a:buClr>
              <a:buSzPts val="375"/>
              <a:buFont typeface="Verdana"/>
              <a:buNone/>
              <a:defRPr b="0" i="0" sz="1500" u="none" cap="none" strike="noStrike">
                <a:solidFill>
                  <a:srgbClr val="FFFFFF"/>
                </a:solidFill>
                <a:latin typeface="Verdana"/>
                <a:ea typeface="Verdana"/>
                <a:cs typeface="Verdana"/>
                <a:sym typeface="Verdana"/>
              </a:defRPr>
            </a:lvl1pPr>
            <a:lvl2pPr indent="0" lvl="1" marL="0" marR="0" rtl="0" algn="r">
              <a:lnSpc>
                <a:spcPct val="100000"/>
              </a:lnSpc>
              <a:spcBef>
                <a:spcPts val="0"/>
              </a:spcBef>
              <a:spcAft>
                <a:spcPts val="0"/>
              </a:spcAft>
              <a:buClr>
                <a:srgbClr val="FFFFFF"/>
              </a:buClr>
              <a:buSzPts val="375"/>
              <a:buFont typeface="Verdana"/>
              <a:buNone/>
              <a:defRPr b="0" i="0" sz="1500" u="none" cap="none" strike="noStrike">
                <a:solidFill>
                  <a:srgbClr val="FFFFFF"/>
                </a:solidFill>
                <a:latin typeface="Verdana"/>
                <a:ea typeface="Verdana"/>
                <a:cs typeface="Verdana"/>
                <a:sym typeface="Verdana"/>
              </a:defRPr>
            </a:lvl2pPr>
            <a:lvl3pPr indent="0" lvl="2" marL="0" marR="0" rtl="0" algn="r">
              <a:lnSpc>
                <a:spcPct val="100000"/>
              </a:lnSpc>
              <a:spcBef>
                <a:spcPts val="0"/>
              </a:spcBef>
              <a:spcAft>
                <a:spcPts val="0"/>
              </a:spcAft>
              <a:buClr>
                <a:srgbClr val="FFFFFF"/>
              </a:buClr>
              <a:buSzPts val="375"/>
              <a:buFont typeface="Verdana"/>
              <a:buNone/>
              <a:defRPr b="0" i="0" sz="1500" u="none" cap="none" strike="noStrike">
                <a:solidFill>
                  <a:srgbClr val="FFFFFF"/>
                </a:solidFill>
                <a:latin typeface="Verdana"/>
                <a:ea typeface="Verdana"/>
                <a:cs typeface="Verdana"/>
                <a:sym typeface="Verdana"/>
              </a:defRPr>
            </a:lvl3pPr>
            <a:lvl4pPr indent="0" lvl="3" marL="0" marR="0" rtl="0" algn="r">
              <a:lnSpc>
                <a:spcPct val="100000"/>
              </a:lnSpc>
              <a:spcBef>
                <a:spcPts val="0"/>
              </a:spcBef>
              <a:spcAft>
                <a:spcPts val="0"/>
              </a:spcAft>
              <a:buClr>
                <a:srgbClr val="FFFFFF"/>
              </a:buClr>
              <a:buSzPts val="375"/>
              <a:buFont typeface="Verdana"/>
              <a:buNone/>
              <a:defRPr b="0" i="0" sz="1500" u="none" cap="none" strike="noStrike">
                <a:solidFill>
                  <a:srgbClr val="FFFFFF"/>
                </a:solidFill>
                <a:latin typeface="Verdana"/>
                <a:ea typeface="Verdana"/>
                <a:cs typeface="Verdana"/>
                <a:sym typeface="Verdana"/>
              </a:defRPr>
            </a:lvl4pPr>
            <a:lvl5pPr indent="0" lvl="4" marL="0" marR="0" rtl="0" algn="r">
              <a:lnSpc>
                <a:spcPct val="100000"/>
              </a:lnSpc>
              <a:spcBef>
                <a:spcPts val="0"/>
              </a:spcBef>
              <a:spcAft>
                <a:spcPts val="0"/>
              </a:spcAft>
              <a:buClr>
                <a:srgbClr val="FFFFFF"/>
              </a:buClr>
              <a:buSzPts val="375"/>
              <a:buFont typeface="Verdana"/>
              <a:buNone/>
              <a:defRPr b="0" i="0" sz="1500" u="none" cap="none" strike="noStrike">
                <a:solidFill>
                  <a:srgbClr val="FFFFFF"/>
                </a:solidFill>
                <a:latin typeface="Verdana"/>
                <a:ea typeface="Verdana"/>
                <a:cs typeface="Verdana"/>
                <a:sym typeface="Verdana"/>
              </a:defRPr>
            </a:lvl5pPr>
            <a:lvl6pPr indent="0" lvl="5" marL="0" marR="0" rtl="0" algn="r">
              <a:lnSpc>
                <a:spcPct val="100000"/>
              </a:lnSpc>
              <a:spcBef>
                <a:spcPts val="0"/>
              </a:spcBef>
              <a:spcAft>
                <a:spcPts val="0"/>
              </a:spcAft>
              <a:buClr>
                <a:srgbClr val="FFFFFF"/>
              </a:buClr>
              <a:buSzPts val="375"/>
              <a:buFont typeface="Verdana"/>
              <a:buNone/>
              <a:defRPr b="0" i="0" sz="1500" u="none" cap="none" strike="noStrike">
                <a:solidFill>
                  <a:srgbClr val="FFFFFF"/>
                </a:solidFill>
                <a:latin typeface="Verdana"/>
                <a:ea typeface="Verdana"/>
                <a:cs typeface="Verdana"/>
                <a:sym typeface="Verdana"/>
              </a:defRPr>
            </a:lvl6pPr>
            <a:lvl7pPr indent="0" lvl="6" marL="0" marR="0" rtl="0" algn="r">
              <a:lnSpc>
                <a:spcPct val="100000"/>
              </a:lnSpc>
              <a:spcBef>
                <a:spcPts val="0"/>
              </a:spcBef>
              <a:spcAft>
                <a:spcPts val="0"/>
              </a:spcAft>
              <a:buClr>
                <a:srgbClr val="FFFFFF"/>
              </a:buClr>
              <a:buSzPts val="375"/>
              <a:buFont typeface="Verdana"/>
              <a:buNone/>
              <a:defRPr b="0" i="0" sz="1500" u="none" cap="none" strike="noStrike">
                <a:solidFill>
                  <a:srgbClr val="FFFFFF"/>
                </a:solidFill>
                <a:latin typeface="Verdana"/>
                <a:ea typeface="Verdana"/>
                <a:cs typeface="Verdana"/>
                <a:sym typeface="Verdana"/>
              </a:defRPr>
            </a:lvl7pPr>
            <a:lvl8pPr indent="0" lvl="7" marL="0" marR="0" rtl="0" algn="r">
              <a:lnSpc>
                <a:spcPct val="100000"/>
              </a:lnSpc>
              <a:spcBef>
                <a:spcPts val="0"/>
              </a:spcBef>
              <a:spcAft>
                <a:spcPts val="0"/>
              </a:spcAft>
              <a:buClr>
                <a:srgbClr val="FFFFFF"/>
              </a:buClr>
              <a:buSzPts val="375"/>
              <a:buFont typeface="Verdana"/>
              <a:buNone/>
              <a:defRPr b="0" i="0" sz="1500" u="none" cap="none" strike="noStrike">
                <a:solidFill>
                  <a:srgbClr val="FFFFFF"/>
                </a:solidFill>
                <a:latin typeface="Verdana"/>
                <a:ea typeface="Verdana"/>
                <a:cs typeface="Verdana"/>
                <a:sym typeface="Verdana"/>
              </a:defRPr>
            </a:lvl8pPr>
            <a:lvl9pPr indent="0" lvl="8" marL="0" marR="0" rtl="0" algn="r">
              <a:lnSpc>
                <a:spcPct val="100000"/>
              </a:lnSpc>
              <a:spcBef>
                <a:spcPts val="0"/>
              </a:spcBef>
              <a:spcAft>
                <a:spcPts val="0"/>
              </a:spcAft>
              <a:buClr>
                <a:srgbClr val="FFFFFF"/>
              </a:buClr>
              <a:buSzPts val="375"/>
              <a:buFont typeface="Verdana"/>
              <a:buNone/>
              <a:defRPr b="0" i="0" sz="1500" u="none" cap="none" strike="noStrike">
                <a:solidFill>
                  <a:srgbClr val="FFFFF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33"/>
          <p:cNvSpPr txBox="1"/>
          <p:nvPr>
            <p:ph idx="2" type="body"/>
          </p:nvPr>
        </p:nvSpPr>
        <p:spPr>
          <a:xfrm>
            <a:off x="6316133" y="1600200"/>
            <a:ext cx="5283198" cy="4525962"/>
          </a:xfrm>
          <a:prstGeom prst="rect">
            <a:avLst/>
          </a:prstGeom>
          <a:noFill/>
          <a:ln>
            <a:noFill/>
          </a:ln>
        </p:spPr>
        <p:txBody>
          <a:bodyPr anchorCtr="0" anchor="t" bIns="121900" lIns="121900" spcFirstLastPara="1" rIns="121900" wrap="square" tIns="121900">
            <a:noAutofit/>
          </a:bodyPr>
          <a:lstStyle>
            <a:lvl1pPr indent="-431800" lvl="0" marL="457200" marR="0" algn="l">
              <a:lnSpc>
                <a:spcPct val="100000"/>
              </a:lnSpc>
              <a:spcBef>
                <a:spcPts val="600"/>
              </a:spcBef>
              <a:spcAft>
                <a:spcPts val="0"/>
              </a:spcAft>
              <a:buClr>
                <a:schemeClr val="lt1"/>
              </a:buClr>
              <a:buSzPts val="3200"/>
              <a:buFont typeface="Arial"/>
              <a:buChar char="•"/>
              <a:defRPr b="0" i="0" sz="3200" u="none" cap="none" strike="noStrike">
                <a:solidFill>
                  <a:srgbClr val="FFFFFF"/>
                </a:solidFill>
                <a:latin typeface="Arial"/>
                <a:ea typeface="Arial"/>
                <a:cs typeface="Arial"/>
                <a:sym typeface="Arial"/>
              </a:defRPr>
            </a:lvl1pPr>
            <a:lvl2pPr indent="-400050" lvl="1" marL="914400" marR="0" algn="l">
              <a:lnSpc>
                <a:spcPct val="100000"/>
              </a:lnSpc>
              <a:spcBef>
                <a:spcPts val="500"/>
              </a:spcBef>
              <a:spcAft>
                <a:spcPts val="0"/>
              </a:spcAft>
              <a:buClr>
                <a:schemeClr val="lt1"/>
              </a:buClr>
              <a:buSzPts val="2700"/>
              <a:buFont typeface="Arial"/>
              <a:buChar char="•"/>
              <a:defRPr b="0" i="0" sz="2700" u="none" cap="none" strike="noStrike">
                <a:solidFill>
                  <a:srgbClr val="FFFFFF"/>
                </a:solidFill>
                <a:latin typeface="Arial"/>
                <a:ea typeface="Arial"/>
                <a:cs typeface="Arial"/>
                <a:sym typeface="Arial"/>
              </a:defRPr>
            </a:lvl2pPr>
            <a:lvl3pPr indent="-381000" lvl="2" marL="1371600" marR="0" algn="l">
              <a:lnSpc>
                <a:spcPct val="100000"/>
              </a:lnSpc>
              <a:spcBef>
                <a:spcPts val="500"/>
              </a:spcBef>
              <a:spcAft>
                <a:spcPts val="0"/>
              </a:spcAft>
              <a:buClr>
                <a:schemeClr val="lt1"/>
              </a:buClr>
              <a:buSzPts val="2400"/>
              <a:buFont typeface="Arial"/>
              <a:buChar char="•"/>
              <a:defRPr b="0" i="0" sz="2400" u="none" cap="none" strike="noStrike">
                <a:solidFill>
                  <a:srgbClr val="FFFFFF"/>
                </a:solidFill>
                <a:latin typeface="Arial"/>
                <a:ea typeface="Arial"/>
                <a:cs typeface="Arial"/>
                <a:sym typeface="Arial"/>
              </a:defRPr>
            </a:lvl3pPr>
            <a:lvl4pPr indent="-361950" lvl="3" marL="1828800" marR="0" algn="l">
              <a:lnSpc>
                <a:spcPct val="100000"/>
              </a:lnSpc>
              <a:spcBef>
                <a:spcPts val="400"/>
              </a:spcBef>
              <a:spcAft>
                <a:spcPts val="0"/>
              </a:spcAft>
              <a:buClr>
                <a:schemeClr val="lt1"/>
              </a:buClr>
              <a:buSzPts val="2100"/>
              <a:buFont typeface="Arial"/>
              <a:buChar char="•"/>
              <a:defRPr b="0" i="0" sz="2100" u="none" cap="none" strike="noStrike">
                <a:solidFill>
                  <a:srgbClr val="FFFFFF"/>
                </a:solidFill>
                <a:latin typeface="Arial"/>
                <a:ea typeface="Arial"/>
                <a:cs typeface="Arial"/>
                <a:sym typeface="Arial"/>
              </a:defRPr>
            </a:lvl4pPr>
            <a:lvl5pPr indent="-361950" lvl="4" marL="2286000" marR="0" algn="l">
              <a:lnSpc>
                <a:spcPct val="100000"/>
              </a:lnSpc>
              <a:spcBef>
                <a:spcPts val="400"/>
              </a:spcBef>
              <a:spcAft>
                <a:spcPts val="0"/>
              </a:spcAft>
              <a:buClr>
                <a:schemeClr val="lt1"/>
              </a:buClr>
              <a:buSzPts val="2100"/>
              <a:buFont typeface="Arial"/>
              <a:buChar char="•"/>
              <a:defRPr b="0" i="0" sz="2100" u="none" cap="none" strike="noStrike">
                <a:solidFill>
                  <a:srgbClr val="FFFFFF"/>
                </a:solidFill>
                <a:latin typeface="Verdana"/>
                <a:ea typeface="Verdana"/>
                <a:cs typeface="Verdana"/>
                <a:sym typeface="Verdana"/>
              </a:defRPr>
            </a:lvl5pPr>
            <a:lvl6pPr indent="-400050" lvl="5" marL="27432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18"/>
          <p:cNvSpPr txBox="1"/>
          <p:nvPr>
            <p:ph type="title"/>
          </p:nvPr>
        </p:nvSpPr>
        <p:spPr>
          <a:xfrm>
            <a:off x="609600" y="209629"/>
            <a:ext cx="10972800" cy="988747"/>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3733" u="none" cap="none" strike="noStrike">
                <a:solidFill>
                  <a:srgbClr val="000000"/>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9" name="Google Shape;39;p18"/>
          <p:cNvSpPr txBox="1"/>
          <p:nvPr>
            <p:ph idx="12" type="sldNum"/>
          </p:nvPr>
        </p:nvSpPr>
        <p:spPr>
          <a:xfrm>
            <a:off x="9163136" y="6530458"/>
            <a:ext cx="2844800" cy="256688"/>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bg>
      <p:bgPr>
        <a:solidFill>
          <a:schemeClr val="accent1"/>
        </a:solidFill>
      </p:bgPr>
    </p:bg>
    <p:spTree>
      <p:nvGrpSpPr>
        <p:cNvPr id="40" name="Shape 40"/>
        <p:cNvGrpSpPr/>
        <p:nvPr/>
      </p:nvGrpSpPr>
      <p:grpSpPr>
        <a:xfrm>
          <a:off x="0" y="0"/>
          <a:ext cx="0" cy="0"/>
          <a:chOff x="0" y="0"/>
          <a:chExt cx="0" cy="0"/>
        </a:xfrm>
      </p:grpSpPr>
      <p:sp>
        <p:nvSpPr>
          <p:cNvPr id="41" name="Google Shape;41;p19"/>
          <p:cNvSpPr txBox="1"/>
          <p:nvPr>
            <p:ph type="ctrTitle"/>
          </p:nvPr>
        </p:nvSpPr>
        <p:spPr>
          <a:xfrm>
            <a:off x="607484" y="3140910"/>
            <a:ext cx="10248915" cy="1470025"/>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1400"/>
              <a:buFont typeface="Arial"/>
              <a:buNone/>
              <a:defRPr b="0" i="0" sz="3733" u="none" cap="none" strike="noStrik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19"/>
          <p:cNvSpPr txBox="1"/>
          <p:nvPr>
            <p:ph idx="1" type="subTitle"/>
          </p:nvPr>
        </p:nvSpPr>
        <p:spPr>
          <a:xfrm>
            <a:off x="607484" y="4830936"/>
            <a:ext cx="8440283" cy="1233813"/>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600"/>
              </a:spcBef>
              <a:spcAft>
                <a:spcPts val="0"/>
              </a:spcAft>
              <a:buClr>
                <a:srgbClr val="FFDA00"/>
              </a:buClr>
              <a:buSzPts val="1400"/>
              <a:buFont typeface="Arial"/>
              <a:buNone/>
              <a:defRPr b="0" i="0" sz="1600" u="none" cap="none" strike="noStrike">
                <a:solidFill>
                  <a:srgbClr val="FFDA00"/>
                </a:solidFill>
                <a:latin typeface="Exo"/>
                <a:ea typeface="Exo"/>
                <a:cs typeface="Exo"/>
                <a:sym typeface="Exo"/>
              </a:defRPr>
            </a:lvl1pPr>
            <a:lvl2pPr lvl="1" marR="0" algn="ctr">
              <a:lnSpc>
                <a:spcPct val="100000"/>
              </a:lnSpc>
              <a:spcBef>
                <a:spcPts val="1067"/>
              </a:spcBef>
              <a:spcAft>
                <a:spcPts val="0"/>
              </a:spcAft>
              <a:buClr>
                <a:srgbClr val="888888"/>
              </a:buClr>
              <a:buSzPts val="2133"/>
              <a:buFont typeface="Noto Sans Symbols"/>
              <a:buNone/>
              <a:defRPr b="0" i="0" sz="2133" u="none" cap="none" strike="noStrike">
                <a:solidFill>
                  <a:srgbClr val="888888"/>
                </a:solidFill>
                <a:latin typeface="Arial"/>
                <a:ea typeface="Arial"/>
                <a:cs typeface="Arial"/>
                <a:sym typeface="Arial"/>
              </a:defRPr>
            </a:lvl2pPr>
            <a:lvl3pPr lvl="2" marR="0" algn="ctr">
              <a:lnSpc>
                <a:spcPct val="100000"/>
              </a:lnSpc>
              <a:spcBef>
                <a:spcPts val="533"/>
              </a:spcBef>
              <a:spcAft>
                <a:spcPts val="0"/>
              </a:spcAft>
              <a:buClr>
                <a:srgbClr val="888888"/>
              </a:buClr>
              <a:buSzPts val="2133"/>
              <a:buFont typeface="Noto Sans Symbols"/>
              <a:buNone/>
              <a:defRPr b="0" i="0" sz="2133" u="none" cap="none" strike="noStrike">
                <a:solidFill>
                  <a:srgbClr val="888888"/>
                </a:solidFill>
                <a:latin typeface="Arial"/>
                <a:ea typeface="Arial"/>
                <a:cs typeface="Arial"/>
                <a:sym typeface="Arial"/>
              </a:defRPr>
            </a:lvl3pPr>
            <a:lvl4pPr lvl="3" marR="0" algn="ctr">
              <a:lnSpc>
                <a:spcPct val="100000"/>
              </a:lnSpc>
              <a:spcBef>
                <a:spcPts val="267"/>
              </a:spcBef>
              <a:spcAft>
                <a:spcPts val="0"/>
              </a:spcAft>
              <a:buClr>
                <a:srgbClr val="888888"/>
              </a:buClr>
              <a:buSzPts val="2133"/>
              <a:buFont typeface="Arial"/>
              <a:buNone/>
              <a:defRPr b="0" i="0" sz="2133" u="none" cap="none" strike="noStrike">
                <a:solidFill>
                  <a:srgbClr val="888888"/>
                </a:solidFill>
                <a:latin typeface="Arial"/>
                <a:ea typeface="Arial"/>
                <a:cs typeface="Arial"/>
                <a:sym typeface="Arial"/>
              </a:defRPr>
            </a:lvl4pPr>
            <a:lvl5pPr lvl="4" marR="0" algn="ctr">
              <a:lnSpc>
                <a:spcPct val="100000"/>
              </a:lnSpc>
              <a:spcBef>
                <a:spcPts val="373"/>
              </a:spcBef>
              <a:spcAft>
                <a:spcPts val="0"/>
              </a:spcAft>
              <a:buClr>
                <a:srgbClr val="888888"/>
              </a:buClr>
              <a:buSzPts val="1867"/>
              <a:buFont typeface="Arial"/>
              <a:buNone/>
              <a:defRPr b="0" i="0" sz="1867" u="none" cap="none" strike="noStrike">
                <a:solidFill>
                  <a:srgbClr val="888888"/>
                </a:solidFill>
                <a:latin typeface="Arial"/>
                <a:ea typeface="Arial"/>
                <a:cs typeface="Arial"/>
                <a:sym typeface="Arial"/>
              </a:defRPr>
            </a:lvl5pPr>
            <a:lvl6pPr lvl="5" marR="0" algn="ctr">
              <a:lnSpc>
                <a:spcPct val="100000"/>
              </a:lnSpc>
              <a:spcBef>
                <a:spcPts val="533"/>
              </a:spcBef>
              <a:spcAft>
                <a:spcPts val="0"/>
              </a:spcAft>
              <a:buClr>
                <a:srgbClr val="888888"/>
              </a:buClr>
              <a:buSzPts val="2667"/>
              <a:buFont typeface="Arial"/>
              <a:buNone/>
              <a:defRPr b="0" i="0" sz="2667" u="none" cap="none" strike="noStrike">
                <a:solidFill>
                  <a:srgbClr val="888888"/>
                </a:solidFill>
                <a:latin typeface="Arial"/>
                <a:ea typeface="Arial"/>
                <a:cs typeface="Arial"/>
                <a:sym typeface="Arial"/>
              </a:defRPr>
            </a:lvl6pPr>
            <a:lvl7pPr lvl="6" marR="0" algn="ctr">
              <a:lnSpc>
                <a:spcPct val="100000"/>
              </a:lnSpc>
              <a:spcBef>
                <a:spcPts val="533"/>
              </a:spcBef>
              <a:spcAft>
                <a:spcPts val="0"/>
              </a:spcAft>
              <a:buClr>
                <a:srgbClr val="888888"/>
              </a:buClr>
              <a:buSzPts val="2667"/>
              <a:buFont typeface="Arial"/>
              <a:buNone/>
              <a:defRPr b="0" i="0" sz="2667" u="none" cap="none" strike="noStrike">
                <a:solidFill>
                  <a:srgbClr val="888888"/>
                </a:solidFill>
                <a:latin typeface="Arial"/>
                <a:ea typeface="Arial"/>
                <a:cs typeface="Arial"/>
                <a:sym typeface="Arial"/>
              </a:defRPr>
            </a:lvl7pPr>
            <a:lvl8pPr lvl="7" marR="0" algn="ctr">
              <a:lnSpc>
                <a:spcPct val="100000"/>
              </a:lnSpc>
              <a:spcBef>
                <a:spcPts val="533"/>
              </a:spcBef>
              <a:spcAft>
                <a:spcPts val="0"/>
              </a:spcAft>
              <a:buClr>
                <a:srgbClr val="888888"/>
              </a:buClr>
              <a:buSzPts val="2667"/>
              <a:buFont typeface="Arial"/>
              <a:buNone/>
              <a:defRPr b="0" i="0" sz="2667" u="none" cap="none" strike="noStrike">
                <a:solidFill>
                  <a:srgbClr val="888888"/>
                </a:solidFill>
                <a:latin typeface="Arial"/>
                <a:ea typeface="Arial"/>
                <a:cs typeface="Arial"/>
                <a:sym typeface="Arial"/>
              </a:defRPr>
            </a:lvl8pPr>
            <a:lvl9pPr lvl="8" marR="0" algn="ctr">
              <a:lnSpc>
                <a:spcPct val="100000"/>
              </a:lnSpc>
              <a:spcBef>
                <a:spcPts val="533"/>
              </a:spcBef>
              <a:spcAft>
                <a:spcPts val="0"/>
              </a:spcAft>
              <a:buClr>
                <a:srgbClr val="888888"/>
              </a:buClr>
              <a:buSzPts val="2667"/>
              <a:buFont typeface="Arial"/>
              <a:buNone/>
              <a:defRPr b="0" i="0" sz="2667" u="none" cap="none" strike="noStrike">
                <a:solidFill>
                  <a:srgbClr val="888888"/>
                </a:solidFill>
                <a:latin typeface="Arial"/>
                <a:ea typeface="Arial"/>
                <a:cs typeface="Arial"/>
                <a:sym typeface="Arial"/>
              </a:defRPr>
            </a:lvl9pPr>
          </a:lstStyle>
          <a:p/>
        </p:txBody>
      </p:sp>
      <p:sp>
        <p:nvSpPr>
          <p:cNvPr id="43" name="Google Shape;43;p19"/>
          <p:cNvSpPr/>
          <p:nvPr/>
        </p:nvSpPr>
        <p:spPr>
          <a:xfrm>
            <a:off x="-9959" y="-14659"/>
            <a:ext cx="12202754" cy="708939"/>
          </a:xfrm>
          <a:custGeom>
            <a:rect b="b" l="l" r="r" t="t"/>
            <a:pathLst>
              <a:path extrusionOk="0" h="120000" w="120000">
                <a:moveTo>
                  <a:pt x="40" y="1240"/>
                </a:moveTo>
                <a:cubicBezTo>
                  <a:pt x="8" y="52243"/>
                  <a:pt x="32" y="68379"/>
                  <a:pt x="0" y="119382"/>
                </a:cubicBezTo>
                <a:lnTo>
                  <a:pt x="71686" y="120000"/>
                </a:lnTo>
                <a:lnTo>
                  <a:pt x="77480" y="77585"/>
                </a:lnTo>
                <a:lnTo>
                  <a:pt x="119992" y="77183"/>
                </a:lnTo>
                <a:cubicBezTo>
                  <a:pt x="120024" y="43041"/>
                  <a:pt x="119942" y="34142"/>
                  <a:pt x="119975" y="0"/>
                </a:cubicBezTo>
                <a:lnTo>
                  <a:pt x="40" y="124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44" name="Google Shape;44;p19"/>
          <p:cNvSpPr/>
          <p:nvPr/>
        </p:nvSpPr>
        <p:spPr>
          <a:xfrm>
            <a:off x="607492" y="6365950"/>
            <a:ext cx="2082301" cy="1642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67"/>
              <a:buFont typeface="Arial"/>
              <a:buNone/>
            </a:pPr>
            <a:r>
              <a:rPr b="0" i="0" lang="en-US" sz="1067" u="none" cap="none" strike="noStrike">
                <a:solidFill>
                  <a:srgbClr val="8DC8E8"/>
                </a:solidFill>
                <a:latin typeface="Arial"/>
                <a:ea typeface="Arial"/>
                <a:cs typeface="Arial"/>
                <a:sym typeface="Arial"/>
              </a:rPr>
              <a:t>Intel Confidential — Do Not Forward</a:t>
            </a:r>
            <a:endParaRPr b="0" i="0" sz="1400" u="none" cap="none" strike="noStrike">
              <a:solidFill>
                <a:srgbClr val="000000"/>
              </a:solidFill>
              <a:latin typeface="Arial"/>
              <a:ea typeface="Arial"/>
              <a:cs typeface="Arial"/>
              <a:sym typeface="Arial"/>
            </a:endParaRPr>
          </a:p>
        </p:txBody>
      </p:sp>
      <p:pic>
        <p:nvPicPr>
          <p:cNvPr descr="int_lookins_hrz_rgb_wht_24.png" id="45" name="Google Shape;45;p19"/>
          <p:cNvPicPr preferRelativeResize="0"/>
          <p:nvPr/>
        </p:nvPicPr>
        <p:blipFill rotWithShape="1">
          <a:blip r:embed="rId2">
            <a:alphaModFix/>
          </a:blip>
          <a:srcRect b="0" l="0" r="53442" t="0"/>
          <a:stretch/>
        </p:blipFill>
        <p:spPr>
          <a:xfrm>
            <a:off x="594377" y="1722449"/>
            <a:ext cx="1669492" cy="105483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6" name="Shape 46"/>
        <p:cNvGrpSpPr/>
        <p:nvPr/>
      </p:nvGrpSpPr>
      <p:grpSpPr>
        <a:xfrm>
          <a:off x="0" y="0"/>
          <a:ext cx="0" cy="0"/>
          <a:chOff x="0" y="0"/>
          <a:chExt cx="0" cy="0"/>
        </a:xfrm>
      </p:grpSpPr>
      <p:sp>
        <p:nvSpPr>
          <p:cNvPr id="47" name="Google Shape;47;p20"/>
          <p:cNvSpPr txBox="1"/>
          <p:nvPr>
            <p:ph type="title"/>
          </p:nvPr>
        </p:nvSpPr>
        <p:spPr>
          <a:xfrm>
            <a:off x="609600" y="244449"/>
            <a:ext cx="10972800" cy="988747"/>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3733" u="none" cap="none" strike="noStrike">
                <a:solidFill>
                  <a:srgbClr val="000000"/>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8" name="Google Shape;48;p20"/>
          <p:cNvSpPr txBox="1"/>
          <p:nvPr>
            <p:ph idx="12" type="sldNum"/>
          </p:nvPr>
        </p:nvSpPr>
        <p:spPr>
          <a:xfrm>
            <a:off x="9163136" y="6458132"/>
            <a:ext cx="2844800" cy="365125"/>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20"/>
          <p:cNvSpPr txBox="1"/>
          <p:nvPr>
            <p:ph idx="1" type="body"/>
          </p:nvPr>
        </p:nvSpPr>
        <p:spPr>
          <a:xfrm>
            <a:off x="607502" y="1600203"/>
            <a:ext cx="10889396" cy="4626548"/>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600"/>
              </a:spcBef>
              <a:spcAft>
                <a:spcPts val="0"/>
              </a:spcAft>
              <a:buClr>
                <a:srgbClr val="595959"/>
              </a:buClr>
              <a:buSzPts val="1400"/>
              <a:buFont typeface="Arial"/>
              <a:buNone/>
              <a:defRPr b="0" i="0" sz="2400" u="none" cap="none" strike="noStrike">
                <a:solidFill>
                  <a:srgbClr val="595959"/>
                </a:solidFill>
                <a:latin typeface="Arial"/>
                <a:ea typeface="Arial"/>
                <a:cs typeface="Arial"/>
                <a:sym typeface="Arial"/>
              </a:defRPr>
            </a:lvl1pPr>
            <a:lvl2pPr indent="-364045" lvl="1" marL="914400" marR="0" algn="l">
              <a:lnSpc>
                <a:spcPct val="100000"/>
              </a:lnSpc>
              <a:spcBef>
                <a:spcPts val="1067"/>
              </a:spcBef>
              <a:spcAft>
                <a:spcPts val="0"/>
              </a:spcAft>
              <a:buClr>
                <a:srgbClr val="595959"/>
              </a:buClr>
              <a:buSzPts val="2133"/>
              <a:buFont typeface="Noto Sans Symbols"/>
              <a:buChar char="▪"/>
              <a:defRPr b="0" i="0" sz="2133" u="none" cap="none" strike="noStrike">
                <a:solidFill>
                  <a:srgbClr val="595959"/>
                </a:solidFill>
                <a:latin typeface="Arial"/>
                <a:ea typeface="Arial"/>
                <a:cs typeface="Arial"/>
                <a:sym typeface="Arial"/>
              </a:defRPr>
            </a:lvl2pPr>
            <a:lvl3pPr indent="-364045" lvl="2" marL="1371600" marR="0" algn="l">
              <a:lnSpc>
                <a:spcPct val="100000"/>
              </a:lnSpc>
              <a:spcBef>
                <a:spcPts val="533"/>
              </a:spcBef>
              <a:spcAft>
                <a:spcPts val="0"/>
              </a:spcAft>
              <a:buClr>
                <a:srgbClr val="595959"/>
              </a:buClr>
              <a:buSzPts val="2133"/>
              <a:buFont typeface="Noto Sans Symbols"/>
              <a:buChar char="▪"/>
              <a:defRPr b="0" i="0" sz="2133" u="none" cap="none" strike="noStrike">
                <a:solidFill>
                  <a:srgbClr val="595959"/>
                </a:solidFill>
                <a:latin typeface="Arial"/>
                <a:ea typeface="Arial"/>
                <a:cs typeface="Arial"/>
                <a:sym typeface="Arial"/>
              </a:defRPr>
            </a:lvl3pPr>
            <a:lvl4pPr indent="-364045" lvl="3" marL="1828800" marR="0" algn="l">
              <a:lnSpc>
                <a:spcPct val="100000"/>
              </a:lnSpc>
              <a:spcBef>
                <a:spcPts val="267"/>
              </a:spcBef>
              <a:spcAft>
                <a:spcPts val="0"/>
              </a:spcAft>
              <a:buClr>
                <a:srgbClr val="595959"/>
              </a:buClr>
              <a:buSzPts val="2133"/>
              <a:buFont typeface="Arial"/>
              <a:buChar char="–"/>
              <a:defRPr b="0" i="0" sz="2133" u="none" cap="none" strike="noStrike">
                <a:solidFill>
                  <a:srgbClr val="595959"/>
                </a:solidFill>
                <a:latin typeface="Arial"/>
                <a:ea typeface="Arial"/>
                <a:cs typeface="Arial"/>
                <a:sym typeface="Arial"/>
              </a:defRPr>
            </a:lvl4pPr>
            <a:lvl5pPr indent="-347154" lvl="4" marL="2286000" marR="0" algn="l">
              <a:lnSpc>
                <a:spcPct val="100000"/>
              </a:lnSpc>
              <a:spcBef>
                <a:spcPts val="373"/>
              </a:spcBef>
              <a:spcAft>
                <a:spcPts val="0"/>
              </a:spcAft>
              <a:buClr>
                <a:srgbClr val="595959"/>
              </a:buClr>
              <a:buSzPts val="1867"/>
              <a:buFont typeface="Arial"/>
              <a:buChar char="»"/>
              <a:defRPr b="0" i="0" sz="1867" u="none" cap="none" strike="noStrike">
                <a:solidFill>
                  <a:srgbClr val="595959"/>
                </a:solidFill>
                <a:latin typeface="Arial"/>
                <a:ea typeface="Arial"/>
                <a:cs typeface="Arial"/>
                <a:sym typeface="Arial"/>
              </a:defRPr>
            </a:lvl5pPr>
            <a:lvl6pPr indent="-397954" lvl="5" marL="2743200" marR="0" algn="l">
              <a:lnSpc>
                <a:spcPct val="100000"/>
              </a:lnSpc>
              <a:spcBef>
                <a:spcPts val="533"/>
              </a:spcBef>
              <a:spcAft>
                <a:spcPts val="0"/>
              </a:spcAft>
              <a:buClr>
                <a:srgbClr val="595959"/>
              </a:buClr>
              <a:buSzPts val="2667"/>
              <a:buFont typeface="Arial"/>
              <a:buChar char="•"/>
              <a:defRPr b="0" i="0" sz="2667" u="none" cap="none" strike="noStrike">
                <a:solidFill>
                  <a:srgbClr val="595959"/>
                </a:solidFill>
                <a:latin typeface="Arial"/>
                <a:ea typeface="Arial"/>
                <a:cs typeface="Arial"/>
                <a:sym typeface="Arial"/>
              </a:defRPr>
            </a:lvl6pPr>
            <a:lvl7pPr indent="-397954" lvl="6" marL="3200400" marR="0" algn="l">
              <a:lnSpc>
                <a:spcPct val="100000"/>
              </a:lnSpc>
              <a:spcBef>
                <a:spcPts val="533"/>
              </a:spcBef>
              <a:spcAft>
                <a:spcPts val="0"/>
              </a:spcAft>
              <a:buClr>
                <a:srgbClr val="595959"/>
              </a:buClr>
              <a:buSzPts val="2667"/>
              <a:buFont typeface="Arial"/>
              <a:buChar char="•"/>
              <a:defRPr b="0" i="0" sz="2667" u="none" cap="none" strike="noStrike">
                <a:solidFill>
                  <a:srgbClr val="595959"/>
                </a:solidFill>
                <a:latin typeface="Arial"/>
                <a:ea typeface="Arial"/>
                <a:cs typeface="Arial"/>
                <a:sym typeface="Arial"/>
              </a:defRPr>
            </a:lvl7pPr>
            <a:lvl8pPr indent="-397954" lvl="7" marL="3657600" marR="0" algn="l">
              <a:lnSpc>
                <a:spcPct val="100000"/>
              </a:lnSpc>
              <a:spcBef>
                <a:spcPts val="533"/>
              </a:spcBef>
              <a:spcAft>
                <a:spcPts val="0"/>
              </a:spcAft>
              <a:buClr>
                <a:srgbClr val="595959"/>
              </a:buClr>
              <a:buSzPts val="2667"/>
              <a:buFont typeface="Arial"/>
              <a:buChar char="•"/>
              <a:defRPr b="0" i="0" sz="2667" u="none" cap="none" strike="noStrike">
                <a:solidFill>
                  <a:srgbClr val="595959"/>
                </a:solidFill>
                <a:latin typeface="Arial"/>
                <a:ea typeface="Arial"/>
                <a:cs typeface="Arial"/>
                <a:sym typeface="Arial"/>
              </a:defRPr>
            </a:lvl8pPr>
            <a:lvl9pPr indent="-397954" lvl="8" marL="4114800" marR="0" algn="l">
              <a:lnSpc>
                <a:spcPct val="100000"/>
              </a:lnSpc>
              <a:spcBef>
                <a:spcPts val="533"/>
              </a:spcBef>
              <a:spcAft>
                <a:spcPts val="0"/>
              </a:spcAft>
              <a:buClr>
                <a:srgbClr val="595959"/>
              </a:buClr>
              <a:buSzPts val="2667"/>
              <a:buFont typeface="Arial"/>
              <a:buChar char="•"/>
              <a:defRPr b="0" i="0" sz="2667" u="none" cap="none" strike="noStrike">
                <a:solidFill>
                  <a:srgbClr val="595959"/>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Bullet Title &amp; Content" type="obj">
  <p:cSld name="OBJECT">
    <p:spTree>
      <p:nvGrpSpPr>
        <p:cNvPr id="50" name="Shape 50"/>
        <p:cNvGrpSpPr/>
        <p:nvPr/>
      </p:nvGrpSpPr>
      <p:grpSpPr>
        <a:xfrm>
          <a:off x="0" y="0"/>
          <a:ext cx="0" cy="0"/>
          <a:chOff x="0" y="0"/>
          <a:chExt cx="0" cy="0"/>
        </a:xfrm>
      </p:grpSpPr>
      <p:sp>
        <p:nvSpPr>
          <p:cNvPr id="51" name="Google Shape;51;p21"/>
          <p:cNvSpPr txBox="1"/>
          <p:nvPr>
            <p:ph type="title"/>
          </p:nvPr>
        </p:nvSpPr>
        <p:spPr>
          <a:xfrm>
            <a:off x="609600" y="244449"/>
            <a:ext cx="10972800" cy="988747"/>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3733" u="none" cap="none" strike="noStrike">
                <a:solidFill>
                  <a:srgbClr val="000000"/>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2" name="Google Shape;52;p21"/>
          <p:cNvSpPr txBox="1"/>
          <p:nvPr>
            <p:ph idx="1" type="body"/>
          </p:nvPr>
        </p:nvSpPr>
        <p:spPr>
          <a:xfrm>
            <a:off x="609600" y="1600203"/>
            <a:ext cx="10972800" cy="462513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1600"/>
              </a:spcBef>
              <a:spcAft>
                <a:spcPts val="0"/>
              </a:spcAft>
              <a:buClr>
                <a:srgbClr val="595959"/>
              </a:buClr>
              <a:buSzPts val="1400"/>
              <a:buFont typeface="Arial"/>
              <a:buNone/>
              <a:defRPr b="0" i="0" sz="2400" u="none" cap="none" strike="noStrike">
                <a:solidFill>
                  <a:srgbClr val="595959"/>
                </a:solidFill>
                <a:latin typeface="Arial"/>
                <a:ea typeface="Arial"/>
                <a:cs typeface="Arial"/>
                <a:sym typeface="Arial"/>
              </a:defRPr>
            </a:lvl1pPr>
            <a:lvl2pPr indent="-381000" lvl="1" marL="914400" marR="0" algn="l">
              <a:lnSpc>
                <a:spcPct val="100000"/>
              </a:lnSpc>
              <a:spcBef>
                <a:spcPts val="1067"/>
              </a:spcBef>
              <a:spcAft>
                <a:spcPts val="0"/>
              </a:spcAft>
              <a:buClr>
                <a:srgbClr val="595959"/>
              </a:buClr>
              <a:buSzPts val="2400"/>
              <a:buFont typeface="Noto Sans Symbols"/>
              <a:buChar char="▪"/>
              <a:defRPr b="0" i="0" sz="2400" u="none" cap="none" strike="noStrike">
                <a:solidFill>
                  <a:srgbClr val="595959"/>
                </a:solidFill>
                <a:latin typeface="Arial"/>
                <a:ea typeface="Arial"/>
                <a:cs typeface="Arial"/>
                <a:sym typeface="Arial"/>
              </a:defRPr>
            </a:lvl2pPr>
            <a:lvl3pPr indent="-381000" lvl="2" marL="1371600" marR="0" algn="l">
              <a:lnSpc>
                <a:spcPct val="100000"/>
              </a:lnSpc>
              <a:spcBef>
                <a:spcPts val="533"/>
              </a:spcBef>
              <a:spcAft>
                <a:spcPts val="0"/>
              </a:spcAft>
              <a:buClr>
                <a:srgbClr val="595959"/>
              </a:buClr>
              <a:buSzPts val="2400"/>
              <a:buFont typeface="Noto Sans Symbols"/>
              <a:buChar char="▪"/>
              <a:defRPr b="0" i="0" sz="2400" u="none" cap="none" strike="noStrike">
                <a:solidFill>
                  <a:srgbClr val="595959"/>
                </a:solidFill>
                <a:latin typeface="Arial"/>
                <a:ea typeface="Arial"/>
                <a:cs typeface="Arial"/>
                <a:sym typeface="Arial"/>
              </a:defRPr>
            </a:lvl3pPr>
            <a:lvl4pPr indent="-364045" lvl="3" marL="1828800" marR="0" algn="l">
              <a:lnSpc>
                <a:spcPct val="100000"/>
              </a:lnSpc>
              <a:spcBef>
                <a:spcPts val="267"/>
              </a:spcBef>
              <a:spcAft>
                <a:spcPts val="0"/>
              </a:spcAft>
              <a:buClr>
                <a:srgbClr val="595959"/>
              </a:buClr>
              <a:buSzPts val="2133"/>
              <a:buFont typeface="Arial"/>
              <a:buChar char="–"/>
              <a:defRPr b="0" i="0" sz="2133" u="none" cap="none" strike="noStrike">
                <a:solidFill>
                  <a:srgbClr val="595959"/>
                </a:solidFill>
                <a:latin typeface="Arial"/>
                <a:ea typeface="Arial"/>
                <a:cs typeface="Arial"/>
                <a:sym typeface="Arial"/>
              </a:defRPr>
            </a:lvl4pPr>
            <a:lvl5pPr indent="-347154" lvl="4" marL="2286000" marR="0" algn="l">
              <a:lnSpc>
                <a:spcPct val="100000"/>
              </a:lnSpc>
              <a:spcBef>
                <a:spcPts val="373"/>
              </a:spcBef>
              <a:spcAft>
                <a:spcPts val="0"/>
              </a:spcAft>
              <a:buClr>
                <a:srgbClr val="595959"/>
              </a:buClr>
              <a:buSzPts val="1867"/>
              <a:buFont typeface="Arial"/>
              <a:buChar char="»"/>
              <a:defRPr b="0" i="0" sz="1867" u="none" cap="none" strike="noStrike">
                <a:solidFill>
                  <a:srgbClr val="595959"/>
                </a:solidFill>
                <a:latin typeface="Arial"/>
                <a:ea typeface="Arial"/>
                <a:cs typeface="Arial"/>
                <a:sym typeface="Arial"/>
              </a:defRPr>
            </a:lvl5pPr>
            <a:lvl6pPr indent="-397954" lvl="5" marL="2743200" marR="0" algn="l">
              <a:lnSpc>
                <a:spcPct val="100000"/>
              </a:lnSpc>
              <a:spcBef>
                <a:spcPts val="533"/>
              </a:spcBef>
              <a:spcAft>
                <a:spcPts val="0"/>
              </a:spcAft>
              <a:buClr>
                <a:srgbClr val="595959"/>
              </a:buClr>
              <a:buSzPts val="2667"/>
              <a:buFont typeface="Arial"/>
              <a:buChar char="•"/>
              <a:defRPr b="0" i="0" sz="2667" u="none" cap="none" strike="noStrike">
                <a:solidFill>
                  <a:srgbClr val="595959"/>
                </a:solidFill>
                <a:latin typeface="Arial"/>
                <a:ea typeface="Arial"/>
                <a:cs typeface="Arial"/>
                <a:sym typeface="Arial"/>
              </a:defRPr>
            </a:lvl6pPr>
            <a:lvl7pPr indent="-397954" lvl="6" marL="3200400" marR="0" algn="l">
              <a:lnSpc>
                <a:spcPct val="100000"/>
              </a:lnSpc>
              <a:spcBef>
                <a:spcPts val="533"/>
              </a:spcBef>
              <a:spcAft>
                <a:spcPts val="0"/>
              </a:spcAft>
              <a:buClr>
                <a:srgbClr val="595959"/>
              </a:buClr>
              <a:buSzPts val="2667"/>
              <a:buFont typeface="Arial"/>
              <a:buChar char="•"/>
              <a:defRPr b="0" i="0" sz="2667" u="none" cap="none" strike="noStrike">
                <a:solidFill>
                  <a:srgbClr val="595959"/>
                </a:solidFill>
                <a:latin typeface="Arial"/>
                <a:ea typeface="Arial"/>
                <a:cs typeface="Arial"/>
                <a:sym typeface="Arial"/>
              </a:defRPr>
            </a:lvl7pPr>
            <a:lvl8pPr indent="-397954" lvl="7" marL="3657600" marR="0" algn="l">
              <a:lnSpc>
                <a:spcPct val="100000"/>
              </a:lnSpc>
              <a:spcBef>
                <a:spcPts val="533"/>
              </a:spcBef>
              <a:spcAft>
                <a:spcPts val="0"/>
              </a:spcAft>
              <a:buClr>
                <a:srgbClr val="595959"/>
              </a:buClr>
              <a:buSzPts val="2667"/>
              <a:buFont typeface="Arial"/>
              <a:buChar char="•"/>
              <a:defRPr b="0" i="0" sz="2667" u="none" cap="none" strike="noStrike">
                <a:solidFill>
                  <a:srgbClr val="595959"/>
                </a:solidFill>
                <a:latin typeface="Arial"/>
                <a:ea typeface="Arial"/>
                <a:cs typeface="Arial"/>
                <a:sym typeface="Arial"/>
              </a:defRPr>
            </a:lvl8pPr>
            <a:lvl9pPr indent="-397954" lvl="8" marL="4114800" marR="0" algn="l">
              <a:lnSpc>
                <a:spcPct val="100000"/>
              </a:lnSpc>
              <a:spcBef>
                <a:spcPts val="533"/>
              </a:spcBef>
              <a:spcAft>
                <a:spcPts val="0"/>
              </a:spcAft>
              <a:buClr>
                <a:srgbClr val="595959"/>
              </a:buClr>
              <a:buSzPts val="2667"/>
              <a:buFont typeface="Arial"/>
              <a:buChar char="•"/>
              <a:defRPr b="0" i="0" sz="2667" u="none" cap="none" strike="noStrike">
                <a:solidFill>
                  <a:srgbClr val="595959"/>
                </a:solidFill>
                <a:latin typeface="Arial"/>
                <a:ea typeface="Arial"/>
                <a:cs typeface="Arial"/>
                <a:sym typeface="Arial"/>
              </a:defRPr>
            </a:lvl9pPr>
          </a:lstStyle>
          <a:p/>
        </p:txBody>
      </p:sp>
      <p:sp>
        <p:nvSpPr>
          <p:cNvPr id="53" name="Google Shape;53;p21"/>
          <p:cNvSpPr txBox="1"/>
          <p:nvPr>
            <p:ph idx="12" type="sldNum"/>
          </p:nvPr>
        </p:nvSpPr>
        <p:spPr>
          <a:xfrm>
            <a:off x="9163136" y="6555873"/>
            <a:ext cx="2844800" cy="31016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and Attribute">
  <p:cSld name="Quote and Attribute">
    <p:spTree>
      <p:nvGrpSpPr>
        <p:cNvPr id="54" name="Shape 54"/>
        <p:cNvGrpSpPr/>
        <p:nvPr/>
      </p:nvGrpSpPr>
      <p:grpSpPr>
        <a:xfrm>
          <a:off x="0" y="0"/>
          <a:ext cx="0" cy="0"/>
          <a:chOff x="0" y="0"/>
          <a:chExt cx="0" cy="0"/>
        </a:xfrm>
      </p:grpSpPr>
      <p:sp>
        <p:nvSpPr>
          <p:cNvPr id="55" name="Google Shape;55;p22"/>
          <p:cNvSpPr txBox="1"/>
          <p:nvPr>
            <p:ph type="title"/>
          </p:nvPr>
        </p:nvSpPr>
        <p:spPr>
          <a:xfrm>
            <a:off x="609600" y="209629"/>
            <a:ext cx="10972800" cy="988747"/>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accent1"/>
              </a:buClr>
              <a:buSzPts val="1400"/>
              <a:buFont typeface="Arial"/>
              <a:buNone/>
              <a:defRPr b="0" i="0" sz="3733" u="none" cap="none" strike="noStrike">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6" name="Google Shape;56;p22"/>
          <p:cNvSpPr txBox="1"/>
          <p:nvPr>
            <p:ph idx="1" type="body"/>
          </p:nvPr>
        </p:nvSpPr>
        <p:spPr>
          <a:xfrm>
            <a:off x="607502" y="1600203"/>
            <a:ext cx="10889396" cy="4626548"/>
          </a:xfrm>
          <a:prstGeom prst="rect">
            <a:avLst/>
          </a:prstGeom>
          <a:noFill/>
          <a:ln>
            <a:noFill/>
          </a:ln>
        </p:spPr>
        <p:txBody>
          <a:bodyPr anchorCtr="0" anchor="ctr" bIns="91425" lIns="91425" spcFirstLastPara="1" rIns="91425" wrap="square" tIns="91425">
            <a:noAutofit/>
          </a:bodyPr>
          <a:lstStyle>
            <a:lvl1pPr indent="-228600" lvl="0" marL="457200" marR="0" algn="l">
              <a:lnSpc>
                <a:spcPct val="90000"/>
              </a:lnSpc>
              <a:spcBef>
                <a:spcPts val="1600"/>
              </a:spcBef>
              <a:spcAft>
                <a:spcPts val="0"/>
              </a:spcAft>
              <a:buClr>
                <a:schemeClr val="accent2"/>
              </a:buClr>
              <a:buSzPts val="1400"/>
              <a:buFont typeface="Arial"/>
              <a:buNone/>
              <a:defRPr b="0" i="0" sz="5867" u="none" cap="none" strike="noStrike">
                <a:solidFill>
                  <a:schemeClr val="accent2"/>
                </a:solidFill>
                <a:latin typeface="Arial"/>
                <a:ea typeface="Arial"/>
                <a:cs typeface="Arial"/>
                <a:sym typeface="Arial"/>
              </a:defRPr>
            </a:lvl1pPr>
            <a:lvl2pPr indent="-330200" lvl="1" marL="914400" marR="0" algn="l">
              <a:lnSpc>
                <a:spcPct val="100000"/>
              </a:lnSpc>
              <a:spcBef>
                <a:spcPts val="1067"/>
              </a:spcBef>
              <a:spcAft>
                <a:spcPts val="0"/>
              </a:spcAft>
              <a:buClr>
                <a:schemeClr val="dk2"/>
              </a:buClr>
              <a:buSzPts val="1600"/>
              <a:buFont typeface="Merriweather Sans"/>
              <a:buChar char="−"/>
              <a:defRPr b="0" i="0" sz="1600" u="none" cap="none" strike="noStrike">
                <a:solidFill>
                  <a:schemeClr val="dk2"/>
                </a:solidFill>
                <a:latin typeface="Exo"/>
                <a:ea typeface="Exo"/>
                <a:cs typeface="Exo"/>
                <a:sym typeface="Exo"/>
              </a:defRPr>
            </a:lvl2pPr>
            <a:lvl3pPr indent="-321754" lvl="2" marL="1371600" marR="0" algn="l">
              <a:lnSpc>
                <a:spcPct val="100000"/>
              </a:lnSpc>
              <a:spcBef>
                <a:spcPts val="533"/>
              </a:spcBef>
              <a:spcAft>
                <a:spcPts val="0"/>
              </a:spcAft>
              <a:buClr>
                <a:schemeClr val="dk2"/>
              </a:buClr>
              <a:buSzPts val="1467"/>
              <a:buFont typeface="Noto Sans Symbols"/>
              <a:buChar char="▪"/>
              <a:defRPr b="0" i="0" sz="1467" u="none" cap="none" strike="noStrike">
                <a:solidFill>
                  <a:schemeClr val="dk2"/>
                </a:solidFill>
                <a:latin typeface="Arial"/>
                <a:ea typeface="Arial"/>
                <a:cs typeface="Arial"/>
                <a:sym typeface="Arial"/>
              </a:defRPr>
            </a:lvl3pPr>
            <a:lvl4pPr indent="-317500" lvl="3" marL="1828800" marR="0" algn="l">
              <a:lnSpc>
                <a:spcPct val="100000"/>
              </a:lnSpc>
              <a:spcBef>
                <a:spcPts val="267"/>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3245" lvl="4" marL="2286000" marR="0" algn="l">
              <a:lnSpc>
                <a:spcPct val="100000"/>
              </a:lnSpc>
              <a:spcBef>
                <a:spcPts val="267"/>
              </a:spcBef>
              <a:spcAft>
                <a:spcPts val="0"/>
              </a:spcAft>
              <a:buClr>
                <a:schemeClr val="dk2"/>
              </a:buClr>
              <a:buSzPts val="1333"/>
              <a:buFont typeface="Arial"/>
              <a:buChar char="»"/>
              <a:defRPr b="0" i="0" sz="1333" u="none" cap="none" strike="noStrike">
                <a:solidFill>
                  <a:schemeClr val="dk2"/>
                </a:solidFill>
                <a:latin typeface="Arial"/>
                <a:ea typeface="Arial"/>
                <a:cs typeface="Arial"/>
                <a:sym typeface="Arial"/>
              </a:defRPr>
            </a:lvl5pPr>
            <a:lvl6pPr indent="-397954" lvl="5" marL="2743200" marR="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57" name="Google Shape;57;p22"/>
          <p:cNvSpPr txBox="1"/>
          <p:nvPr>
            <p:ph idx="12" type="sldNum"/>
          </p:nvPr>
        </p:nvSpPr>
        <p:spPr>
          <a:xfrm>
            <a:off x="9163136" y="6458132"/>
            <a:ext cx="2844800" cy="365125"/>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image" Target="../media/image4.png"/><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theme" Target="../theme/theme3.xml"/><Relationship Id="rId14" Type="http://schemas.openxmlformats.org/officeDocument/2006/relationships/slideLayout" Target="../slideLayouts/slideLayout1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5"/>
          <p:cNvPicPr preferRelativeResize="0"/>
          <p:nvPr/>
        </p:nvPicPr>
        <p:blipFill rotWithShape="1">
          <a:blip r:embed="rId1">
            <a:alphaModFix/>
          </a:blip>
          <a:srcRect b="0" l="0" r="0" t="0"/>
          <a:stretch/>
        </p:blipFill>
        <p:spPr>
          <a:xfrm>
            <a:off x="0" y="2914647"/>
            <a:ext cx="12192650" cy="3943349"/>
          </a:xfrm>
          <a:prstGeom prst="rect">
            <a:avLst/>
          </a:prstGeom>
          <a:noFill/>
          <a:ln>
            <a:noFill/>
          </a:ln>
        </p:spPr>
      </p:pic>
      <p:sp>
        <p:nvSpPr>
          <p:cNvPr id="11" name="Google Shape;11;p15"/>
          <p:cNvSpPr/>
          <p:nvPr/>
        </p:nvSpPr>
        <p:spPr>
          <a:xfrm>
            <a:off x="0" y="0"/>
            <a:ext cx="12192000" cy="2844798"/>
          </a:xfrm>
          <a:prstGeom prst="rect">
            <a:avLst/>
          </a:prstGeom>
          <a:solidFill>
            <a:schemeClr val="l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2" name="Google Shape;12;p15"/>
          <p:cNvSpPr txBox="1"/>
          <p:nvPr>
            <p:ph type="title"/>
          </p:nvPr>
        </p:nvSpPr>
        <p:spPr>
          <a:xfrm>
            <a:off x="609600" y="274638"/>
            <a:ext cx="10972800" cy="1143000"/>
          </a:xfrm>
          <a:prstGeom prst="rect">
            <a:avLst/>
          </a:prstGeom>
          <a:noFill/>
          <a:ln>
            <a:noFill/>
          </a:ln>
        </p:spPr>
        <p:txBody>
          <a:bodyPr anchorCtr="0" anchor="ctr" bIns="121900" lIns="121900" spcFirstLastPara="1" rIns="121900" wrap="square" tIns="121900">
            <a:noAutofit/>
          </a:bodyPr>
          <a:lstStyle>
            <a:lvl1pPr lvl="0" marR="0" rtl="0" algn="l">
              <a:lnSpc>
                <a:spcPct val="100000"/>
              </a:lnSpc>
              <a:spcBef>
                <a:spcPts val="0"/>
              </a:spcBef>
              <a:spcAft>
                <a:spcPts val="0"/>
              </a:spcAft>
              <a:buClr>
                <a:schemeClr val="accent1"/>
              </a:buClr>
              <a:buSzPts val="1900"/>
              <a:buFont typeface="Arial"/>
              <a:buNone/>
              <a:defRPr b="0" i="0" sz="4300" u="none" cap="none" strike="noStrike">
                <a:solidFill>
                  <a:schemeClr val="accent1"/>
                </a:solidFill>
                <a:latin typeface="Arial"/>
                <a:ea typeface="Arial"/>
                <a:cs typeface="Arial"/>
                <a:sym typeface="Arial"/>
              </a:defRPr>
            </a:lvl1pPr>
            <a:lvl2pPr lvl="1">
              <a:spcBef>
                <a:spcPts val="0"/>
              </a:spcBef>
              <a:spcAft>
                <a:spcPts val="0"/>
              </a:spcAft>
              <a:buSzPts val="1900"/>
              <a:buFont typeface="Arial"/>
              <a:buNone/>
              <a:defRPr sz="2400"/>
            </a:lvl2pPr>
            <a:lvl3pPr lvl="2">
              <a:spcBef>
                <a:spcPts val="0"/>
              </a:spcBef>
              <a:spcAft>
                <a:spcPts val="0"/>
              </a:spcAft>
              <a:buSzPts val="1900"/>
              <a:buFont typeface="Arial"/>
              <a:buNone/>
              <a:defRPr sz="2400"/>
            </a:lvl3pPr>
            <a:lvl4pPr lvl="3">
              <a:spcBef>
                <a:spcPts val="0"/>
              </a:spcBef>
              <a:spcAft>
                <a:spcPts val="0"/>
              </a:spcAft>
              <a:buSzPts val="1900"/>
              <a:buFont typeface="Arial"/>
              <a:buNone/>
              <a:defRPr sz="2400"/>
            </a:lvl4pPr>
            <a:lvl5pPr lvl="4">
              <a:spcBef>
                <a:spcPts val="0"/>
              </a:spcBef>
              <a:spcAft>
                <a:spcPts val="0"/>
              </a:spcAft>
              <a:buSzPts val="1900"/>
              <a:buFont typeface="Arial"/>
              <a:buNone/>
              <a:defRPr sz="2400"/>
            </a:lvl5pPr>
            <a:lvl6pPr lvl="5">
              <a:spcBef>
                <a:spcPts val="0"/>
              </a:spcBef>
              <a:spcAft>
                <a:spcPts val="0"/>
              </a:spcAft>
              <a:buSzPts val="1900"/>
              <a:buFont typeface="Arial"/>
              <a:buNone/>
              <a:defRPr sz="2400"/>
            </a:lvl6pPr>
            <a:lvl7pPr lvl="6">
              <a:spcBef>
                <a:spcPts val="0"/>
              </a:spcBef>
              <a:spcAft>
                <a:spcPts val="0"/>
              </a:spcAft>
              <a:buSzPts val="1900"/>
              <a:buFont typeface="Arial"/>
              <a:buNone/>
              <a:defRPr sz="2400"/>
            </a:lvl7pPr>
            <a:lvl8pPr lvl="7">
              <a:spcBef>
                <a:spcPts val="0"/>
              </a:spcBef>
              <a:spcAft>
                <a:spcPts val="0"/>
              </a:spcAft>
              <a:buSzPts val="1900"/>
              <a:buFont typeface="Arial"/>
              <a:buNone/>
              <a:defRPr sz="2400"/>
            </a:lvl8pPr>
            <a:lvl9pPr lvl="8">
              <a:spcBef>
                <a:spcPts val="0"/>
              </a:spcBef>
              <a:spcAft>
                <a:spcPts val="0"/>
              </a:spcAft>
              <a:buSzPts val="1900"/>
              <a:buFont typeface="Arial"/>
              <a:buNone/>
              <a:defRPr sz="2400"/>
            </a:lvl9pPr>
          </a:lstStyle>
          <a:p/>
        </p:txBody>
      </p:sp>
      <p:sp>
        <p:nvSpPr>
          <p:cNvPr id="13" name="Google Shape;13;p15"/>
          <p:cNvSpPr txBox="1"/>
          <p:nvPr>
            <p:ph idx="1" type="body"/>
          </p:nvPr>
        </p:nvSpPr>
        <p:spPr>
          <a:xfrm>
            <a:off x="609600" y="1600200"/>
            <a:ext cx="10972800" cy="4525962"/>
          </a:xfrm>
          <a:prstGeom prst="rect">
            <a:avLst/>
          </a:prstGeom>
          <a:noFill/>
          <a:ln>
            <a:noFill/>
          </a:ln>
        </p:spPr>
        <p:txBody>
          <a:bodyPr anchorCtr="0" anchor="t" bIns="121900" lIns="121900" spcFirstLastPara="1" rIns="121900" wrap="square" tIns="121900">
            <a:noAutofit/>
          </a:bodyPr>
          <a:lstStyle>
            <a:lvl1pPr indent="-431800" lvl="0" marL="457200" marR="0" rtl="0" algn="l">
              <a:lnSpc>
                <a:spcPct val="100000"/>
              </a:lnSpc>
              <a:spcBef>
                <a:spcPts val="600"/>
              </a:spcBef>
              <a:spcAft>
                <a:spcPts val="0"/>
              </a:spcAft>
              <a:buClr>
                <a:schemeClr val="dk1"/>
              </a:buClr>
              <a:buSzPts val="3200"/>
              <a:buFont typeface="Noto Sans Symbols"/>
              <a:buChar char="▪"/>
              <a:defRPr b="0" i="0" sz="3200" u="none" cap="none" strike="noStrike">
                <a:solidFill>
                  <a:schemeClr val="dk1"/>
                </a:solidFill>
                <a:latin typeface="Arial"/>
                <a:ea typeface="Arial"/>
                <a:cs typeface="Arial"/>
                <a:sym typeface="Arial"/>
              </a:defRPr>
            </a:lvl1pPr>
            <a:lvl2pPr indent="-431800" lvl="1" marL="914400" marR="0" rtl="0" algn="l">
              <a:lnSpc>
                <a:spcPct val="100000"/>
              </a:lnSpc>
              <a:spcBef>
                <a:spcPts val="600"/>
              </a:spcBef>
              <a:spcAft>
                <a:spcPts val="0"/>
              </a:spcAft>
              <a:buClr>
                <a:schemeClr val="dk1"/>
              </a:buClr>
              <a:buSzPts val="3200"/>
              <a:buFont typeface="Noto Sans Symbols"/>
              <a:buChar char="▪"/>
              <a:defRPr b="0" i="0" sz="3200" u="none" cap="none" strike="noStrike">
                <a:solidFill>
                  <a:schemeClr val="dk1"/>
                </a:solidFill>
                <a:latin typeface="Arial"/>
                <a:ea typeface="Arial"/>
                <a:cs typeface="Arial"/>
                <a:sym typeface="Arial"/>
              </a:defRPr>
            </a:lvl2pPr>
            <a:lvl3pPr indent="-381000" lvl="2" marL="1371600" marR="0" rtl="0" algn="l">
              <a:lnSpc>
                <a:spcPct val="100000"/>
              </a:lnSpc>
              <a:spcBef>
                <a:spcPts val="5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3pPr>
            <a:lvl4pPr indent="-349250" lvl="3" marL="1828800" marR="0" rtl="0" algn="l">
              <a:lnSpc>
                <a:spcPct val="100000"/>
              </a:lnSpc>
              <a:spcBef>
                <a:spcPts val="400"/>
              </a:spcBef>
              <a:spcAft>
                <a:spcPts val="0"/>
              </a:spcAft>
              <a:buClr>
                <a:schemeClr val="dk1"/>
              </a:buClr>
              <a:buSzPts val="1900"/>
              <a:buFont typeface="Noto Sans Symbols"/>
              <a:buChar char="▪"/>
              <a:defRPr b="0" i="0" sz="1900" u="none" cap="none" strike="noStrike">
                <a:solidFill>
                  <a:schemeClr val="dk1"/>
                </a:solidFill>
                <a:latin typeface="Arial"/>
                <a:ea typeface="Arial"/>
                <a:cs typeface="Arial"/>
                <a:sym typeface="Arial"/>
              </a:defRPr>
            </a:lvl4pPr>
            <a:lvl5pPr indent="-400050" lvl="4" marL="22860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5pPr>
            <a:lvl6pPr indent="-400050" lvl="5" marL="27432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17"/>
          <p:cNvSpPr/>
          <p:nvPr/>
        </p:nvSpPr>
        <p:spPr>
          <a:xfrm>
            <a:off x="15" y="6404408"/>
            <a:ext cx="12201118" cy="456141"/>
          </a:xfrm>
          <a:custGeom>
            <a:rect b="b" l="l" r="r" t="t"/>
            <a:pathLst>
              <a:path extrusionOk="0" h="120000" w="120000">
                <a:moveTo>
                  <a:pt x="119985" y="670"/>
                </a:moveTo>
                <a:lnTo>
                  <a:pt x="109316" y="0"/>
                </a:lnTo>
                <a:lnTo>
                  <a:pt x="102467" y="80777"/>
                </a:lnTo>
                <a:lnTo>
                  <a:pt x="0" y="78941"/>
                </a:lnTo>
                <a:lnTo>
                  <a:pt x="0" y="119330"/>
                </a:lnTo>
                <a:lnTo>
                  <a:pt x="119993" y="120000"/>
                </a:lnTo>
                <a:cubicBezTo>
                  <a:pt x="120018" y="81058"/>
                  <a:pt x="119960" y="39611"/>
                  <a:pt x="119985" y="670"/>
                </a:cubicBezTo>
                <a:close/>
              </a:path>
            </a:pathLst>
          </a:custGeom>
          <a:solidFill>
            <a:schemeClr val="accent1"/>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32" name="Google Shape;32;p17"/>
          <p:cNvSpPr txBox="1"/>
          <p:nvPr>
            <p:ph type="title"/>
          </p:nvPr>
        </p:nvSpPr>
        <p:spPr>
          <a:xfrm>
            <a:off x="609600" y="209629"/>
            <a:ext cx="10972800" cy="988747"/>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1400"/>
              <a:buFont typeface="Arial"/>
              <a:buNone/>
              <a:defRPr b="0" i="0" sz="3733"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 name="Google Shape;33;p17"/>
          <p:cNvSpPr txBox="1"/>
          <p:nvPr>
            <p:ph idx="1" type="body"/>
          </p:nvPr>
        </p:nvSpPr>
        <p:spPr>
          <a:xfrm>
            <a:off x="607502" y="1600203"/>
            <a:ext cx="10889396" cy="462654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1600"/>
              </a:spcBef>
              <a:spcAft>
                <a:spcPts val="0"/>
              </a:spcAft>
              <a:buClr>
                <a:srgbClr val="0071C5"/>
              </a:buClr>
              <a:buSzPts val="1400"/>
              <a:buFont typeface="Arial"/>
              <a:buNone/>
              <a:defRPr b="0" i="0" sz="2400" u="none" cap="none" strike="noStrike">
                <a:solidFill>
                  <a:srgbClr val="0071C5"/>
                </a:solidFill>
                <a:latin typeface="Arial"/>
                <a:ea typeface="Arial"/>
                <a:cs typeface="Arial"/>
                <a:sym typeface="Arial"/>
              </a:defRPr>
            </a:lvl1pPr>
            <a:lvl2pPr indent="-364045" lvl="1" marL="914400" marR="0" rtl="0" algn="l">
              <a:lnSpc>
                <a:spcPct val="100000"/>
              </a:lnSpc>
              <a:spcBef>
                <a:spcPts val="1067"/>
              </a:spcBef>
              <a:spcAft>
                <a:spcPts val="0"/>
              </a:spcAft>
              <a:buClr>
                <a:schemeClr val="dk2"/>
              </a:buClr>
              <a:buSzPts val="2133"/>
              <a:buFont typeface="Noto Sans Symbols"/>
              <a:buChar char="▪"/>
              <a:defRPr b="0" i="0" sz="2133" u="none" cap="none" strike="noStrike">
                <a:solidFill>
                  <a:schemeClr val="dk2"/>
                </a:solidFill>
                <a:latin typeface="Arial"/>
                <a:ea typeface="Arial"/>
                <a:cs typeface="Arial"/>
                <a:sym typeface="Arial"/>
              </a:defRPr>
            </a:lvl2pPr>
            <a:lvl3pPr indent="-364045" lvl="2" marL="1371600" marR="0" rtl="0" algn="l">
              <a:lnSpc>
                <a:spcPct val="100000"/>
              </a:lnSpc>
              <a:spcBef>
                <a:spcPts val="533"/>
              </a:spcBef>
              <a:spcAft>
                <a:spcPts val="0"/>
              </a:spcAft>
              <a:buClr>
                <a:schemeClr val="dk2"/>
              </a:buClr>
              <a:buSzPts val="2133"/>
              <a:buFont typeface="Noto Sans Symbols"/>
              <a:buChar char="▪"/>
              <a:defRPr b="0" i="0" sz="2133" u="none" cap="none" strike="noStrike">
                <a:solidFill>
                  <a:schemeClr val="dk2"/>
                </a:solidFill>
                <a:latin typeface="Arial"/>
                <a:ea typeface="Arial"/>
                <a:cs typeface="Arial"/>
                <a:sym typeface="Arial"/>
              </a:defRPr>
            </a:lvl3pPr>
            <a:lvl4pPr indent="-364045" lvl="3" marL="1828800" marR="0" rtl="0" algn="l">
              <a:lnSpc>
                <a:spcPct val="100000"/>
              </a:lnSpc>
              <a:spcBef>
                <a:spcPts val="267"/>
              </a:spcBef>
              <a:spcAft>
                <a:spcPts val="0"/>
              </a:spcAft>
              <a:buClr>
                <a:schemeClr val="dk2"/>
              </a:buClr>
              <a:buSzPts val="2133"/>
              <a:buFont typeface="Arial"/>
              <a:buChar char="–"/>
              <a:defRPr b="0" i="0" sz="2133" u="none" cap="none" strike="noStrike">
                <a:solidFill>
                  <a:schemeClr val="dk2"/>
                </a:solidFill>
                <a:latin typeface="Arial"/>
                <a:ea typeface="Arial"/>
                <a:cs typeface="Arial"/>
                <a:sym typeface="Arial"/>
              </a:defRPr>
            </a:lvl4pPr>
            <a:lvl5pPr indent="-347154" lvl="4" marL="2286000" marR="0" rtl="0" algn="l">
              <a:lnSpc>
                <a:spcPct val="100000"/>
              </a:lnSpc>
              <a:spcBef>
                <a:spcPts val="373"/>
              </a:spcBef>
              <a:spcAft>
                <a:spcPts val="0"/>
              </a:spcAft>
              <a:buClr>
                <a:schemeClr val="dk2"/>
              </a:buClr>
              <a:buSzPts val="1867"/>
              <a:buFont typeface="Arial"/>
              <a:buChar char="»"/>
              <a:defRPr b="0" i="0" sz="1867" u="none" cap="none" strike="noStrike">
                <a:solidFill>
                  <a:schemeClr val="dk2"/>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34" name="Google Shape;34;p17"/>
          <p:cNvSpPr txBox="1"/>
          <p:nvPr>
            <p:ph idx="12" type="sldNum"/>
          </p:nvPr>
        </p:nvSpPr>
        <p:spPr>
          <a:xfrm>
            <a:off x="9163136" y="6458132"/>
            <a:ext cx="2844800" cy="365125"/>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67"/>
              <a:buFont typeface="Arial"/>
              <a:buNone/>
              <a:defRPr b="0" i="0" sz="1067"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35" name="Google Shape;35;p17"/>
          <p:cNvCxnSpPr/>
          <p:nvPr/>
        </p:nvCxnSpPr>
        <p:spPr>
          <a:xfrm>
            <a:off x="11633712" y="6511692"/>
            <a:ext cx="0" cy="238125"/>
          </a:xfrm>
          <a:prstGeom prst="straightConnector1">
            <a:avLst/>
          </a:prstGeom>
          <a:noFill/>
          <a:ln cap="flat" cmpd="sng" w="9525">
            <a:solidFill>
              <a:schemeClr val="lt1"/>
            </a:solidFill>
            <a:prstDash val="solid"/>
            <a:round/>
            <a:headEnd len="sm" w="sm" type="none"/>
            <a:tailEnd len="sm" w="sm" type="none"/>
          </a:ln>
        </p:spPr>
      </p:cxnSp>
      <p:pic>
        <p:nvPicPr>
          <p:cNvPr descr="int_lookins_hrz_rgb_wht_24.png" id="36" name="Google Shape;36;p17"/>
          <p:cNvPicPr preferRelativeResize="0"/>
          <p:nvPr/>
        </p:nvPicPr>
        <p:blipFill rotWithShape="1">
          <a:blip r:embed="rId1">
            <a:alphaModFix/>
          </a:blip>
          <a:srcRect b="0" l="0" r="53442" t="0"/>
          <a:stretch/>
        </p:blipFill>
        <p:spPr>
          <a:xfrm>
            <a:off x="11017160" y="6485468"/>
            <a:ext cx="474149" cy="2995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lwn.net/Articles/584278/" TargetMode="External"/><Relationship Id="rId4" Type="http://schemas.openxmlformats.org/officeDocument/2006/relationships/image" Target="../media/image21.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lwn.net/Articles/58427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lwn.net/Articles/685047/"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patchwork.kernel.org/project/linux-hardening/patch/20170726041250.GA76741@beast/"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lore.kernel.org/lkml/20170620230911.GA25238@beast/" TargetMode="External"/><Relationship Id="rId4" Type="http://schemas.openxmlformats.org/officeDocument/2006/relationships/image" Target="../media/image19.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lwn.net/Articles/776228/" TargetMode="External"/><Relationship Id="rId4" Type="http://schemas.openxmlformats.org/officeDocument/2006/relationships/image" Target="../media/image1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lore.kernel.org/lkml/1410527779-8133-4-git-send-email-atomlin@redhat.com/" TargetMode="Externa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15.png"/><Relationship Id="rId8"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47328" y="1340768"/>
            <a:ext cx="11953328" cy="2391000"/>
          </a:xfrm>
          <a:prstGeom prst="rect">
            <a:avLst/>
          </a:prstGeom>
          <a:noFill/>
          <a:ln>
            <a:noFill/>
          </a:ln>
        </p:spPr>
        <p:txBody>
          <a:bodyPr anchorCtr="0" anchor="ctr" bIns="60925" lIns="121900" spcFirstLastPara="1" rIns="121900" wrap="square" tIns="60925">
            <a:noAutofit/>
          </a:bodyPr>
          <a:lstStyle/>
          <a:p>
            <a:pPr indent="0" lvl="0" marL="0" rtl="0" algn="r">
              <a:lnSpc>
                <a:spcPct val="100000"/>
              </a:lnSpc>
              <a:spcBef>
                <a:spcPts val="0"/>
              </a:spcBef>
              <a:spcAft>
                <a:spcPts val="0"/>
              </a:spcAft>
              <a:buClr>
                <a:srgbClr val="000000"/>
              </a:buClr>
              <a:buSzPts val="900"/>
              <a:buNone/>
            </a:pPr>
            <a:r>
              <a:rPr lang="en-US" sz="3600">
                <a:solidFill>
                  <a:schemeClr val="dk1"/>
                </a:solidFill>
              </a:rPr>
              <a:t>Linux Kernel Config Support </a:t>
            </a:r>
            <a:endParaRPr sz="3600">
              <a:solidFill>
                <a:schemeClr val="dk1"/>
              </a:solidFill>
            </a:endParaRPr>
          </a:p>
        </p:txBody>
      </p:sp>
      <p:sp>
        <p:nvSpPr>
          <p:cNvPr id="99" name="Google Shape;99;p1"/>
          <p:cNvSpPr txBox="1"/>
          <p:nvPr>
            <p:ph idx="1" type="subTitle"/>
          </p:nvPr>
        </p:nvSpPr>
        <p:spPr>
          <a:xfrm>
            <a:off x="5418338" y="5304408"/>
            <a:ext cx="6773662" cy="1553592"/>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Clr>
                <a:srgbClr val="0071C5"/>
              </a:buClr>
              <a:buSzPts val="600"/>
              <a:buFont typeface="Noto Sans Symbols"/>
              <a:buNone/>
            </a:pPr>
            <a:r>
              <a:rPr b="0" i="0" lang="en-US" sz="2400" u="none" cap="none" strike="noStrike">
                <a:solidFill>
                  <a:srgbClr val="0071C5"/>
                </a:solidFill>
                <a:latin typeface="Arial"/>
                <a:ea typeface="Arial"/>
                <a:cs typeface="Arial"/>
                <a:sym typeface="Arial"/>
              </a:rPr>
              <a:t>Han, Jing, </a:t>
            </a:r>
            <a:r>
              <a:rPr lang="en-US"/>
              <a:t>Li, Aubrey, Li, Zhiquan, Hu, Zhiming</a:t>
            </a:r>
            <a:endParaRPr/>
          </a:p>
          <a:p>
            <a:pPr indent="0" lvl="0" marL="0" marR="0" rtl="0" algn="r">
              <a:lnSpc>
                <a:spcPct val="90000"/>
              </a:lnSpc>
              <a:spcBef>
                <a:spcPts val="0"/>
              </a:spcBef>
              <a:spcAft>
                <a:spcPts val="0"/>
              </a:spcAft>
              <a:buClr>
                <a:srgbClr val="0071C5"/>
              </a:buClr>
              <a:buSzPts val="600"/>
              <a:buFont typeface="Noto Sans Symbols"/>
              <a:buNone/>
            </a:pPr>
            <a:r>
              <a:t/>
            </a:r>
            <a:endParaRPr/>
          </a:p>
          <a:p>
            <a:pPr indent="0" lvl="0" marL="0" marR="0" rtl="0" algn="l">
              <a:lnSpc>
                <a:spcPct val="90000"/>
              </a:lnSpc>
              <a:spcBef>
                <a:spcPts val="0"/>
              </a:spcBef>
              <a:spcAft>
                <a:spcPts val="0"/>
              </a:spcAft>
              <a:buClr>
                <a:srgbClr val="0071C5"/>
              </a:buClr>
              <a:buSzPts val="600"/>
              <a:buFont typeface="Noto Sans Symbols"/>
              <a:buNone/>
            </a:pPr>
            <a:r>
              <a:rPr lang="en-US"/>
              <a:t>OSV/CSP Enabling, Intel</a:t>
            </a:r>
            <a:endParaRPr/>
          </a:p>
          <a:p>
            <a:pPr indent="0" lvl="0" marL="0" marR="0" rtl="0" algn="l">
              <a:lnSpc>
                <a:spcPct val="90000"/>
              </a:lnSpc>
              <a:spcBef>
                <a:spcPts val="500"/>
              </a:spcBef>
              <a:spcAft>
                <a:spcPts val="0"/>
              </a:spcAft>
              <a:buClr>
                <a:srgbClr val="0071C5"/>
              </a:buClr>
              <a:buSzPts val="600"/>
              <a:buFont typeface="Noto Sans Symbols"/>
              <a:buNone/>
            </a:pPr>
            <a:r>
              <a:rPr b="0" i="0" lang="en-US" sz="2400" u="none" cap="none" strike="noStrike">
                <a:solidFill>
                  <a:srgbClr val="0071C5"/>
                </a:solidFill>
                <a:latin typeface="Arial"/>
                <a:ea typeface="Arial"/>
                <a:cs typeface="Arial"/>
                <a:sym typeface="Arial"/>
              </a:rPr>
              <a:t>April 2022</a:t>
            </a:r>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609600" y="209629"/>
            <a:ext cx="10972800" cy="98874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CONFIG_STACKPROTECTOR</a:t>
            </a:r>
            <a:endParaRPr/>
          </a:p>
        </p:txBody>
      </p:sp>
      <p:sp>
        <p:nvSpPr>
          <p:cNvPr id="175" name="Google Shape;175;p10"/>
          <p:cNvSpPr txBox="1"/>
          <p:nvPr/>
        </p:nvSpPr>
        <p:spPr>
          <a:xfrm>
            <a:off x="609600" y="1198376"/>
            <a:ext cx="7307850" cy="5449995"/>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Feature Goal</a:t>
            </a:r>
            <a:endParaRPr/>
          </a:p>
          <a:p>
            <a:pPr indent="-285750" lvl="1" marL="896938"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Stack Protector buffer overflow detection</a:t>
            </a:r>
            <a:endParaRPr/>
          </a:p>
          <a:p>
            <a:pPr indent="-196850" lvl="1" marL="896938"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Design Principle</a:t>
            </a:r>
            <a:endParaRPr/>
          </a:p>
          <a:p>
            <a:pPr indent="-285750" lvl="1" marL="896938"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Turns on the "stack-protector" GCC feature with </a:t>
            </a:r>
            <a:r>
              <a:rPr b="0" i="0" lang="en-US" sz="1400" u="none" cap="none" strike="noStrike">
                <a:solidFill>
                  <a:srgbClr val="000000"/>
                </a:solidFill>
                <a:latin typeface="Courier New"/>
                <a:ea typeface="Courier New"/>
                <a:cs typeface="Courier New"/>
                <a:sym typeface="Courier New"/>
              </a:rPr>
              <a:t>-fstack-protector</a:t>
            </a:r>
            <a:r>
              <a:rPr b="0" i="0" lang="en-US" sz="1400" u="none" cap="none" strike="noStrike">
                <a:solidFill>
                  <a:srgbClr val="000000"/>
                </a:solidFill>
                <a:latin typeface="Arial"/>
                <a:ea typeface="Arial"/>
                <a:cs typeface="Arial"/>
                <a:sym typeface="Arial"/>
              </a:rPr>
              <a:t> option</a:t>
            </a:r>
            <a:endParaRPr/>
          </a:p>
          <a:p>
            <a:pPr indent="-285750" lvl="1" marL="896938"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At the beginning of functions, put a </a:t>
            </a:r>
            <a:r>
              <a:rPr b="0" i="0" lang="en-US" sz="1400" u="none" cap="none" strike="noStrike">
                <a:solidFill>
                  <a:srgbClr val="0071C5"/>
                </a:solidFill>
                <a:latin typeface="Arial"/>
                <a:ea typeface="Arial"/>
                <a:cs typeface="Arial"/>
                <a:sym typeface="Arial"/>
              </a:rPr>
              <a:t>canary</a:t>
            </a:r>
            <a:r>
              <a:rPr b="0" i="0" lang="en-US" sz="1400" u="none" cap="none" strike="noStrike">
                <a:solidFill>
                  <a:srgbClr val="000000"/>
                </a:solidFill>
                <a:latin typeface="Arial"/>
                <a:ea typeface="Arial"/>
                <a:cs typeface="Arial"/>
                <a:sym typeface="Arial"/>
              </a:rPr>
              <a:t> value on the stack just before the return address, and validates the value just before actually returning</a:t>
            </a:r>
            <a:endParaRPr/>
          </a:p>
          <a:p>
            <a:pPr indent="-285750" lvl="1" marL="896938"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Stack based buffer overflows (that need to overwrite this return address) now also overwrite the canary, which gets detected and the attack is then neutralized via a kernel panic</a:t>
            </a:r>
            <a:endParaRPr/>
          </a:p>
          <a:p>
            <a:pPr indent="-285750" lvl="1" marL="896938"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Functions have an </a:t>
            </a:r>
            <a:r>
              <a:rPr b="0" i="0" lang="en-US" sz="1400" u="none" cap="none" strike="noStrike">
                <a:solidFill>
                  <a:srgbClr val="0071C5"/>
                </a:solidFill>
                <a:latin typeface="Arial"/>
                <a:ea typeface="Arial"/>
                <a:cs typeface="Arial"/>
                <a:sym typeface="Arial"/>
              </a:rPr>
              <a:t>8-byte or larger character array on the stack</a:t>
            </a:r>
            <a:endParaRPr/>
          </a:p>
          <a:p>
            <a:pPr indent="-196850" lvl="1" marL="896938"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Benefits</a:t>
            </a:r>
            <a:endParaRPr/>
          </a:p>
          <a:p>
            <a:pPr indent="-285750" lvl="1" marL="896938"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Stack buffer overflows are a longstanding problem for C programs that leads to all manner of ills, many of which are security vulnerabilities. Stack protection will catch a significant portion of real-world attacks.</a:t>
            </a:r>
            <a:endParaRPr/>
          </a:p>
          <a:p>
            <a:pPr indent="-196850" lvl="1" marL="896938"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1C5"/>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Drawback</a:t>
            </a:r>
            <a:endParaRPr/>
          </a:p>
          <a:p>
            <a:pPr indent="-285750" lvl="1" marL="896938"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Increase image size</a:t>
            </a:r>
            <a:br>
              <a:rPr b="0" i="0" lang="en-US" sz="1400" u="none" cap="none" strike="noStrike">
                <a:solidFill>
                  <a:srgbClr val="000000"/>
                </a:solidFill>
                <a:latin typeface="Arial"/>
                <a:ea typeface="Arial"/>
                <a:cs typeface="Arial"/>
                <a:sym typeface="Arial"/>
              </a:rPr>
            </a:br>
            <a:r>
              <a:rPr b="0" i="0" lang="en-US" sz="1100" u="sng" cap="none" strike="noStrike">
                <a:solidFill>
                  <a:srgbClr val="000000"/>
                </a:solidFill>
                <a:latin typeface="Arial"/>
                <a:ea typeface="Arial"/>
                <a:cs typeface="Arial"/>
                <a:sym typeface="Arial"/>
                <a:hlinkClick r:id="rId3">
                  <a:extLst>
                    <a:ext uri="{A12FA001-AC4F-418D-AE19-62706E023703}">
                      <ahyp:hlinkClr val="tx"/>
                    </a:ext>
                  </a:extLst>
                </a:hlinkClick>
              </a:rPr>
              <a:t>Reference</a:t>
            </a:r>
            <a:r>
              <a:rPr b="0" i="0" lang="en-US" sz="1100" u="none" cap="none" strike="noStrike">
                <a:solidFill>
                  <a:srgbClr val="000000"/>
                </a:solidFill>
                <a:latin typeface="Arial"/>
                <a:ea typeface="Arial"/>
                <a:cs typeface="Arial"/>
                <a:sym typeface="Arial"/>
              </a:rPr>
              <a:t>: the kernel with </a:t>
            </a:r>
            <a:r>
              <a:rPr b="0" i="0" lang="en-US" sz="1100" u="none" cap="none" strike="noStrike">
                <a:solidFill>
                  <a:srgbClr val="000000"/>
                </a:solidFill>
                <a:latin typeface="Courier New"/>
                <a:ea typeface="Courier New"/>
                <a:cs typeface="Courier New"/>
                <a:sym typeface="Courier New"/>
              </a:rPr>
              <a:t>-fstack-protector </a:t>
            </a:r>
            <a:r>
              <a:rPr b="0" i="0" lang="en-US" sz="1100" u="none" cap="none" strike="noStrike">
                <a:solidFill>
                  <a:srgbClr val="000000"/>
                </a:solidFill>
                <a:latin typeface="Arial"/>
                <a:ea typeface="Arial"/>
                <a:cs typeface="Arial"/>
                <a:sym typeface="Arial"/>
              </a:rPr>
              <a:t>turned on is </a:t>
            </a:r>
            <a:r>
              <a:rPr b="0" i="0" lang="en-US" sz="1100" u="none" cap="none" strike="noStrike">
                <a:solidFill>
                  <a:srgbClr val="0071C5"/>
                </a:solidFill>
                <a:latin typeface="Arial"/>
                <a:ea typeface="Arial"/>
                <a:cs typeface="Arial"/>
                <a:sym typeface="Arial"/>
              </a:rPr>
              <a:t>0.33%</a:t>
            </a:r>
            <a:r>
              <a:rPr b="0" i="0" lang="en-US" sz="1100" u="none" cap="none" strike="noStrike">
                <a:solidFill>
                  <a:srgbClr val="000000"/>
                </a:solidFill>
                <a:latin typeface="Arial"/>
                <a:ea typeface="Arial"/>
                <a:cs typeface="Arial"/>
                <a:sym typeface="Arial"/>
              </a:rPr>
              <a:t> larger and covers </a:t>
            </a:r>
            <a:r>
              <a:rPr b="0" i="0" lang="en-US" sz="1100" u="none" cap="none" strike="noStrike">
                <a:solidFill>
                  <a:srgbClr val="0071C5"/>
                </a:solidFill>
                <a:latin typeface="Arial"/>
                <a:ea typeface="Arial"/>
                <a:cs typeface="Arial"/>
                <a:sym typeface="Arial"/>
              </a:rPr>
              <a:t>2.81%</a:t>
            </a:r>
            <a:r>
              <a:rPr b="0" i="0" lang="en-US" sz="1100" u="none" cap="none" strike="noStrike">
                <a:solidFill>
                  <a:srgbClr val="000000"/>
                </a:solidFill>
                <a:latin typeface="Arial"/>
                <a:ea typeface="Arial"/>
                <a:cs typeface="Arial"/>
                <a:sym typeface="Arial"/>
              </a:rPr>
              <a:t> of the functions in the kernel.</a:t>
            </a:r>
            <a:endParaRPr/>
          </a:p>
          <a:p>
            <a:pPr indent="-215900" lvl="1" marL="896938"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85750" lvl="1" marL="896938"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Increase slightly overhead for additional logic</a:t>
            </a:r>
            <a:br>
              <a:rPr b="0" i="0" lang="en-US" sz="1400" u="none" cap="none" strike="noStrike">
                <a:solidFill>
                  <a:srgbClr val="000000"/>
                </a:solidFill>
                <a:latin typeface="Arial"/>
                <a:ea typeface="Arial"/>
                <a:cs typeface="Arial"/>
                <a:sym typeface="Arial"/>
              </a:rPr>
            </a:br>
            <a:r>
              <a:rPr b="0" i="0" lang="en-US" sz="1050" u="none" cap="none" strike="noStrike">
                <a:solidFill>
                  <a:srgbClr val="000000"/>
                </a:solidFill>
                <a:latin typeface="Arial"/>
                <a:ea typeface="Arial"/>
                <a:cs typeface="Arial"/>
                <a:sym typeface="Arial"/>
              </a:rPr>
              <a:t>GCC will insert addition logic for the protected functions which means there will be slightly overhead.</a:t>
            </a:r>
            <a:endParaRPr/>
          </a:p>
          <a:p>
            <a:pPr indent="-171450" lvl="1" marL="896938"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71C5"/>
              </a:solidFill>
              <a:latin typeface="Arial"/>
              <a:ea typeface="Arial"/>
              <a:cs typeface="Arial"/>
              <a:sym typeface="Arial"/>
            </a:endParaRPr>
          </a:p>
          <a:p>
            <a:pPr indent="-26670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71C5"/>
              </a:solidFill>
              <a:latin typeface="Arial"/>
              <a:ea typeface="Arial"/>
              <a:cs typeface="Arial"/>
              <a:sym typeface="Arial"/>
            </a:endParaRPr>
          </a:p>
        </p:txBody>
      </p:sp>
      <p:grpSp>
        <p:nvGrpSpPr>
          <p:cNvPr id="176" name="Google Shape;176;p10"/>
          <p:cNvGrpSpPr/>
          <p:nvPr/>
        </p:nvGrpSpPr>
        <p:grpSpPr>
          <a:xfrm>
            <a:off x="7917450" y="1909233"/>
            <a:ext cx="4164598" cy="3867150"/>
            <a:chOff x="7053262" y="1495425"/>
            <a:chExt cx="4164598" cy="3867150"/>
          </a:xfrm>
        </p:grpSpPr>
        <p:pic>
          <p:nvPicPr>
            <p:cNvPr id="177" name="Google Shape;177;p10"/>
            <p:cNvPicPr preferRelativeResize="0"/>
            <p:nvPr/>
          </p:nvPicPr>
          <p:blipFill rotWithShape="1">
            <a:blip r:embed="rId4">
              <a:alphaModFix/>
            </a:blip>
            <a:srcRect b="0" l="0" r="0" t="0"/>
            <a:stretch/>
          </p:blipFill>
          <p:spPr>
            <a:xfrm>
              <a:off x="7053262" y="1495425"/>
              <a:ext cx="3533775" cy="3867150"/>
            </a:xfrm>
            <a:prstGeom prst="rect">
              <a:avLst/>
            </a:prstGeom>
            <a:noFill/>
            <a:ln>
              <a:noFill/>
            </a:ln>
          </p:spPr>
        </p:pic>
        <p:pic>
          <p:nvPicPr>
            <p:cNvPr id="178" name="Google Shape;178;p10"/>
            <p:cNvPicPr preferRelativeResize="0"/>
            <p:nvPr/>
          </p:nvPicPr>
          <p:blipFill rotWithShape="1">
            <a:blip r:embed="rId5">
              <a:alphaModFix/>
            </a:blip>
            <a:srcRect b="0" l="0" r="0" t="0"/>
            <a:stretch/>
          </p:blipFill>
          <p:spPr>
            <a:xfrm>
              <a:off x="10193924" y="3357564"/>
              <a:ext cx="1023936" cy="1023936"/>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609600" y="209629"/>
            <a:ext cx="10972800" cy="98874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CONFIG_STACKPROTECTOR_STRONG</a:t>
            </a:r>
            <a:endParaRPr/>
          </a:p>
        </p:txBody>
      </p:sp>
      <p:sp>
        <p:nvSpPr>
          <p:cNvPr id="185" name="Google Shape;185;p11"/>
          <p:cNvSpPr txBox="1"/>
          <p:nvPr/>
        </p:nvSpPr>
        <p:spPr>
          <a:xfrm>
            <a:off x="609600" y="1113954"/>
            <a:ext cx="10850880" cy="5642446"/>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Feature Goal</a:t>
            </a:r>
            <a:endParaRPr/>
          </a:p>
          <a:p>
            <a:pPr indent="-285750" lvl="1" marL="896938"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A stronger Stack Protector buffer overflow detection</a:t>
            </a:r>
            <a:endParaRPr/>
          </a:p>
          <a:p>
            <a:pPr indent="-196850" lvl="1" marL="896938"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Design Principle</a:t>
            </a:r>
            <a:endParaRPr/>
          </a:p>
          <a:p>
            <a:pPr indent="-285750" lvl="1" marL="896938"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Turns on the "stack-protector" GCC feature with </a:t>
            </a:r>
            <a:r>
              <a:rPr b="0" i="0" lang="en-US" sz="1600" u="none" cap="none" strike="noStrike">
                <a:solidFill>
                  <a:srgbClr val="000000"/>
                </a:solidFill>
                <a:latin typeface="Courier New"/>
                <a:ea typeface="Courier New"/>
                <a:cs typeface="Courier New"/>
                <a:sym typeface="Courier New"/>
              </a:rPr>
              <a:t>-fstack-protector-strong </a:t>
            </a:r>
            <a:r>
              <a:rPr b="0" i="0" lang="en-US" sz="1600" u="none" cap="none" strike="noStrike">
                <a:solidFill>
                  <a:srgbClr val="000000"/>
                </a:solidFill>
                <a:latin typeface="Arial"/>
                <a:ea typeface="Arial"/>
                <a:cs typeface="Arial"/>
                <a:sym typeface="Arial"/>
              </a:rPr>
              <a:t>option.</a:t>
            </a:r>
            <a:endParaRPr/>
          </a:p>
          <a:p>
            <a:pPr indent="-285750" lvl="1" marL="896938"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Functions will have the stack-protector canary logic added in any of the following conditions:</a:t>
            </a:r>
            <a:endParaRPr/>
          </a:p>
          <a:p>
            <a:pPr indent="-285750" lvl="7" marL="1260475" marR="0" rtl="0" algn="l">
              <a:lnSpc>
                <a:spcPct val="141666"/>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local variable's address used as part of the right-hand side of an assignment or function argument</a:t>
            </a:r>
            <a:endParaRPr/>
          </a:p>
          <a:p>
            <a:pPr indent="-285750" lvl="7" marL="1260475" marR="0" rtl="0" algn="l">
              <a:lnSpc>
                <a:spcPct val="141666"/>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local variable is an array (or union containing an array), regardless of array type or length (cover the </a:t>
            </a:r>
            <a:r>
              <a:rPr b="0" i="0" lang="en-US" sz="1200" u="none" cap="none" strike="noStrike">
                <a:solidFill>
                  <a:srgbClr val="000000"/>
                </a:solidFill>
                <a:latin typeface="Courier New"/>
                <a:ea typeface="Courier New"/>
                <a:cs typeface="Courier New"/>
                <a:sym typeface="Courier New"/>
              </a:rPr>
              <a:t>CONFIG_STACKPROTECTOR </a:t>
            </a:r>
            <a:r>
              <a:rPr b="0" i="0" lang="en-US" sz="1200" u="none" cap="none" strike="noStrike">
                <a:solidFill>
                  <a:srgbClr val="000000"/>
                </a:solidFill>
                <a:latin typeface="Arial"/>
                <a:ea typeface="Arial"/>
                <a:cs typeface="Arial"/>
                <a:sym typeface="Arial"/>
              </a:rPr>
              <a:t>option)</a:t>
            </a:r>
            <a:endParaRPr/>
          </a:p>
          <a:p>
            <a:pPr indent="-285750" lvl="7" marL="1260475" marR="0" rtl="0" algn="l">
              <a:lnSpc>
                <a:spcPct val="121428"/>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uses register local variables</a:t>
            </a: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Benefits</a:t>
            </a:r>
            <a:endParaRPr/>
          </a:p>
          <a:p>
            <a:pPr indent="-285750" lvl="1" marL="896938"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This option depends on the GCC </a:t>
            </a:r>
            <a:r>
              <a:rPr b="0" i="0" lang="en-US" sz="1600" u="none" cap="none" strike="noStrike">
                <a:solidFill>
                  <a:srgbClr val="000000"/>
                </a:solidFill>
                <a:latin typeface="Courier New"/>
                <a:ea typeface="Courier New"/>
                <a:cs typeface="Courier New"/>
                <a:sym typeface="Courier New"/>
              </a:rPr>
              <a:t>-fstack-protector-strong </a:t>
            </a:r>
            <a:r>
              <a:rPr b="0" i="0" lang="en-US" sz="1600" u="none" cap="none" strike="noStrike">
                <a:solidFill>
                  <a:srgbClr val="000000"/>
                </a:solidFill>
                <a:latin typeface="Arial"/>
                <a:ea typeface="Arial"/>
                <a:cs typeface="Arial"/>
                <a:sym typeface="Arial"/>
              </a:rPr>
              <a:t>flag to strike a better balance between security and performance. This flag protects more kinds of vulnerable functions than </a:t>
            </a:r>
            <a:r>
              <a:rPr b="0" i="0" lang="en-US" sz="1600" u="none" cap="none" strike="noStrike">
                <a:solidFill>
                  <a:srgbClr val="000000"/>
                </a:solidFill>
                <a:latin typeface="Courier New"/>
                <a:ea typeface="Courier New"/>
                <a:cs typeface="Courier New"/>
                <a:sym typeface="Courier New"/>
              </a:rPr>
              <a:t>-fstack-protector </a:t>
            </a:r>
            <a:r>
              <a:rPr b="0" i="0" lang="en-US" sz="1600" u="none" cap="none" strike="noStrike">
                <a:solidFill>
                  <a:srgbClr val="000000"/>
                </a:solidFill>
                <a:latin typeface="Arial"/>
                <a:ea typeface="Arial"/>
                <a:cs typeface="Arial"/>
                <a:sym typeface="Arial"/>
              </a:rPr>
              <a:t>does, but not every function, providing better performance than </a:t>
            </a:r>
            <a:r>
              <a:rPr b="0" i="0" lang="en-US" sz="1600" u="none" cap="none" strike="noStrike">
                <a:solidFill>
                  <a:srgbClr val="000000"/>
                </a:solidFill>
                <a:latin typeface="Courier New"/>
                <a:ea typeface="Courier New"/>
                <a:cs typeface="Courier New"/>
                <a:sym typeface="Courier New"/>
              </a:rPr>
              <a:t>-fstack-protector-all</a:t>
            </a:r>
            <a:r>
              <a:rPr b="0" i="0" lang="en-US" sz="1600" u="none" cap="none" strike="noStrike">
                <a:solidFill>
                  <a:srgbClr val="000000"/>
                </a:solidFill>
                <a:latin typeface="Arial"/>
                <a:ea typeface="Arial"/>
                <a:cs typeface="Arial"/>
                <a:sym typeface="Arial"/>
              </a:rPr>
              <a:t>.</a:t>
            </a:r>
            <a:endParaRPr/>
          </a:p>
          <a:p>
            <a:pPr indent="-184150" lvl="1" marL="896938"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Drawbacks</a:t>
            </a:r>
            <a:endParaRPr/>
          </a:p>
          <a:p>
            <a:pPr indent="-285750" lvl="1" marL="896938" marR="0" rtl="0" algn="l">
              <a:lnSpc>
                <a:spcPct val="94444"/>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Increase image size</a:t>
            </a:r>
            <a:br>
              <a:rPr b="0" i="0" lang="en-US" sz="1800" u="none" cap="none" strike="noStrike">
                <a:solidFill>
                  <a:srgbClr val="000000"/>
                </a:solidFill>
                <a:latin typeface="Calibri"/>
                <a:ea typeface="Calibri"/>
                <a:cs typeface="Calibri"/>
                <a:sym typeface="Calibri"/>
              </a:rPr>
            </a:br>
            <a:r>
              <a:rPr b="0" i="0" lang="en-US" sz="1200" u="sng" cap="none" strike="noStrike">
                <a:solidFill>
                  <a:srgbClr val="000000"/>
                </a:solidFill>
                <a:latin typeface="Arial"/>
                <a:ea typeface="Arial"/>
                <a:cs typeface="Arial"/>
                <a:sym typeface="Arial"/>
                <a:hlinkClick r:id="rId3">
                  <a:extLst>
                    <a:ext uri="{A12FA001-AC4F-418D-AE19-62706E023703}">
                      <ahyp:hlinkClr val="tx"/>
                    </a:ext>
                  </a:extLst>
                </a:hlinkClick>
              </a:rPr>
              <a:t>Reference</a:t>
            </a:r>
            <a:r>
              <a:rPr b="0" i="0" lang="en-US" sz="1200" u="none" cap="none" strike="noStrike">
                <a:solidFill>
                  <a:srgbClr val="000000"/>
                </a:solidFill>
                <a:latin typeface="Arial"/>
                <a:ea typeface="Arial"/>
                <a:cs typeface="Arial"/>
                <a:sym typeface="Arial"/>
              </a:rPr>
              <a:t>: for </a:t>
            </a:r>
            <a:r>
              <a:rPr b="0" i="0" lang="en-US" sz="1200" u="none" cap="none" strike="noStrike">
                <a:solidFill>
                  <a:srgbClr val="000000"/>
                </a:solidFill>
                <a:latin typeface="Courier New"/>
                <a:ea typeface="Courier New"/>
                <a:cs typeface="Courier New"/>
                <a:sym typeface="Courier New"/>
              </a:rPr>
              <a:t>-fstack-protector-strong</a:t>
            </a:r>
            <a:r>
              <a:rPr b="0" i="0" lang="en-US" sz="1200" u="none" cap="none" strike="noStrike">
                <a:solidFill>
                  <a:srgbClr val="000000"/>
                </a:solidFill>
                <a:latin typeface="Arial"/>
                <a:ea typeface="Arial"/>
                <a:cs typeface="Arial"/>
                <a:sym typeface="Arial"/>
              </a:rPr>
              <a:t>, those numbers are an increase of </a:t>
            </a:r>
            <a:r>
              <a:rPr b="0" i="0" lang="en-US" sz="1200" u="none" cap="none" strike="noStrike">
                <a:solidFill>
                  <a:srgbClr val="0071C5"/>
                </a:solidFill>
                <a:latin typeface="Arial"/>
                <a:ea typeface="Arial"/>
                <a:cs typeface="Arial"/>
                <a:sym typeface="Arial"/>
              </a:rPr>
              <a:t>2.4%</a:t>
            </a:r>
            <a:r>
              <a:rPr b="0" i="0" lang="en-US" sz="1200" u="none" cap="none" strike="noStrike">
                <a:solidFill>
                  <a:srgbClr val="000000"/>
                </a:solidFill>
                <a:latin typeface="Arial"/>
                <a:ea typeface="Arial"/>
                <a:cs typeface="Arial"/>
                <a:sym typeface="Arial"/>
              </a:rPr>
              <a:t> in code size over an unprotected kernel, but </a:t>
            </a:r>
            <a:r>
              <a:rPr b="0" i="0" lang="en-US" sz="1200" u="none" cap="none" strike="noStrike">
                <a:solidFill>
                  <a:srgbClr val="0071C5"/>
                </a:solidFill>
                <a:latin typeface="Arial"/>
                <a:ea typeface="Arial"/>
                <a:cs typeface="Arial"/>
                <a:sym typeface="Arial"/>
              </a:rPr>
              <a:t>20.5%</a:t>
            </a:r>
            <a:r>
              <a:rPr b="0" i="0" lang="en-US" sz="1200" u="none" cap="none" strike="noStrike">
                <a:solidFill>
                  <a:srgbClr val="000000"/>
                </a:solidFill>
                <a:latin typeface="Arial"/>
                <a:ea typeface="Arial"/>
                <a:cs typeface="Arial"/>
                <a:sym typeface="Arial"/>
              </a:rPr>
              <a:t> of the functions are covered.</a:t>
            </a:r>
            <a:endParaRPr/>
          </a:p>
          <a:p>
            <a:pPr indent="-209550" lvl="1" marL="896938"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85750" lvl="1" marL="896938" marR="0" rtl="0" algn="l">
              <a:lnSpc>
                <a:spcPct val="94444"/>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Increase minor overhead for additional logic</a:t>
            </a:r>
            <a:br>
              <a:rPr b="0" i="0" lang="en-US" sz="1800" u="none" cap="none" strike="noStrike">
                <a:solidFill>
                  <a:srgbClr val="000000"/>
                </a:solidFill>
                <a:latin typeface="Calibri"/>
                <a:ea typeface="Calibri"/>
                <a:cs typeface="Calibri"/>
                <a:sym typeface="Calibri"/>
              </a:rPr>
            </a:br>
            <a:r>
              <a:rPr b="0" i="0" lang="en-US" sz="1200" u="none" cap="none" strike="noStrike">
                <a:solidFill>
                  <a:srgbClr val="000000"/>
                </a:solidFill>
                <a:latin typeface="Arial"/>
                <a:ea typeface="Arial"/>
                <a:cs typeface="Arial"/>
                <a:sym typeface="Arial"/>
              </a:rPr>
              <a:t>As per the data above, undoubtedly, the overhead of enabling this option is higher than </a:t>
            </a:r>
            <a:r>
              <a:rPr b="0" i="0" lang="en-US" sz="1200" u="none" cap="none" strike="noStrike">
                <a:solidFill>
                  <a:srgbClr val="000000"/>
                </a:solidFill>
                <a:latin typeface="Courier New"/>
                <a:ea typeface="Courier New"/>
                <a:cs typeface="Courier New"/>
                <a:sym typeface="Courier New"/>
              </a:rPr>
              <a:t>CONFIG_STACKPROTECTOR </a:t>
            </a:r>
            <a:r>
              <a:rPr b="0" i="0" lang="en-US" sz="1200" u="none" cap="none" strike="noStrike">
                <a:solidFill>
                  <a:srgbClr val="000000"/>
                </a:solidFill>
                <a:latin typeface="Arial"/>
                <a:ea typeface="Arial"/>
                <a:cs typeface="Arial"/>
                <a:sym typeface="Arial"/>
              </a:rPr>
              <a:t>option.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609600" y="209629"/>
            <a:ext cx="10972800" cy="98874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CONFIG_ KMEM / DEVMEM / DEVPORT</a:t>
            </a:r>
            <a:endParaRPr/>
          </a:p>
        </p:txBody>
      </p:sp>
      <p:sp>
        <p:nvSpPr>
          <p:cNvPr id="192" name="Google Shape;192;p12"/>
          <p:cNvSpPr txBox="1"/>
          <p:nvPr/>
        </p:nvSpPr>
        <p:spPr>
          <a:xfrm>
            <a:off x="609600" y="1113954"/>
            <a:ext cx="10850880" cy="5642446"/>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Feature Goal</a:t>
            </a:r>
            <a:endParaRPr/>
          </a:p>
          <a:p>
            <a:pPr indent="-285750" lvl="1" marL="896938"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Export some memory information via devfs</a:t>
            </a:r>
            <a:endParaRPr b="0" i="0" sz="1600" u="none" cap="none" strike="noStrike">
              <a:solidFill>
                <a:srgbClr val="000000"/>
              </a:solidFill>
              <a:latin typeface="Arial"/>
              <a:ea typeface="Arial"/>
              <a:cs typeface="Arial"/>
              <a:sym typeface="Arial"/>
            </a:endParaRPr>
          </a:p>
          <a:p>
            <a:pPr indent="-196850" lvl="1" marL="896938"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810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Design Principle</a:t>
            </a:r>
            <a:endParaRPr/>
          </a:p>
          <a:p>
            <a:pPr indent="-285750" lvl="1" marL="896938" marR="0" rtl="0" algn="l">
              <a:lnSpc>
                <a:spcPct val="137500"/>
              </a:lnSpc>
              <a:spcBef>
                <a:spcPts val="0"/>
              </a:spcBef>
              <a:spcAft>
                <a:spcPts val="0"/>
              </a:spcAft>
              <a:buClr>
                <a:srgbClr val="000000"/>
              </a:buClr>
              <a:buSzPts val="1600"/>
              <a:buFont typeface="Arial"/>
              <a:buChar char="•"/>
            </a:pPr>
            <a:r>
              <a:rPr b="0" i="0" lang="en-US" sz="1600" u="none" cap="none" strike="noStrike">
                <a:solidFill>
                  <a:srgbClr val="0071C5"/>
                </a:solidFill>
                <a:latin typeface="Arial"/>
                <a:ea typeface="Arial"/>
                <a:cs typeface="Arial"/>
                <a:sym typeface="Arial"/>
              </a:rPr>
              <a:t>CONFIG_KMEM</a:t>
            </a:r>
            <a:r>
              <a:rPr b="0" i="0" lang="en-US" sz="1600" u="none" cap="none" strike="noStrike">
                <a:solidFill>
                  <a:srgbClr val="000000"/>
                </a:solidFill>
                <a:latin typeface="Arial"/>
                <a:ea typeface="Arial"/>
                <a:cs typeface="Arial"/>
                <a:sym typeface="Arial"/>
              </a:rPr>
              <a:t>: The </a:t>
            </a:r>
            <a:r>
              <a:rPr b="0" i="0" lang="en-US" sz="1600" u="none" cap="none" strike="noStrike">
                <a:solidFill>
                  <a:srgbClr val="000000"/>
                </a:solidFill>
                <a:latin typeface="Courier New"/>
                <a:ea typeface="Courier New"/>
                <a:cs typeface="Courier New"/>
                <a:sym typeface="Courier New"/>
              </a:rPr>
              <a:t>/dev/kmem </a:t>
            </a:r>
            <a:r>
              <a:rPr b="0" i="0" lang="en-US" sz="1600" u="none" cap="none" strike="noStrike">
                <a:solidFill>
                  <a:srgbClr val="000000"/>
                </a:solidFill>
                <a:latin typeface="Arial"/>
                <a:ea typeface="Arial"/>
                <a:cs typeface="Arial"/>
                <a:sym typeface="Arial"/>
              </a:rPr>
              <a:t>device is rarely used but can be used for certain kind of kernel debugging operations.</a:t>
            </a:r>
            <a:endParaRPr/>
          </a:p>
          <a:p>
            <a:pPr indent="-285750" lvl="1" marL="896938" marR="0" rtl="0" algn="l">
              <a:lnSpc>
                <a:spcPct val="137500"/>
              </a:lnSpc>
              <a:spcBef>
                <a:spcPts val="0"/>
              </a:spcBef>
              <a:spcAft>
                <a:spcPts val="0"/>
              </a:spcAft>
              <a:buClr>
                <a:srgbClr val="000000"/>
              </a:buClr>
              <a:buSzPts val="1600"/>
              <a:buFont typeface="Arial"/>
              <a:buChar char="•"/>
            </a:pPr>
            <a:r>
              <a:rPr b="0" i="0" lang="en-US" sz="1600" u="none" cap="none" strike="noStrike">
                <a:solidFill>
                  <a:srgbClr val="0071C5"/>
                </a:solidFill>
                <a:latin typeface="Arial"/>
                <a:ea typeface="Arial"/>
                <a:cs typeface="Arial"/>
                <a:sym typeface="Arial"/>
              </a:rPr>
              <a:t>CONFIG_DEVMEM</a:t>
            </a:r>
            <a:r>
              <a:rPr b="0" i="0" lang="en-US" sz="1600" u="none" cap="none" strike="noStrike">
                <a:solidFill>
                  <a:srgbClr val="000000"/>
                </a:solidFill>
                <a:latin typeface="Arial"/>
                <a:ea typeface="Arial"/>
                <a:cs typeface="Arial"/>
                <a:sym typeface="Arial"/>
              </a:rPr>
              <a:t>: The </a:t>
            </a:r>
            <a:r>
              <a:rPr b="0" i="0" lang="en-US" sz="1600" u="none" cap="none" strike="noStrike">
                <a:solidFill>
                  <a:srgbClr val="000000"/>
                </a:solidFill>
                <a:latin typeface="Courier New"/>
                <a:ea typeface="Courier New"/>
                <a:cs typeface="Courier New"/>
                <a:sym typeface="Courier New"/>
              </a:rPr>
              <a:t>/dev/mem </a:t>
            </a:r>
            <a:r>
              <a:rPr b="0" i="0" lang="en-US" sz="1600" u="none" cap="none" strike="noStrike">
                <a:solidFill>
                  <a:srgbClr val="000000"/>
                </a:solidFill>
                <a:latin typeface="Arial"/>
                <a:ea typeface="Arial"/>
                <a:cs typeface="Arial"/>
                <a:sym typeface="Arial"/>
              </a:rPr>
              <a:t>device is used to access areas of physical memory.</a:t>
            </a:r>
            <a:endParaRPr/>
          </a:p>
          <a:p>
            <a:pPr indent="-285750" lvl="1" marL="896938" marR="0" rtl="0" algn="l">
              <a:lnSpc>
                <a:spcPct val="137500"/>
              </a:lnSpc>
              <a:spcBef>
                <a:spcPts val="0"/>
              </a:spcBef>
              <a:spcAft>
                <a:spcPts val="0"/>
              </a:spcAft>
              <a:buClr>
                <a:srgbClr val="000000"/>
              </a:buClr>
              <a:buSzPts val="1600"/>
              <a:buFont typeface="Arial"/>
              <a:buChar char="•"/>
            </a:pPr>
            <a:r>
              <a:rPr b="0" i="0" lang="en-US" sz="1600" u="none" cap="none" strike="noStrike">
                <a:solidFill>
                  <a:srgbClr val="0071C5"/>
                </a:solidFill>
                <a:latin typeface="Arial"/>
                <a:ea typeface="Arial"/>
                <a:cs typeface="Arial"/>
                <a:sym typeface="Arial"/>
              </a:rPr>
              <a:t>CONFIG_DEVPORT</a:t>
            </a:r>
            <a:r>
              <a:rPr b="0" i="0" lang="en-US" sz="1600" u="none" cap="none" strike="noStrike">
                <a:solidFill>
                  <a:srgbClr val="000000"/>
                </a:solidFill>
                <a:latin typeface="Arial"/>
                <a:ea typeface="Arial"/>
                <a:cs typeface="Arial"/>
                <a:sym typeface="Arial"/>
              </a:rPr>
              <a:t>: The </a:t>
            </a:r>
            <a:r>
              <a:rPr b="0" i="0" lang="en-US" sz="1600" u="none" cap="none" strike="noStrike">
                <a:solidFill>
                  <a:srgbClr val="000000"/>
                </a:solidFill>
                <a:latin typeface="Courier New"/>
                <a:ea typeface="Courier New"/>
                <a:cs typeface="Courier New"/>
                <a:sym typeface="Courier New"/>
              </a:rPr>
              <a:t>/dev/port </a:t>
            </a:r>
            <a:r>
              <a:rPr b="0" i="0" lang="en-US" sz="1600" u="none" cap="none" strike="noStrike">
                <a:solidFill>
                  <a:srgbClr val="000000"/>
                </a:solidFill>
                <a:latin typeface="Arial"/>
                <a:ea typeface="Arial"/>
                <a:cs typeface="Arial"/>
                <a:sym typeface="Arial"/>
              </a:rPr>
              <a:t>device is similar to </a:t>
            </a:r>
            <a:r>
              <a:rPr b="0" i="0" lang="en-US" sz="1600" u="none" cap="none" strike="noStrike">
                <a:solidFill>
                  <a:srgbClr val="000000"/>
                </a:solidFill>
                <a:latin typeface="Courier New"/>
                <a:ea typeface="Courier New"/>
                <a:cs typeface="Courier New"/>
                <a:sym typeface="Courier New"/>
              </a:rPr>
              <a:t>/dev/mem</a:t>
            </a:r>
            <a:r>
              <a:rPr b="0" i="0" lang="en-US" sz="1600" u="none" cap="none" strike="noStrike">
                <a:solidFill>
                  <a:srgbClr val="000000"/>
                </a:solidFill>
                <a:latin typeface="Arial"/>
                <a:ea typeface="Arial"/>
                <a:cs typeface="Arial"/>
                <a:sym typeface="Arial"/>
              </a:rPr>
              <a:t>, but for I/O ports.</a:t>
            </a: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Enable</a:t>
            </a:r>
            <a:endParaRPr/>
          </a:p>
          <a:p>
            <a:pPr indent="-285750" lvl="1" marL="896938"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Some debugging tools may utilize these interfaces to implement their specific functions. Normally we no need to access these pseudo device files.</a:t>
            </a:r>
            <a:endParaRPr b="0" i="0" sz="1600" u="none" cap="none" strike="noStrike">
              <a:solidFill>
                <a:srgbClr val="000000"/>
              </a:solidFill>
              <a:latin typeface="Arial"/>
              <a:ea typeface="Arial"/>
              <a:cs typeface="Arial"/>
              <a:sym typeface="Arial"/>
            </a:endParaRPr>
          </a:p>
          <a:p>
            <a:pPr indent="-184150" lvl="1" marL="896938"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Disable</a:t>
            </a:r>
            <a:endParaRPr/>
          </a:p>
          <a:p>
            <a:pPr indent="-285750" lvl="1" marL="896938"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Disabling these options can reduce the risks to expose the memory information to use land.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609600" y="209629"/>
            <a:ext cx="10972800" cy="98874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CONFIG_ HARDENED_USERCOPY</a:t>
            </a:r>
            <a:endParaRPr/>
          </a:p>
        </p:txBody>
      </p:sp>
      <p:sp>
        <p:nvSpPr>
          <p:cNvPr id="199" name="Google Shape;199;p13"/>
          <p:cNvSpPr txBox="1"/>
          <p:nvPr/>
        </p:nvSpPr>
        <p:spPr>
          <a:xfrm>
            <a:off x="609600" y="1113954"/>
            <a:ext cx="10850880" cy="5642446"/>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Feature Goal</a:t>
            </a:r>
            <a:endParaRPr/>
          </a:p>
          <a:p>
            <a:pPr indent="-285750" lvl="1" marL="896938"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Harden memory copies between kernel and user space</a:t>
            </a:r>
            <a:endParaRPr/>
          </a:p>
          <a:p>
            <a:pPr indent="-196850" lvl="1" marL="896938"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Design Principle</a:t>
            </a:r>
            <a:endParaRPr/>
          </a:p>
          <a:p>
            <a:pPr indent="-285750" lvl="1" marL="896938"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The feature adds following tests for the kernel-space pointers while </a:t>
            </a:r>
            <a:r>
              <a:rPr b="0" i="0" lang="en-US" sz="1600" u="none" cap="none" strike="noStrike">
                <a:solidFill>
                  <a:srgbClr val="000000"/>
                </a:solidFill>
                <a:latin typeface="Courier New"/>
                <a:ea typeface="Courier New"/>
                <a:cs typeface="Courier New"/>
                <a:sym typeface="Courier New"/>
              </a:rPr>
              <a:t>copy_to_user()</a:t>
            </a:r>
            <a:r>
              <a:rPr b="0" i="0" lang="en-US" sz="1600" u="none" cap="none" strike="noStrike">
                <a:solidFill>
                  <a:srgbClr val="000000"/>
                </a:solidFill>
                <a:latin typeface="Calibri"/>
                <a:ea typeface="Calibri"/>
                <a:cs typeface="Calibri"/>
                <a:sym typeface="Calibri"/>
              </a:rPr>
              <a:t>and</a:t>
            </a:r>
            <a:r>
              <a:rPr b="0" i="0" lang="en-US" sz="20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ourier New"/>
                <a:ea typeface="Courier New"/>
                <a:cs typeface="Courier New"/>
                <a:sym typeface="Courier New"/>
              </a:rPr>
              <a:t>copy_from_user()</a:t>
            </a:r>
            <a:r>
              <a:rPr b="0" i="0" lang="en-US" sz="1600" u="none" cap="none" strike="noStrike">
                <a:solidFill>
                  <a:srgbClr val="000000"/>
                </a:solidFill>
                <a:latin typeface="Arial"/>
                <a:ea typeface="Arial"/>
                <a:cs typeface="Arial"/>
                <a:sym typeface="Arial"/>
              </a:rPr>
              <a:t>:</a:t>
            </a:r>
            <a:endParaRPr/>
          </a:p>
          <a:p>
            <a:pPr indent="-344488" lvl="1" marL="1200150" marR="0" rtl="0" algn="l">
              <a:lnSpc>
                <a:spcPct val="141666"/>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not bogus address (e.g., the range doesn’t wrap past end of memory and the kernel-space pointer is not null)</a:t>
            </a:r>
            <a:endParaRPr/>
          </a:p>
          <a:p>
            <a:pPr indent="-344488" lvl="1" marL="1200150" marR="0" rtl="0" algn="l">
              <a:lnSpc>
                <a:spcPct val="141666"/>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fully contained by stack (or stack frame, when available)</a:t>
            </a:r>
            <a:endParaRPr/>
          </a:p>
          <a:p>
            <a:pPr indent="-344488" lvl="1" marL="1200150" marR="0" rtl="0" algn="l">
              <a:lnSpc>
                <a:spcPct val="141666"/>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fully within specified heap object (or does not incorrectly span multiple pages)</a:t>
            </a:r>
            <a:endParaRPr/>
          </a:p>
          <a:p>
            <a:pPr indent="-344488" lvl="1" marL="1200150" marR="0" rtl="0" algn="l">
              <a:lnSpc>
                <a:spcPct val="121428"/>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not in kernel text</a:t>
            </a: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Benefits</a:t>
            </a:r>
            <a:endParaRPr/>
          </a:p>
          <a:p>
            <a:pPr indent="-285750" lvl="1" marL="896938"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As a proactive defense against bounds-checking flaws in the kernel's </a:t>
            </a:r>
            <a:r>
              <a:rPr b="0" i="0" lang="en-US" sz="1600" u="none" cap="none" strike="noStrike">
                <a:solidFill>
                  <a:srgbClr val="000000"/>
                </a:solidFill>
                <a:latin typeface="Courier New"/>
                <a:ea typeface="Courier New"/>
                <a:cs typeface="Courier New"/>
                <a:sym typeface="Courier New"/>
              </a:rPr>
              <a:t>copy_to_user()/copy_from_user()</a:t>
            </a:r>
            <a:r>
              <a:rPr b="0" i="0" lang="en-US" sz="1600" u="none" cap="none" strike="noStrike">
                <a:solidFill>
                  <a:srgbClr val="000000"/>
                </a:solidFill>
                <a:latin typeface="Arial"/>
                <a:ea typeface="Arial"/>
                <a:cs typeface="Arial"/>
                <a:sym typeface="Arial"/>
              </a:rPr>
              <a:t>interfaces,</a:t>
            </a:r>
            <a:endParaRPr/>
          </a:p>
          <a:p>
            <a:pPr indent="-285750" lvl="1" marL="1201738" marR="0" rtl="0" algn="l">
              <a:lnSpc>
                <a:spcPct val="141666"/>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If an attacker can influence the allocation of objects on the kernel's heap and then overwrite some of those objects, they may be able to escalate privileges, run arbitrary code, or crash the kernel.</a:t>
            </a:r>
            <a:endParaRPr/>
          </a:p>
          <a:p>
            <a:pPr indent="-285750" lvl="1" marL="1201738" marR="0" rtl="0" algn="l">
              <a:lnSpc>
                <a:spcPct val="141666"/>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Leaking the contents of kernel memory may result in critical data (e.g. keys) that could be exposed. Beyond that, determining the layout of kernel memory by way of an information leak can also provide information needed to exploit other kernel flaws.</a:t>
            </a:r>
            <a:endParaRPr/>
          </a:p>
          <a:p>
            <a:pPr indent="-184150" lvl="1" marL="896938"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Drawbacks</a:t>
            </a:r>
            <a:endParaRPr/>
          </a:p>
          <a:p>
            <a:pPr indent="-285750" lvl="1" marL="896938" marR="0" rtl="0" algn="l">
              <a:lnSpc>
                <a:spcPct val="10625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Increasing the overhead when </a:t>
            </a:r>
            <a:r>
              <a:rPr b="0" i="0" lang="en-US" sz="1600" u="none" cap="none" strike="noStrike">
                <a:solidFill>
                  <a:srgbClr val="000000"/>
                </a:solidFill>
                <a:latin typeface="Courier New"/>
                <a:ea typeface="Courier New"/>
                <a:cs typeface="Courier New"/>
                <a:sym typeface="Courier New"/>
              </a:rPr>
              <a:t>copy_to_user() </a:t>
            </a:r>
            <a:r>
              <a:rPr b="0" i="0" lang="en-US" sz="1600" u="none" cap="none" strike="noStrike">
                <a:solidFill>
                  <a:srgbClr val="000000"/>
                </a:solidFill>
                <a:latin typeface="Arial"/>
                <a:ea typeface="Arial"/>
                <a:cs typeface="Arial"/>
                <a:sym typeface="Arial"/>
              </a:rPr>
              <a:t>and </a:t>
            </a:r>
            <a:r>
              <a:rPr b="0" i="0" lang="en-US" sz="1600" u="none" cap="none" strike="noStrike">
                <a:solidFill>
                  <a:srgbClr val="000000"/>
                </a:solidFill>
                <a:latin typeface="Courier New"/>
                <a:ea typeface="Courier New"/>
                <a:cs typeface="Courier New"/>
                <a:sym typeface="Courier New"/>
              </a:rPr>
              <a:t>copy_from_user()</a:t>
            </a:r>
            <a:br>
              <a:rPr b="0" i="0" lang="en-US" sz="1600" u="none" cap="none" strike="noStrike">
                <a:solidFill>
                  <a:srgbClr val="000000"/>
                </a:solidFill>
                <a:latin typeface="Arial"/>
                <a:ea typeface="Arial"/>
                <a:cs typeface="Arial"/>
                <a:sym typeface="Arial"/>
              </a:rPr>
            </a:br>
            <a:r>
              <a:rPr b="0" i="0" lang="en-US" sz="1200" u="none" cap="none" strike="noStrike">
                <a:solidFill>
                  <a:srgbClr val="000000"/>
                </a:solidFill>
                <a:latin typeface="Arial"/>
                <a:ea typeface="Arial"/>
                <a:cs typeface="Arial"/>
                <a:sym typeface="Arial"/>
              </a:rPr>
              <a:t>If your transactions involve a system-call-heavy workload, you need to run a benchmark to see if that had any measurable performance degradation, otherwise, we suggest enable it.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14"/>
          <p:cNvPicPr preferRelativeResize="0"/>
          <p:nvPr/>
        </p:nvPicPr>
        <p:blipFill rotWithShape="1">
          <a:blip r:embed="rId3">
            <a:alphaModFix/>
          </a:blip>
          <a:srcRect b="0" l="0" r="0" t="0"/>
          <a:stretch/>
        </p:blipFill>
        <p:spPr>
          <a:xfrm>
            <a:off x="2709325" y="1524000"/>
            <a:ext cx="6876226" cy="3867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609600" y="209629"/>
            <a:ext cx="10972800" cy="98874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CONFIG_SLAB_FREELIST_RANDOM</a:t>
            </a:r>
            <a:endParaRPr/>
          </a:p>
        </p:txBody>
      </p:sp>
      <p:sp>
        <p:nvSpPr>
          <p:cNvPr id="106" name="Google Shape;106;p2"/>
          <p:cNvSpPr txBox="1"/>
          <p:nvPr/>
        </p:nvSpPr>
        <p:spPr>
          <a:xfrm>
            <a:off x="588376" y="1300385"/>
            <a:ext cx="5936712" cy="4745308"/>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Feature goal</a:t>
            </a:r>
            <a:endParaRPr/>
          </a:p>
          <a:p>
            <a:pPr indent="-285750" lvl="1" marL="89662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Security feature against heap overflow</a:t>
            </a:r>
            <a:endParaRPr/>
          </a:p>
          <a:p>
            <a:pPr indent="-285750" lvl="1" marL="89662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Reduce the predictability of the kernel SLAB/SLUB allocator</a:t>
            </a:r>
            <a:endParaRPr/>
          </a:p>
          <a:p>
            <a:pPr indent="0" lvl="1" marL="61087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Design Principle</a:t>
            </a:r>
            <a:endParaRPr/>
          </a:p>
          <a:p>
            <a:pPr indent="-285750" lvl="1" marL="89662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Randomize a SLAB/SLUB freelist</a:t>
            </a:r>
            <a:endParaRPr b="0" i="0" sz="1800" u="none" cap="none" strike="noStrike">
              <a:solidFill>
                <a:srgbClr val="000000"/>
              </a:solidFill>
              <a:latin typeface="Arial"/>
              <a:ea typeface="Arial"/>
              <a:cs typeface="Arial"/>
              <a:sym typeface="Arial"/>
            </a:endParaRPr>
          </a:p>
          <a:p>
            <a:pPr indent="-285750" lvl="1" marL="89662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Fisher-Yates shuffle algorithm</a:t>
            </a:r>
            <a:endParaRPr/>
          </a:p>
          <a:p>
            <a:pPr indent="-285750" lvl="2" marL="89662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Shuffling a list of unique numbers</a:t>
            </a:r>
            <a:endParaRPr b="0" i="0" sz="1800" u="none" cap="none" strike="noStrike">
              <a:solidFill>
                <a:srgbClr val="000000"/>
              </a:solidFill>
              <a:latin typeface="Arial"/>
              <a:ea typeface="Arial"/>
              <a:cs typeface="Arial"/>
              <a:sym typeface="Arial"/>
            </a:endParaRPr>
          </a:p>
          <a:p>
            <a:pPr indent="-285750" lvl="1" marL="89662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kmalloc() return the object address is not continuous</a:t>
            </a:r>
            <a:endParaRPr/>
          </a:p>
          <a:p>
            <a:pPr indent="0" lvl="1" marL="610870" marR="0" rtl="0" algn="l">
              <a:lnSpc>
                <a:spcPct val="100000"/>
              </a:lnSpc>
              <a:spcBef>
                <a:spcPts val="0"/>
              </a:spcBef>
              <a:spcAft>
                <a:spcPts val="0"/>
              </a:spcAft>
              <a:buNone/>
            </a:pPr>
            <a:r>
              <a:t/>
            </a:r>
            <a:endParaRPr b="0" i="0" sz="1800" u="none" cap="none" strike="noStrike">
              <a:solidFill>
                <a:srgbClr val="0071C5"/>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Patch URL</a:t>
            </a:r>
            <a:endParaRPr/>
          </a:p>
          <a:p>
            <a:pPr indent="-285750" lvl="1" marL="89662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Calibri"/>
                <a:ea typeface="Calibri"/>
                <a:cs typeface="Calibri"/>
                <a:sym typeface="Calibri"/>
                <a:hlinkClick r:id="rId3">
                  <a:extLst>
                    <a:ext uri="{A12FA001-AC4F-418D-AE19-62706E023703}">
                      <ahyp:hlinkClr val="tx"/>
                    </a:ext>
                  </a:extLst>
                </a:hlinkClick>
              </a:rPr>
              <a:t>https://lwn.net/Articles/685047/</a:t>
            </a:r>
            <a:endParaRPr b="0" i="0" sz="1800" u="none" cap="none" strike="noStrike">
              <a:solidFill>
                <a:srgbClr val="000000"/>
              </a:solidFill>
              <a:latin typeface="Calibri"/>
              <a:ea typeface="Calibri"/>
              <a:cs typeface="Calibri"/>
              <a:sym typeface="Calibri"/>
            </a:endParaRPr>
          </a:p>
          <a:p>
            <a:pPr indent="-285750" lvl="1" marL="89662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Performance impact embedded</a:t>
            </a:r>
            <a:endParaRPr b="0" i="0" sz="1800" u="none" cap="none" strike="noStrike">
              <a:solidFill>
                <a:srgbClr val="000000"/>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b="0" l="0" r="0" t="0"/>
          <a:stretch/>
        </p:blipFill>
        <p:spPr>
          <a:xfrm>
            <a:off x="6525088" y="1814512"/>
            <a:ext cx="5172075" cy="3228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609600" y="209629"/>
            <a:ext cx="10972800" cy="98874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CONFIG_SLAB_FREELIST_HARDENED</a:t>
            </a:r>
            <a:endParaRPr/>
          </a:p>
        </p:txBody>
      </p:sp>
      <p:sp>
        <p:nvSpPr>
          <p:cNvPr id="114" name="Google Shape;114;p3"/>
          <p:cNvSpPr txBox="1"/>
          <p:nvPr/>
        </p:nvSpPr>
        <p:spPr>
          <a:xfrm>
            <a:off x="588375" y="1300385"/>
            <a:ext cx="6431549" cy="4745308"/>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Feature goal</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Security feature against heap overflow</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Frustrate the exploitation method of overwriting freelist</a:t>
            </a:r>
            <a:endParaRPr b="0" i="0" sz="1800" u="none" cap="none" strike="noStrike">
              <a:solidFill>
                <a:schemeClr val="dk1"/>
              </a:solidFill>
              <a:latin typeface="Arial"/>
              <a:ea typeface="Arial"/>
              <a:cs typeface="Arial"/>
              <a:sym typeface="Arial"/>
            </a:endParaRPr>
          </a:p>
          <a:p>
            <a:pPr indent="0" lvl="1" marL="611188"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Design Principle</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Obfuscate SLUB freelist pointer</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Add a per-cache random value to SLUB caches that is XORed with their freelist pointers</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address saved on the free object is no longer the address of the next free object, it looks random now</a:t>
            </a:r>
            <a:endParaRPr/>
          </a:p>
          <a:p>
            <a:pPr indent="0" lvl="1" marL="611188" marR="0" rtl="0" algn="l">
              <a:lnSpc>
                <a:spcPct val="100000"/>
              </a:lnSpc>
              <a:spcBef>
                <a:spcPts val="0"/>
              </a:spcBef>
              <a:spcAft>
                <a:spcPts val="0"/>
              </a:spcAft>
              <a:buNone/>
            </a:pPr>
            <a:r>
              <a:t/>
            </a:r>
            <a:endParaRPr b="0" i="0" sz="1800" u="none" cap="none" strike="noStrike">
              <a:solidFill>
                <a:srgbClr val="0071C5"/>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Patch URL</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Calibri"/>
                <a:ea typeface="Calibri"/>
                <a:cs typeface="Calibri"/>
                <a:sym typeface="Calibri"/>
                <a:hlinkClick r:id="rId3">
                  <a:extLst>
                    <a:ext uri="{A12FA001-AC4F-418D-AE19-62706E023703}">
                      <ahyp:hlinkClr val="tx"/>
                    </a:ext>
                  </a:extLst>
                </a:hlinkClick>
              </a:rPr>
              <a:t>https://patchwork.kernel.org/project/linux-hardening/patch/20170726041250.GA76741@beast/</a:t>
            </a:r>
            <a:endParaRPr b="0" i="0" sz="1800" u="none" cap="none" strike="noStrike">
              <a:solidFill>
                <a:srgbClr val="000000"/>
              </a:solidFill>
              <a:latin typeface="Calibri"/>
              <a:ea typeface="Calibri"/>
              <a:cs typeface="Calibri"/>
              <a:sym typeface="Calibri"/>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Performance impact embedded</a:t>
            </a:r>
            <a:endParaRPr b="0" i="0" sz="1800" u="none" cap="none" strike="noStrike">
              <a:solidFill>
                <a:srgbClr val="000000"/>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b="0" l="0" r="0" t="0"/>
          <a:stretch/>
        </p:blipFill>
        <p:spPr>
          <a:xfrm>
            <a:off x="6937852" y="1991574"/>
            <a:ext cx="5156493" cy="33629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609600" y="209629"/>
            <a:ext cx="10972800" cy="98874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CONFIG_SLAB_MERGE_DEFAULT</a:t>
            </a:r>
            <a:endParaRPr/>
          </a:p>
        </p:txBody>
      </p:sp>
      <p:sp>
        <p:nvSpPr>
          <p:cNvPr id="122" name="Google Shape;122;p4"/>
          <p:cNvSpPr txBox="1"/>
          <p:nvPr/>
        </p:nvSpPr>
        <p:spPr>
          <a:xfrm>
            <a:off x="473220" y="918645"/>
            <a:ext cx="11245559" cy="4114994"/>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Feature goal</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Slab merging</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Reduce kernel memory fragmentation</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Avoid cache management overhead</a:t>
            </a:r>
            <a:endParaRPr/>
          </a:p>
          <a:p>
            <a:pPr indent="0" lvl="1" marL="611188"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Design Principle</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Slab caches can be merged when they share the same size and other characteristics.</a:t>
            </a:r>
            <a:endParaRPr/>
          </a:p>
          <a:p>
            <a:pPr indent="-171450" lvl="1" marL="896938"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71C5"/>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Drawbacks</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Carry the risk of kernel heap overflows being able to overwrite objects from merged caches (and more easily control cache layout), which makes such heap attacks easier to exploit by attackers</a:t>
            </a:r>
            <a:endParaRPr/>
          </a:p>
          <a:p>
            <a:pPr indent="-171450" lvl="1" marL="896938"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71C5"/>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Patch URL</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Calibri"/>
                <a:ea typeface="Calibri"/>
                <a:cs typeface="Calibri"/>
                <a:sym typeface="Calibri"/>
                <a:hlinkClick r:id="rId3">
                  <a:extLst>
                    <a:ext uri="{A12FA001-AC4F-418D-AE19-62706E023703}">
                      <ahyp:hlinkClr val="tx"/>
                    </a:ext>
                  </a:extLst>
                </a:hlinkClick>
              </a:rPr>
              <a:t>https://lore.kernel.org/lkml/20170620230911.GA25238@beast/</a:t>
            </a:r>
            <a:endParaRPr b="0" i="0" sz="1800" u="none" cap="none" strike="noStrike">
              <a:solidFill>
                <a:srgbClr val="000000"/>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b="0" l="0" r="0" t="0"/>
          <a:stretch/>
        </p:blipFill>
        <p:spPr>
          <a:xfrm>
            <a:off x="609600" y="4929747"/>
            <a:ext cx="10618573" cy="620011"/>
          </a:xfrm>
          <a:prstGeom prst="rect">
            <a:avLst/>
          </a:prstGeom>
          <a:noFill/>
          <a:ln>
            <a:noFill/>
          </a:ln>
        </p:spPr>
      </p:pic>
      <p:pic>
        <p:nvPicPr>
          <p:cNvPr id="124" name="Google Shape;124;p4"/>
          <p:cNvPicPr preferRelativeResize="0"/>
          <p:nvPr/>
        </p:nvPicPr>
        <p:blipFill rotWithShape="1">
          <a:blip r:embed="rId5">
            <a:alphaModFix/>
          </a:blip>
          <a:srcRect b="0" l="0" r="0" t="0"/>
          <a:stretch/>
        </p:blipFill>
        <p:spPr>
          <a:xfrm>
            <a:off x="609600" y="5624208"/>
            <a:ext cx="10618573" cy="10241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609600" y="209629"/>
            <a:ext cx="10972800" cy="98874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CONFIG_SHUFFLE_PAGE_ALLOCATOR</a:t>
            </a:r>
            <a:endParaRPr/>
          </a:p>
        </p:txBody>
      </p:sp>
      <p:sp>
        <p:nvSpPr>
          <p:cNvPr id="131" name="Google Shape;131;p5"/>
          <p:cNvSpPr txBox="1"/>
          <p:nvPr/>
        </p:nvSpPr>
        <p:spPr>
          <a:xfrm>
            <a:off x="588376" y="1300385"/>
            <a:ext cx="5936712" cy="4745308"/>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Feature goal</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Provide uncertainty to memory layout for Security</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Improve memory-side-cache average utilization for performance</a:t>
            </a:r>
            <a:endParaRPr/>
          </a:p>
          <a:p>
            <a:pPr indent="0" lvl="1" marL="611188"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Design Principle</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Randomize page freelist</a:t>
            </a:r>
            <a:endParaRPr b="0" i="0" sz="1800" u="none" cap="none" strike="noStrike">
              <a:solidFill>
                <a:srgbClr val="000000"/>
              </a:solidFill>
              <a:latin typeface="Arial"/>
              <a:ea typeface="Arial"/>
              <a:cs typeface="Arial"/>
              <a:sym typeface="Arial"/>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Fisher-Yates shuffle algorithm</a:t>
            </a:r>
            <a:endParaRPr/>
          </a:p>
          <a:p>
            <a:pPr indent="-285750" lvl="2"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Randomly swapping pfn within (start_pfn, end_pfn) in a zone</a:t>
            </a:r>
            <a:endParaRPr b="0" i="0" sz="1800" u="none" cap="none" strike="noStrike">
              <a:solidFill>
                <a:srgbClr val="000000"/>
              </a:solidFill>
              <a:latin typeface="Arial"/>
              <a:ea typeface="Arial"/>
              <a:cs typeface="Arial"/>
              <a:sym typeface="Arial"/>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Granularity 4MB(SHUFFLE_ORDER)</a:t>
            </a:r>
            <a:endParaRPr/>
          </a:p>
          <a:p>
            <a:pPr indent="0" lvl="1" marL="611188" marR="0" rtl="0" algn="l">
              <a:lnSpc>
                <a:spcPct val="100000"/>
              </a:lnSpc>
              <a:spcBef>
                <a:spcPts val="0"/>
              </a:spcBef>
              <a:spcAft>
                <a:spcPts val="0"/>
              </a:spcAft>
              <a:buNone/>
            </a:pPr>
            <a:r>
              <a:t/>
            </a:r>
            <a:endParaRPr b="0" i="0" sz="1800" u="none" cap="none" strike="noStrike">
              <a:solidFill>
                <a:srgbClr val="0071C5"/>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Patch URL</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Arial"/>
                <a:ea typeface="Arial"/>
                <a:cs typeface="Arial"/>
                <a:sym typeface="Arial"/>
                <a:hlinkClick r:id="rId3">
                  <a:extLst>
                    <a:ext uri="{A12FA001-AC4F-418D-AE19-62706E023703}">
                      <ahyp:hlinkClr val="tx"/>
                    </a:ext>
                  </a:extLst>
                </a:hlinkClick>
              </a:rPr>
              <a:t>https://lwn.net/Articles/776228/</a:t>
            </a:r>
            <a:endParaRPr b="0" i="0" sz="1800" u="none" cap="none" strike="noStrike">
              <a:solidFill>
                <a:srgbClr val="000000"/>
              </a:solidFill>
              <a:latin typeface="Arial"/>
              <a:ea typeface="Arial"/>
              <a:cs typeface="Arial"/>
              <a:sym typeface="Arial"/>
            </a:endParaRPr>
          </a:p>
          <a:p>
            <a:pPr indent="-171450" lvl="1" marL="896938"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71C5"/>
              </a:solidFill>
              <a:latin typeface="Arial"/>
              <a:ea typeface="Arial"/>
              <a:cs typeface="Arial"/>
              <a:sym typeface="Arial"/>
            </a:endParaRPr>
          </a:p>
        </p:txBody>
      </p:sp>
      <p:pic>
        <p:nvPicPr>
          <p:cNvPr id="132" name="Google Shape;132;p5"/>
          <p:cNvPicPr preferRelativeResize="0"/>
          <p:nvPr/>
        </p:nvPicPr>
        <p:blipFill rotWithShape="1">
          <a:blip r:embed="rId4">
            <a:alphaModFix/>
          </a:blip>
          <a:srcRect b="0" l="0" r="0" t="0"/>
          <a:stretch/>
        </p:blipFill>
        <p:spPr>
          <a:xfrm>
            <a:off x="6525088" y="3480005"/>
            <a:ext cx="4503651" cy="1942861"/>
          </a:xfrm>
          <a:prstGeom prst="rect">
            <a:avLst/>
          </a:prstGeom>
          <a:noFill/>
          <a:ln>
            <a:noFill/>
          </a:ln>
        </p:spPr>
      </p:pic>
      <p:pic>
        <p:nvPicPr>
          <p:cNvPr id="133" name="Google Shape;133;p5"/>
          <p:cNvPicPr preferRelativeResize="0"/>
          <p:nvPr/>
        </p:nvPicPr>
        <p:blipFill rotWithShape="1">
          <a:blip r:embed="rId5">
            <a:alphaModFix/>
          </a:blip>
          <a:srcRect b="0" l="0" r="0" t="0"/>
          <a:stretch/>
        </p:blipFill>
        <p:spPr>
          <a:xfrm>
            <a:off x="6525088" y="5467209"/>
            <a:ext cx="4503651" cy="322971"/>
          </a:xfrm>
          <a:prstGeom prst="rect">
            <a:avLst/>
          </a:prstGeom>
          <a:noFill/>
          <a:ln>
            <a:noFill/>
          </a:ln>
        </p:spPr>
      </p:pic>
      <p:pic>
        <p:nvPicPr>
          <p:cNvPr id="134" name="Google Shape;134;p5"/>
          <p:cNvPicPr preferRelativeResize="0"/>
          <p:nvPr/>
        </p:nvPicPr>
        <p:blipFill rotWithShape="1">
          <a:blip r:embed="rId6">
            <a:alphaModFix/>
          </a:blip>
          <a:srcRect b="0" l="0" r="0" t="0"/>
          <a:stretch/>
        </p:blipFill>
        <p:spPr>
          <a:xfrm>
            <a:off x="6525088" y="1753943"/>
            <a:ext cx="4503651" cy="1675057"/>
          </a:xfrm>
          <a:prstGeom prst="rect">
            <a:avLst/>
          </a:prstGeom>
          <a:noFill/>
          <a:ln>
            <a:noFill/>
          </a:ln>
        </p:spPr>
      </p:pic>
      <p:pic>
        <p:nvPicPr>
          <p:cNvPr id="135" name="Google Shape;135;p5"/>
          <p:cNvPicPr preferRelativeResize="0"/>
          <p:nvPr/>
        </p:nvPicPr>
        <p:blipFill rotWithShape="1">
          <a:blip r:embed="rId7">
            <a:alphaModFix/>
          </a:blip>
          <a:srcRect b="0" l="0" r="0" t="0"/>
          <a:stretch/>
        </p:blipFill>
        <p:spPr>
          <a:xfrm>
            <a:off x="6525088" y="1465297"/>
            <a:ext cx="4503651" cy="2525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609600" y="209629"/>
            <a:ext cx="10972800" cy="98874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CONFIG_SCHED_STACK_END_CHECK</a:t>
            </a:r>
            <a:endParaRPr/>
          </a:p>
        </p:txBody>
      </p:sp>
      <p:sp>
        <p:nvSpPr>
          <p:cNvPr id="142" name="Google Shape;142;p6"/>
          <p:cNvSpPr txBox="1"/>
          <p:nvPr/>
        </p:nvSpPr>
        <p:spPr>
          <a:xfrm>
            <a:off x="588376" y="1300384"/>
            <a:ext cx="5936712" cy="5125129"/>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Feature goal</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Ensure no erroneous behavior occurs which could result in data corruption or a sporadic crash at a later stage once the region is examined</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Minimal runtime overhead</a:t>
            </a:r>
            <a:endParaRPr/>
          </a:p>
          <a:p>
            <a:pPr indent="0" lvl="1" marL="611188"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Design Principle</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Check stack overrun on calls to schedule()</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Panic if the stack end location is over written</a:t>
            </a:r>
            <a:endParaRPr b="0" i="0" sz="1800" u="none" cap="none" strike="noStrike">
              <a:solidFill>
                <a:srgbClr val="000000"/>
              </a:solidFill>
              <a:latin typeface="Arial"/>
              <a:ea typeface="Arial"/>
              <a:cs typeface="Arial"/>
              <a:sym typeface="Arial"/>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Task STACK_END_MAGIC is assigned during fork</a:t>
            </a:r>
            <a:endParaRPr/>
          </a:p>
          <a:p>
            <a:pPr indent="0" lvl="1" marL="611188" marR="0" rtl="0" algn="l">
              <a:lnSpc>
                <a:spcPct val="100000"/>
              </a:lnSpc>
              <a:spcBef>
                <a:spcPts val="0"/>
              </a:spcBef>
              <a:spcAft>
                <a:spcPts val="0"/>
              </a:spcAft>
              <a:buNone/>
            </a:pPr>
            <a:r>
              <a:t/>
            </a:r>
            <a:endParaRPr b="0" i="0" sz="1800" u="none" cap="none" strike="noStrike">
              <a:solidFill>
                <a:srgbClr val="0071C5"/>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Patch URL</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Calibri"/>
                <a:ea typeface="Calibri"/>
                <a:cs typeface="Calibri"/>
                <a:sym typeface="Calibri"/>
                <a:hlinkClick r:id="rId3">
                  <a:extLst>
                    <a:ext uri="{A12FA001-AC4F-418D-AE19-62706E023703}">
                      <ahyp:hlinkClr val="tx"/>
                    </a:ext>
                  </a:extLst>
                </a:hlinkClick>
              </a:rPr>
              <a:t>https://lore.kernel.org/lkml/1410527779-8133-4-git-send-email-atomlin@redhat.com/</a:t>
            </a:r>
            <a:endParaRPr b="0" i="0" sz="1800" u="none" cap="none" strike="noStrike">
              <a:solidFill>
                <a:srgbClr val="000000"/>
              </a:solidFill>
              <a:latin typeface="Calibri"/>
              <a:ea typeface="Calibri"/>
              <a:cs typeface="Calibri"/>
              <a:sym typeface="Calibri"/>
            </a:endParaRPr>
          </a:p>
          <a:p>
            <a:pPr indent="-171450" lvl="1" marL="896938"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143" name="Google Shape;143;p6"/>
          <p:cNvPicPr preferRelativeResize="0"/>
          <p:nvPr/>
        </p:nvPicPr>
        <p:blipFill rotWithShape="1">
          <a:blip r:embed="rId4">
            <a:alphaModFix/>
          </a:blip>
          <a:srcRect b="0" l="0" r="0" t="0"/>
          <a:stretch/>
        </p:blipFill>
        <p:spPr>
          <a:xfrm>
            <a:off x="6525089" y="5253425"/>
            <a:ext cx="5270413" cy="395572"/>
          </a:xfrm>
          <a:prstGeom prst="rect">
            <a:avLst/>
          </a:prstGeom>
          <a:noFill/>
          <a:ln>
            <a:noFill/>
          </a:ln>
        </p:spPr>
      </p:pic>
      <p:pic>
        <p:nvPicPr>
          <p:cNvPr id="144" name="Google Shape;144;p6"/>
          <p:cNvPicPr preferRelativeResize="0"/>
          <p:nvPr/>
        </p:nvPicPr>
        <p:blipFill rotWithShape="1">
          <a:blip r:embed="rId5">
            <a:alphaModFix/>
          </a:blip>
          <a:srcRect b="0" l="0" r="0" t="0"/>
          <a:stretch/>
        </p:blipFill>
        <p:spPr>
          <a:xfrm>
            <a:off x="6525088" y="3810564"/>
            <a:ext cx="5270414" cy="1339605"/>
          </a:xfrm>
          <a:prstGeom prst="rect">
            <a:avLst/>
          </a:prstGeom>
          <a:noFill/>
          <a:ln>
            <a:noFill/>
          </a:ln>
        </p:spPr>
      </p:pic>
      <p:pic>
        <p:nvPicPr>
          <p:cNvPr id="145" name="Google Shape;145;p6"/>
          <p:cNvPicPr preferRelativeResize="0"/>
          <p:nvPr/>
        </p:nvPicPr>
        <p:blipFill rotWithShape="1">
          <a:blip r:embed="rId6">
            <a:alphaModFix/>
          </a:blip>
          <a:srcRect b="0" l="0" r="0" t="0"/>
          <a:stretch/>
        </p:blipFill>
        <p:spPr>
          <a:xfrm>
            <a:off x="6525088" y="2896136"/>
            <a:ext cx="5270414" cy="385791"/>
          </a:xfrm>
          <a:prstGeom prst="rect">
            <a:avLst/>
          </a:prstGeom>
          <a:noFill/>
          <a:ln>
            <a:noFill/>
          </a:ln>
        </p:spPr>
      </p:pic>
      <p:pic>
        <p:nvPicPr>
          <p:cNvPr id="146" name="Google Shape;146;p6"/>
          <p:cNvPicPr preferRelativeResize="0"/>
          <p:nvPr/>
        </p:nvPicPr>
        <p:blipFill rotWithShape="1">
          <a:blip r:embed="rId7">
            <a:alphaModFix/>
          </a:blip>
          <a:srcRect b="0" l="0" r="0" t="0"/>
          <a:stretch/>
        </p:blipFill>
        <p:spPr>
          <a:xfrm>
            <a:off x="6525088" y="3343368"/>
            <a:ext cx="4294488" cy="363940"/>
          </a:xfrm>
          <a:prstGeom prst="rect">
            <a:avLst/>
          </a:prstGeom>
          <a:noFill/>
          <a:ln>
            <a:noFill/>
          </a:ln>
        </p:spPr>
      </p:pic>
      <p:pic>
        <p:nvPicPr>
          <p:cNvPr id="147" name="Google Shape;147;p6"/>
          <p:cNvPicPr preferRelativeResize="0"/>
          <p:nvPr/>
        </p:nvPicPr>
        <p:blipFill rotWithShape="1">
          <a:blip r:embed="rId8">
            <a:alphaModFix/>
          </a:blip>
          <a:srcRect b="0" l="0" r="0" t="0"/>
          <a:stretch/>
        </p:blipFill>
        <p:spPr>
          <a:xfrm>
            <a:off x="6525088" y="1708589"/>
            <a:ext cx="5270414" cy="10978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609600" y="209629"/>
            <a:ext cx="10972800" cy="98874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CONFIG_VMAP_STACK</a:t>
            </a:r>
            <a:endParaRPr/>
          </a:p>
        </p:txBody>
      </p:sp>
      <p:sp>
        <p:nvSpPr>
          <p:cNvPr id="154" name="Google Shape;154;p7"/>
          <p:cNvSpPr txBox="1"/>
          <p:nvPr/>
        </p:nvSpPr>
        <p:spPr>
          <a:xfrm>
            <a:off x="588375" y="1300384"/>
            <a:ext cx="9965325" cy="4363569"/>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Description</a:t>
            </a:r>
            <a:endParaRPr/>
          </a:p>
          <a:p>
            <a:pPr indent="-285750" lvl="1" marL="89662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	</a:t>
            </a:r>
            <a:r>
              <a:rPr b="0" i="0" lang="en-US" sz="1800" u="none" cap="none" strike="noStrike">
                <a:solidFill>
                  <a:srgbClr val="000000"/>
                </a:solidFill>
                <a:latin typeface="Calibri"/>
                <a:ea typeface="Calibri"/>
                <a:cs typeface="Calibri"/>
                <a:sym typeface="Calibri"/>
              </a:rPr>
              <a:t>Virtually Mapped Stack. It refers to kernel stack per process.</a:t>
            </a:r>
            <a:endParaRPr/>
          </a:p>
          <a:p>
            <a:pPr indent="0" lvl="1" marL="61087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Disable</a:t>
            </a:r>
            <a:endParaRPr/>
          </a:p>
          <a:p>
            <a:pPr indent="-285750" lvl="1" marL="89662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pages for kernel stack are in directly mapped memory area. The pages for one stack must be physically continuous.</a:t>
            </a:r>
            <a:endParaRPr b="0" i="0" sz="1800" u="none" cap="none" strike="noStrike">
              <a:solidFill>
                <a:srgbClr val="0071C5"/>
              </a:solidFill>
              <a:latin typeface="Calibri"/>
              <a:ea typeface="Calibri"/>
              <a:cs typeface="Calibri"/>
              <a:sym typeface="Calibri"/>
            </a:endParaRPr>
          </a:p>
          <a:p>
            <a:pPr indent="-381000" lvl="2"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Enable</a:t>
            </a:r>
            <a:endParaRPr/>
          </a:p>
          <a:p>
            <a:pPr indent="-285750" lvl="1" marL="89662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As the name indicates, the kernel stack is virtually mapped. The pages are allocated from vmalloc area, they can be physically scattered. Another important beneficial for enabling this option is that guard page for kernel stack is available. It makes kernel stack overflow detection easier and in an early stage.</a:t>
            </a:r>
            <a:endParaRPr b="0" i="0" sz="1800" u="none" cap="none" strike="noStrike">
              <a:solidFill>
                <a:srgbClr val="0071C5"/>
              </a:solidFill>
              <a:latin typeface="Calibri"/>
              <a:ea typeface="Calibri"/>
              <a:cs typeface="Calibri"/>
              <a:sym typeface="Calibri"/>
            </a:endParaRPr>
          </a:p>
          <a:p>
            <a:pPr indent="-26670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71C5"/>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Code flow:</a:t>
            </a:r>
            <a:endParaRPr/>
          </a:p>
          <a:p>
            <a:pPr indent="-285750" lvl="1" marL="89662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(5.17) copy_process -&gt; dup_task_struct -&gt; alloc_thread_stack_node -&gt; __vmalloc_node_range</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609600" y="209629"/>
            <a:ext cx="10972800" cy="98874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CONFIG_THREAD_INFO_IN_TASK</a:t>
            </a:r>
            <a:endParaRPr/>
          </a:p>
        </p:txBody>
      </p:sp>
      <p:sp>
        <p:nvSpPr>
          <p:cNvPr id="161" name="Google Shape;161;p8"/>
          <p:cNvSpPr txBox="1"/>
          <p:nvPr/>
        </p:nvSpPr>
        <p:spPr>
          <a:xfrm>
            <a:off x="609600" y="1113954"/>
            <a:ext cx="9965325" cy="6094714"/>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Description</a:t>
            </a:r>
            <a:endParaRPr/>
          </a:p>
          <a:p>
            <a:pPr indent="-285750" lvl="1" marL="89662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It relates to where the thread_info structure should be put.</a:t>
            </a:r>
            <a:endParaRPr/>
          </a:p>
          <a:p>
            <a:pPr indent="-171450" lvl="1" marL="89662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Disable</a:t>
            </a:r>
            <a:endParaRPr/>
          </a:p>
          <a:p>
            <a:pPr indent="-285750" lvl="1" marL="89662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thread_info structure locates in process kernel stack.</a:t>
            </a:r>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Enable</a:t>
            </a:r>
            <a:endParaRPr/>
          </a:p>
          <a:p>
            <a:pPr indent="-285750" lvl="1" marL="89662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thread_info struct locates in task_struct struct. The beneficial to put it in task_struct is to avoid the stack clash to destroy thread_info struct.</a:t>
            </a:r>
            <a:endParaRPr/>
          </a:p>
          <a:p>
            <a:pPr indent="-171450" lvl="1" marL="89662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Code reference (kernel version 5.17)</a:t>
            </a:r>
            <a:endParaRPr/>
          </a:p>
          <a:p>
            <a:pPr indent="-285750" lvl="1" marL="89662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struct task_struct {</a:t>
            </a:r>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                          </a:t>
            </a:r>
            <a:r>
              <a:rPr b="1" i="0" lang="en-US" sz="1200" u="none" cap="none" strike="noStrike">
                <a:solidFill>
                  <a:srgbClr val="000000"/>
                </a:solidFill>
                <a:latin typeface="Calibri"/>
                <a:ea typeface="Calibri"/>
                <a:cs typeface="Calibri"/>
                <a:sym typeface="Calibri"/>
              </a:rPr>
              <a:t>#ifdef CONFIG_THREAD_INFO_IN_TASK</a:t>
            </a:r>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                           * For reasons of header soup (see current_thread_info()), this</a:t>
            </a:r>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                           * must be the first element of task_struct.</a:t>
            </a:r>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                         struct thread_info              thread_info;</a:t>
            </a:r>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                         </a:t>
            </a:r>
            <a:r>
              <a:rPr b="1" i="0" lang="en-US" sz="1200" u="none" cap="none" strike="noStrike">
                <a:solidFill>
                  <a:srgbClr val="000000"/>
                </a:solidFill>
                <a:latin typeface="Calibri"/>
                <a:ea typeface="Calibri"/>
                <a:cs typeface="Calibri"/>
                <a:sym typeface="Calibri"/>
              </a:rPr>
              <a:t>#endif</a:t>
            </a:r>
            <a:endParaRPr b="1" i="0" sz="12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                         };</a:t>
            </a:r>
            <a:endParaRPr/>
          </a:p>
          <a:p>
            <a:pPr indent="-285750" lvl="1" marL="89662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union thread_union {</a:t>
            </a:r>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                          </a:t>
            </a:r>
            <a:r>
              <a:rPr b="1" i="0" lang="en-US" sz="1200" u="none" cap="none" strike="noStrike">
                <a:solidFill>
                  <a:srgbClr val="000000"/>
                </a:solidFill>
                <a:latin typeface="Calibri"/>
                <a:ea typeface="Calibri"/>
                <a:cs typeface="Calibri"/>
                <a:sym typeface="Calibri"/>
              </a:rPr>
              <a:t>#ifndef CONFIG_THREAD_INFO_IN_TASK</a:t>
            </a:r>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                          struct thread_info thread_info;</a:t>
            </a:r>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                          </a:t>
            </a:r>
            <a:r>
              <a:rPr b="1" i="0" lang="en-US" sz="1200" u="none" cap="none" strike="noStrike">
                <a:solidFill>
                  <a:srgbClr val="000000"/>
                </a:solidFill>
                <a:latin typeface="Calibri"/>
                <a:ea typeface="Calibri"/>
                <a:cs typeface="Calibri"/>
                <a:sym typeface="Calibri"/>
              </a:rPr>
              <a:t>#endif</a:t>
            </a:r>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                         unsigned long stack[THREAD_SIZE/sizeof(long)];</a:t>
            </a:r>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609600" y="209629"/>
            <a:ext cx="10972800" cy="98874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CONFIG_DEBUG_LIST</a:t>
            </a:r>
            <a:endParaRPr/>
          </a:p>
        </p:txBody>
      </p:sp>
      <p:sp>
        <p:nvSpPr>
          <p:cNvPr id="168" name="Google Shape;168;p9"/>
          <p:cNvSpPr txBox="1"/>
          <p:nvPr/>
        </p:nvSpPr>
        <p:spPr>
          <a:xfrm>
            <a:off x="609600" y="1113954"/>
            <a:ext cx="9965325" cy="6094714"/>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Principle</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This option turns on extended checks in the linked-list walking routines.</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It depends on DEBUG_KERNEL option.</a:t>
            </a:r>
            <a:endParaRPr/>
          </a:p>
          <a:p>
            <a:pPr indent="-171450" lvl="1" marL="896938"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Benefits</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 will increase detect actions for illegal manipulations for linked list functions __list_add and __list_del.</a:t>
            </a:r>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Drawbacks</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N/A.</a:t>
            </a:r>
            <a:endParaRPr/>
          </a:p>
          <a:p>
            <a:pPr indent="-171450" lvl="1" marL="896938"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71C5"/>
                </a:solidFill>
                <a:latin typeface="Arial"/>
                <a:ea typeface="Arial"/>
                <a:cs typeface="Arial"/>
                <a:sym typeface="Arial"/>
              </a:rPr>
              <a:t>Suggestion</a:t>
            </a:r>
            <a:endParaRPr/>
          </a:p>
          <a:p>
            <a:pPr indent="-285750" lvl="1" marL="896938"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Y. If unsure, say N</a:t>
            </a:r>
            <a:endParaRPr b="0" i="0" sz="1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over 3">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013 Corporate Template Wide Screen">
  <a:themeElements>
    <a:clrScheme name="Intel New Scheme">
      <a:dk1>
        <a:srgbClr val="000000"/>
      </a:dk1>
      <a:lt1>
        <a:srgbClr val="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 Aubrey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99f0ed49-07ac-4f71-b51a-cd9425b09172</vt:lpwstr>
  </property>
  <property fmtid="{D5CDD505-2E9C-101B-9397-08002B2CF9AE}" pid="3" name="CTP_TimeStamp">
    <vt:lpwstr>2020-09-03 15:47:33Z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