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theme/theme2.xml" ContentType="application/vnd.openxmlformats-officedocument.theme+xml"/>
  <Override PartName="/ppt/media/image13.jpeg" ContentType="image/jpeg"/>
  <Override PartName="/ppt/media/image14.jpeg" ContentType="image/jpeg"/>
  <Override PartName="/ppt/charts/chart1.xml" ContentType="application/vnd.openxmlformats-officedocument.drawingml.chart+xml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7FD"/>
          </a:solidFill>
        </a:fill>
      </a:tcStyle>
    </a:wholeTbl>
    <a:band2H>
      <a:tcTxStyle b="def" i="def"/>
      <a:tcStyle>
        <a:tcBdr/>
        <a:fill>
          <a:solidFill>
            <a:srgbClr val="E6F4F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8FF"/>
          </a:solidFill>
        </a:fill>
      </a:tcStyle>
    </a:wholeTbl>
    <a:band2H>
      <a:tcTxStyle b="def" i="def"/>
      <a:tcStyle>
        <a:tcBdr/>
        <a:fill>
          <a:solidFill>
            <a:srgbClr val="E7EC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E0"/>
          </a:solidFill>
        </a:fill>
      </a:tcStyle>
    </a:wholeTbl>
    <a:band2H>
      <a:tcTxStyle b="def" i="def"/>
      <a:tcStyle>
        <a:tcBdr/>
        <a:fill>
          <a:solidFill>
            <a:srgbClr val="E7F6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69274"/>
          <c:y val="0.110589"/>
          <c:w val="0.756519"/>
          <c:h val="0.698443"/>
        </c:manualLayout>
      </c:layout>
      <c:area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dLbls>
            <c:numFmt formatCode="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Sheet1!$D$2:$D$8</c:f>
              <c:numCache>
                <c:ptCount val="7"/>
                <c:pt idx="0">
                  <c:v>32.000000</c:v>
                </c:pt>
                <c:pt idx="1">
                  <c:v>37.000000</c:v>
                </c:pt>
                <c:pt idx="2">
                  <c:v>28.000000</c:v>
                </c:pt>
                <c:pt idx="3">
                  <c:v>42.000000</c:v>
                </c:pt>
                <c:pt idx="4">
                  <c:v>33.000000</c:v>
                </c:pt>
                <c:pt idx="5">
                  <c:v>35.000000</c:v>
                </c:pt>
                <c:pt idx="6">
                  <c:v>22.000000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Lbls>
            <c:numFmt formatCode="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Sheet1!$C$2:$C$8</c:f>
              <c:numCache>
                <c:ptCount val="7"/>
                <c:pt idx="0">
                  <c:v>12.000000</c:v>
                </c:pt>
                <c:pt idx="1">
                  <c:v>24.000000</c:v>
                </c:pt>
                <c:pt idx="2">
                  <c:v>34.000000</c:v>
                </c:pt>
                <c:pt idx="3">
                  <c:v>21.000000</c:v>
                </c:pt>
                <c:pt idx="4">
                  <c:v>28.000000</c:v>
                </c:pt>
                <c:pt idx="5">
                  <c:v>26.000000</c:v>
                </c:pt>
                <c:pt idx="6">
                  <c:v>35.000000</c:v>
                </c:pt>
              </c:numCache>
            </c:numRef>
          </c:val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dLbls>
            <c:numFmt formatCode="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25.000000</c:v>
                </c:pt>
                <c:pt idx="1">
                  <c:v>19.000000</c:v>
                </c:pt>
                <c:pt idx="2">
                  <c:v>19.000000</c:v>
                </c:pt>
                <c:pt idx="3">
                  <c:v>15.000000</c:v>
                </c:pt>
                <c:pt idx="4">
                  <c:v>37.000000</c:v>
                </c:pt>
                <c:pt idx="5">
                  <c:v>25.000000</c:v>
                </c:pt>
                <c:pt idx="6">
                  <c:v>15.000000</c:v>
                </c:pt>
              </c:numCache>
            </c:numRef>
          </c:val>
        </c:ser>
        <c:axId val="2094734552"/>
        <c:axId val="2094734553"/>
      </c:area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FFFFFF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dash"/>
              <a:miter lim="800000"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FFFFFF"/>
                </a:solidFill>
                <a:latin typeface="Arial"/>
              </a:defRPr>
            </a:pPr>
          </a:p>
        </c:txPr>
        <c:crossAx val="2094734552"/>
        <c:crosses val="autoZero"/>
        <c:crossBetween val="midCat"/>
        <c:majorUnit val="12.5"/>
        <c:minorUnit val="6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ontents slide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1"/>
          <p:cNvSpPr/>
          <p:nvPr/>
        </p:nvSpPr>
        <p:spPr>
          <a:xfrm>
            <a:off x="-1" y="5724052"/>
            <a:ext cx="7228118" cy="530053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95" name="Group 2"/>
          <p:cNvGrpSpPr/>
          <p:nvPr/>
        </p:nvGrpSpPr>
        <p:grpSpPr>
          <a:xfrm>
            <a:off x="764312" y="2590713"/>
            <a:ext cx="6081891" cy="3345602"/>
            <a:chOff x="0" y="0"/>
            <a:chExt cx="6081889" cy="3345601"/>
          </a:xfrm>
        </p:grpSpPr>
        <p:sp>
          <p:nvSpPr>
            <p:cNvPr id="83" name="Freeform: Shape 3"/>
            <p:cNvSpPr/>
            <p:nvPr/>
          </p:nvSpPr>
          <p:spPr>
            <a:xfrm>
              <a:off x="34792" y="3171641"/>
              <a:ext cx="6008595" cy="17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87" y="21600"/>
                  </a:moveTo>
                  <a:cubicBezTo>
                    <a:pt x="20987" y="21600"/>
                    <a:pt x="21425" y="19872"/>
                    <a:pt x="21600" y="6912"/>
                  </a:cubicBezTo>
                  <a:cubicBezTo>
                    <a:pt x="21600" y="3024"/>
                    <a:pt x="21512" y="0"/>
                    <a:pt x="21400" y="0"/>
                  </a:cubicBezTo>
                  <a:lnTo>
                    <a:pt x="488" y="2592"/>
                  </a:lnTo>
                  <a:lnTo>
                    <a:pt x="213" y="2592"/>
                  </a:lnTo>
                  <a:cubicBezTo>
                    <a:pt x="100" y="2592"/>
                    <a:pt x="0" y="5184"/>
                    <a:pt x="0" y="8640"/>
                  </a:cubicBezTo>
                  <a:cubicBezTo>
                    <a:pt x="138" y="17280"/>
                    <a:pt x="438" y="20304"/>
                    <a:pt x="575" y="21168"/>
                  </a:cubicBezTo>
                  <a:lnTo>
                    <a:pt x="588" y="21600"/>
                  </a:lnTo>
                  <a:cubicBezTo>
                    <a:pt x="588" y="21600"/>
                    <a:pt x="588" y="21600"/>
                    <a:pt x="588" y="21600"/>
                  </a:cubicBezTo>
                  <a:lnTo>
                    <a:pt x="650" y="21600"/>
                  </a:lnTo>
                </a:path>
              </a:pathLst>
            </a:custGeom>
            <a:solidFill>
              <a:srgbClr val="5F67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" name="Freeform: Shape 4"/>
            <p:cNvSpPr/>
            <p:nvPr/>
          </p:nvSpPr>
          <p:spPr>
            <a:xfrm>
              <a:off x="661050" y="15994"/>
              <a:ext cx="4763038" cy="3089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603"/>
                  </a:moveTo>
                  <a:cubicBezTo>
                    <a:pt x="21600" y="21138"/>
                    <a:pt x="21379" y="21600"/>
                    <a:pt x="21111" y="21600"/>
                  </a:cubicBezTo>
                  <a:lnTo>
                    <a:pt x="489" y="21600"/>
                  </a:lnTo>
                  <a:cubicBezTo>
                    <a:pt x="221" y="21600"/>
                    <a:pt x="0" y="21162"/>
                    <a:pt x="0" y="20603"/>
                  </a:cubicBezTo>
                  <a:lnTo>
                    <a:pt x="0" y="997"/>
                  </a:lnTo>
                  <a:cubicBezTo>
                    <a:pt x="0" y="462"/>
                    <a:pt x="221" y="0"/>
                    <a:pt x="489" y="0"/>
                  </a:cubicBezTo>
                  <a:lnTo>
                    <a:pt x="21111" y="0"/>
                  </a:lnTo>
                  <a:cubicBezTo>
                    <a:pt x="21379" y="0"/>
                    <a:pt x="21600" y="438"/>
                    <a:pt x="21600" y="997"/>
                  </a:cubicBezTo>
                  <a:lnTo>
                    <a:pt x="21600" y="20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5" name="Freeform: Shape 5"/>
            <p:cNvSpPr/>
            <p:nvPr/>
          </p:nvSpPr>
          <p:spPr>
            <a:xfrm>
              <a:off x="866324" y="207352"/>
              <a:ext cx="4345533" cy="264072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" name="Freeform: Shape 6"/>
            <p:cNvSpPr/>
            <p:nvPr/>
          </p:nvSpPr>
          <p:spPr>
            <a:xfrm>
              <a:off x="0" y="3025513"/>
              <a:ext cx="6081890" cy="206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397" fill="norm" stroke="1" extrusionOk="0">
                  <a:moveTo>
                    <a:pt x="555" y="0"/>
                  </a:moveTo>
                  <a:lnTo>
                    <a:pt x="21032" y="0"/>
                  </a:lnTo>
                  <a:cubicBezTo>
                    <a:pt x="21328" y="0"/>
                    <a:pt x="21575" y="7200"/>
                    <a:pt x="21575" y="15840"/>
                  </a:cubicBezTo>
                  <a:lnTo>
                    <a:pt x="21575" y="19080"/>
                  </a:lnTo>
                  <a:cubicBezTo>
                    <a:pt x="21575" y="19080"/>
                    <a:pt x="21600" y="21600"/>
                    <a:pt x="21378" y="20880"/>
                  </a:cubicBezTo>
                  <a:cubicBezTo>
                    <a:pt x="21365" y="20880"/>
                    <a:pt x="21353" y="20880"/>
                    <a:pt x="21341" y="20880"/>
                  </a:cubicBezTo>
                  <a:lnTo>
                    <a:pt x="284" y="20880"/>
                  </a:lnTo>
                  <a:cubicBezTo>
                    <a:pt x="247" y="20880"/>
                    <a:pt x="222" y="20880"/>
                    <a:pt x="185" y="21240"/>
                  </a:cubicBezTo>
                  <a:cubicBezTo>
                    <a:pt x="123" y="21600"/>
                    <a:pt x="12" y="21600"/>
                    <a:pt x="0" y="18360"/>
                  </a:cubicBezTo>
                  <a:lnTo>
                    <a:pt x="0" y="15480"/>
                  </a:lnTo>
                  <a:cubicBezTo>
                    <a:pt x="12" y="6840"/>
                    <a:pt x="247" y="0"/>
                    <a:pt x="555" y="0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" name="Freeform: Shape 7"/>
            <p:cNvSpPr/>
            <p:nvPr/>
          </p:nvSpPr>
          <p:spPr>
            <a:xfrm>
              <a:off x="2613239" y="3026170"/>
              <a:ext cx="856511" cy="97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fill="norm" stroke="1" extrusionOk="0">
                  <a:moveTo>
                    <a:pt x="19182" y="20828"/>
                  </a:moveTo>
                  <a:lnTo>
                    <a:pt x="19267" y="20828"/>
                  </a:lnTo>
                  <a:lnTo>
                    <a:pt x="19496" y="20901"/>
                  </a:lnTo>
                  <a:lnTo>
                    <a:pt x="19459" y="20949"/>
                  </a:lnTo>
                  <a:cubicBezTo>
                    <a:pt x="19294" y="21021"/>
                    <a:pt x="19182" y="20828"/>
                    <a:pt x="19182" y="20828"/>
                  </a:cubicBezTo>
                  <a:close/>
                  <a:moveTo>
                    <a:pt x="1100" y="20057"/>
                  </a:moveTo>
                  <a:cubicBezTo>
                    <a:pt x="1271" y="20828"/>
                    <a:pt x="1356" y="20828"/>
                    <a:pt x="1527" y="20828"/>
                  </a:cubicBezTo>
                  <a:lnTo>
                    <a:pt x="1356" y="20828"/>
                  </a:lnTo>
                  <a:cubicBezTo>
                    <a:pt x="1271" y="20828"/>
                    <a:pt x="1185" y="20828"/>
                    <a:pt x="1100" y="20057"/>
                  </a:cubicBezTo>
                  <a:close/>
                  <a:moveTo>
                    <a:pt x="20802" y="0"/>
                  </a:moveTo>
                  <a:lnTo>
                    <a:pt x="20973" y="0"/>
                  </a:lnTo>
                  <a:cubicBezTo>
                    <a:pt x="21165" y="17936"/>
                    <a:pt x="20158" y="20684"/>
                    <a:pt x="19606" y="20937"/>
                  </a:cubicBezTo>
                  <a:lnTo>
                    <a:pt x="19496" y="20901"/>
                  </a:lnTo>
                  <a:lnTo>
                    <a:pt x="19740" y="20584"/>
                  </a:lnTo>
                  <a:cubicBezTo>
                    <a:pt x="20249" y="19454"/>
                    <a:pt x="20909" y="15235"/>
                    <a:pt x="20802" y="771"/>
                  </a:cubicBezTo>
                  <a:close/>
                  <a:moveTo>
                    <a:pt x="77" y="0"/>
                  </a:moveTo>
                  <a:lnTo>
                    <a:pt x="247" y="771"/>
                  </a:lnTo>
                  <a:cubicBezTo>
                    <a:pt x="247" y="771"/>
                    <a:pt x="-264" y="16971"/>
                    <a:pt x="1186" y="21600"/>
                  </a:cubicBezTo>
                  <a:cubicBezTo>
                    <a:pt x="-435" y="17742"/>
                    <a:pt x="77" y="0"/>
                    <a:pt x="77" y="0"/>
                  </a:cubicBez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90" name="Group 8"/>
            <p:cNvGrpSpPr/>
            <p:nvPr/>
          </p:nvGrpSpPr>
          <p:grpSpPr>
            <a:xfrm>
              <a:off x="265040" y="3115051"/>
              <a:ext cx="219068" cy="60990"/>
              <a:chOff x="0" y="0"/>
              <a:chExt cx="219067" cy="60989"/>
            </a:xfrm>
          </p:grpSpPr>
          <p:sp>
            <p:nvSpPr>
              <p:cNvPr id="88" name="Rectangle: Rounded Corners 13"/>
              <p:cNvSpPr/>
              <p:nvPr/>
            </p:nvSpPr>
            <p:spPr>
              <a:xfrm>
                <a:off x="0" y="0"/>
                <a:ext cx="219068" cy="60990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9" name="Rectangle: Rounded Corners 14"/>
              <p:cNvSpPr/>
              <p:nvPr/>
            </p:nvSpPr>
            <p:spPr>
              <a:xfrm>
                <a:off x="49462" y="15139"/>
                <a:ext cx="120142" cy="29253"/>
              </a:xfrm>
              <a:prstGeom prst="roundRect">
                <a:avLst>
                  <a:gd name="adj" fmla="val 2815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93" name="Group 9"/>
            <p:cNvGrpSpPr/>
            <p:nvPr/>
          </p:nvGrpSpPr>
          <p:grpSpPr>
            <a:xfrm>
              <a:off x="5479890" y="3114322"/>
              <a:ext cx="468891" cy="60990"/>
              <a:chOff x="0" y="0"/>
              <a:chExt cx="468890" cy="60989"/>
            </a:xfrm>
          </p:grpSpPr>
          <p:sp>
            <p:nvSpPr>
              <p:cNvPr id="91" name="Rectangle: Rounded Corners 11"/>
              <p:cNvSpPr/>
              <p:nvPr/>
            </p:nvSpPr>
            <p:spPr>
              <a:xfrm>
                <a:off x="0" y="0"/>
                <a:ext cx="468891" cy="60990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2" name="Rectangle: Rounded Corners 12"/>
              <p:cNvSpPr/>
              <p:nvPr/>
            </p:nvSpPr>
            <p:spPr>
              <a:xfrm>
                <a:off x="89268" y="15139"/>
                <a:ext cx="290356" cy="29253"/>
              </a:xfrm>
              <a:prstGeom prst="roundRect">
                <a:avLst>
                  <a:gd name="adj" fmla="val 2815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94" name="Freeform: Shape 10"/>
            <p:cNvSpPr/>
            <p:nvPr/>
          </p:nvSpPr>
          <p:spPr>
            <a:xfrm>
              <a:off x="2324373" y="0"/>
              <a:ext cx="2899662" cy="28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35" y="0"/>
                  </a:moveTo>
                  <a:lnTo>
                    <a:pt x="21600" y="57"/>
                  </a:lnTo>
                  <a:cubicBezTo>
                    <a:pt x="21585" y="7189"/>
                    <a:pt x="21570" y="14468"/>
                    <a:pt x="21556" y="21600"/>
                  </a:cubicBezTo>
                  <a:lnTo>
                    <a:pt x="0" y="21600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96" name="Picture Placeholder 2"/>
          <p:cNvSpPr/>
          <p:nvPr>
            <p:ph type="pic" sz="quarter" idx="21"/>
          </p:nvPr>
        </p:nvSpPr>
        <p:spPr>
          <a:xfrm>
            <a:off x="1560918" y="2771970"/>
            <a:ext cx="4535082" cy="272359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7" name="본문 첫 번째 줄…"/>
          <p:cNvSpPr txBox="1"/>
          <p:nvPr>
            <p:ph type="body" sz="quarter" idx="1" hasCustomPrompt="1"/>
          </p:nvPr>
        </p:nvSpPr>
        <p:spPr>
          <a:xfrm>
            <a:off x="323528" y="339509"/>
            <a:ext cx="11573198" cy="72424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buSzTx/>
              <a:buFontTx/>
              <a:buNone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1550" indent="-51435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31619" indent="-617219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7400" indent="-68580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14600" indent="-68580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BASIC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slide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그림 개체 틀 2"/>
          <p:cNvSpPr/>
          <p:nvPr>
            <p:ph type="pic" sz="quarter" idx="21"/>
          </p:nvPr>
        </p:nvSpPr>
        <p:spPr>
          <a:xfrm>
            <a:off x="8133805" y="1987825"/>
            <a:ext cx="3312001" cy="487017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13" name="Rectangle 3"/>
          <p:cNvSpPr/>
          <p:nvPr/>
        </p:nvSpPr>
        <p:spPr>
          <a:xfrm>
            <a:off x="8133805" y="-1"/>
            <a:ext cx="3312001" cy="186019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4" name="그림 개체 틀 2"/>
          <p:cNvSpPr/>
          <p:nvPr>
            <p:ph type="pic" sz="quarter" idx="22"/>
          </p:nvPr>
        </p:nvSpPr>
        <p:spPr>
          <a:xfrm>
            <a:off x="4650651" y="0"/>
            <a:ext cx="3312001" cy="487017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15" name="Rectangle 5"/>
          <p:cNvSpPr/>
          <p:nvPr/>
        </p:nvSpPr>
        <p:spPr>
          <a:xfrm>
            <a:off x="4650651" y="4997806"/>
            <a:ext cx="3312001" cy="186019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Contents slide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"/>
          <p:cNvSpPr/>
          <p:nvPr/>
        </p:nvSpPr>
        <p:spPr>
          <a:xfrm>
            <a:off x="0" y="3254185"/>
            <a:ext cx="12192000" cy="129614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36" name="Group 8"/>
          <p:cNvGrpSpPr/>
          <p:nvPr/>
        </p:nvGrpSpPr>
        <p:grpSpPr>
          <a:xfrm>
            <a:off x="741800" y="1570966"/>
            <a:ext cx="2520001" cy="4680001"/>
            <a:chOff x="0" y="0"/>
            <a:chExt cx="2520000" cy="4679999"/>
          </a:xfrm>
        </p:grpSpPr>
        <p:sp>
          <p:nvSpPr>
            <p:cNvPr id="131" name="Rounded Rectangle 3"/>
            <p:cNvSpPr/>
            <p:nvPr/>
          </p:nvSpPr>
          <p:spPr>
            <a:xfrm>
              <a:off x="0" y="0"/>
              <a:ext cx="2520001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" name="Rectangle 5"/>
            <p:cNvSpPr/>
            <p:nvPr/>
          </p:nvSpPr>
          <p:spPr>
            <a:xfrm>
              <a:off x="1151988" y="231280"/>
              <a:ext cx="216025" cy="34351"/>
            </a:xfrm>
            <a:prstGeom prst="rect">
              <a:avLst/>
            </a:prstGeom>
            <a:solidFill>
              <a:srgbClr val="B0B0B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35" name="Group 1"/>
            <p:cNvGrpSpPr/>
            <p:nvPr/>
          </p:nvGrpSpPr>
          <p:grpSpPr>
            <a:xfrm>
              <a:off x="1103708" y="4263323"/>
              <a:ext cx="312585" cy="312585"/>
              <a:chOff x="0" y="0"/>
              <a:chExt cx="312583" cy="312583"/>
            </a:xfrm>
          </p:grpSpPr>
          <p:sp>
            <p:nvSpPr>
              <p:cNvPr id="133" name="Oval 4"/>
              <p:cNvSpPr/>
              <p:nvPr/>
            </p:nvSpPr>
            <p:spPr>
              <a:xfrm>
                <a:off x="0" y="0"/>
                <a:ext cx="312584" cy="312584"/>
              </a:xfrm>
              <a:prstGeom prst="ellipse">
                <a:avLst/>
              </a:prstGeom>
              <a:gradFill flip="none" rotWithShape="1">
                <a:gsLst>
                  <a:gs pos="0">
                    <a:srgbClr val="0F0F0F"/>
                  </a:gs>
                  <a:gs pos="56000">
                    <a:schemeClr val="accent4"/>
                  </a:gs>
                  <a:gs pos="91000">
                    <a:srgbClr val="808080"/>
                  </a:gs>
                  <a:gs pos="100000">
                    <a:srgbClr val="BFBFBF"/>
                  </a:gs>
                </a:gsLst>
                <a:lin ang="10800000" scaled="0"/>
              </a:gradFill>
              <a:ln w="3175" cap="flat">
                <a:solidFill>
                  <a:srgbClr val="26262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4" name="Rounded Rectangle 7"/>
              <p:cNvSpPr/>
              <p:nvPr/>
            </p:nvSpPr>
            <p:spPr>
              <a:xfrm>
                <a:off x="84805" y="84282"/>
                <a:ext cx="142970" cy="144018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6350" cap="flat">
                <a:solidFill>
                  <a:srgbClr val="B0B0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sp>
        <p:nvSpPr>
          <p:cNvPr id="137" name="Picture Placeholder 9"/>
          <p:cNvSpPr/>
          <p:nvPr>
            <p:ph type="pic" sz="quarter" idx="21"/>
          </p:nvPr>
        </p:nvSpPr>
        <p:spPr>
          <a:xfrm>
            <a:off x="921679" y="1930402"/>
            <a:ext cx="2160242" cy="374441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8" name="본문 첫 번째 줄…"/>
          <p:cNvSpPr txBox="1"/>
          <p:nvPr>
            <p:ph type="body" sz="quarter" idx="1" hasCustomPrompt="1"/>
          </p:nvPr>
        </p:nvSpPr>
        <p:spPr>
          <a:xfrm>
            <a:off x="323528" y="339509"/>
            <a:ext cx="11573198" cy="72424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buSzTx/>
              <a:buFontTx/>
              <a:buNone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1550" indent="-51435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31619" indent="-617219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7400" indent="-68580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14600" indent="-68580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BASIC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ontents slide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icture Placeholder 4"/>
          <p:cNvSpPr/>
          <p:nvPr>
            <p:ph type="pic" idx="21"/>
          </p:nvPr>
        </p:nvSpPr>
        <p:spPr>
          <a:xfrm>
            <a:off x="3779656" y="1838324"/>
            <a:ext cx="8412344" cy="406717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54" name="Picture Placeholder 33"/>
          <p:cNvSpPr/>
          <p:nvPr>
            <p:ph type="pic" sz="half" idx="22"/>
          </p:nvPr>
        </p:nvSpPr>
        <p:spPr>
          <a:xfrm>
            <a:off x="-1" y="1285875"/>
            <a:ext cx="4432250" cy="406717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Contents slide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icture Placeholder 9"/>
          <p:cNvSpPr/>
          <p:nvPr>
            <p:ph type="pic" idx="21"/>
          </p:nvPr>
        </p:nvSpPr>
        <p:spPr>
          <a:xfrm>
            <a:off x="0" y="-2"/>
            <a:ext cx="12192000" cy="458054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7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NG sets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본문 첫 번째 줄…"/>
          <p:cNvSpPr txBox="1"/>
          <p:nvPr>
            <p:ph type="body" sz="quarter" idx="1" hasCustomPrompt="1"/>
          </p:nvPr>
        </p:nvSpPr>
        <p:spPr>
          <a:xfrm>
            <a:off x="323528" y="332482"/>
            <a:ext cx="11573198" cy="72424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buSzTx/>
              <a:buFontTx/>
              <a:buNone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1550" indent="-51435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31619" indent="-617219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7400" indent="-68580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14600" indent="-68580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PNG &amp; Shapes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Icon sets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본문 첫 번째 줄…"/>
          <p:cNvSpPr txBox="1"/>
          <p:nvPr>
            <p:ph type="body" sz="quarter" idx="1" hasCustomPrompt="1"/>
          </p:nvPr>
        </p:nvSpPr>
        <p:spPr>
          <a:xfrm>
            <a:off x="323528" y="123478"/>
            <a:ext cx="11573198" cy="72424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buSzTx/>
              <a:buFontTx/>
              <a:buNone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1550" indent="-51435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31619" indent="-617219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7400" indent="-68580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14600" indent="-68580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Icon Sets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0" name="Rounded Rectangle 2"/>
          <p:cNvSpPr/>
          <p:nvPr/>
        </p:nvSpPr>
        <p:spPr>
          <a:xfrm>
            <a:off x="354010" y="1131591"/>
            <a:ext cx="3560768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" name="Rounded Rectangle 3"/>
          <p:cNvSpPr/>
          <p:nvPr/>
        </p:nvSpPr>
        <p:spPr>
          <a:xfrm>
            <a:off x="531932" y="1347500"/>
            <a:ext cx="153869" cy="5015201"/>
          </a:xfrm>
          <a:prstGeom prst="roundRect">
            <a:avLst>
              <a:gd name="adj" fmla="val 50000"/>
            </a:avLst>
          </a:prstGeom>
          <a:solidFill>
            <a:srgbClr val="FFFFFF">
              <a:alpha val="4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2" name="Half Frame 4"/>
          <p:cNvSpPr/>
          <p:nvPr/>
        </p:nvSpPr>
        <p:spPr>
          <a:xfrm rot="5400000">
            <a:off x="3057176" y="1276652"/>
            <a:ext cx="685850" cy="685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6475" y="5125"/>
                </a:lnTo>
                <a:lnTo>
                  <a:pt x="5317" y="5125"/>
                </a:lnTo>
                <a:lnTo>
                  <a:pt x="5317" y="16283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2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3" name="TextBox 57"/>
          <p:cNvSpPr txBox="1"/>
          <p:nvPr/>
        </p:nvSpPr>
        <p:spPr>
          <a:xfrm>
            <a:off x="757423" y="1652812"/>
            <a:ext cx="2140810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You can Resize without losing quality</a:t>
            </a:r>
          </a:p>
        </p:txBody>
      </p:sp>
      <p:sp>
        <p:nvSpPr>
          <p:cNvPr id="204" name="TextBox 58"/>
          <p:cNvSpPr txBox="1"/>
          <p:nvPr/>
        </p:nvSpPr>
        <p:spPr>
          <a:xfrm>
            <a:off x="757423" y="2149183"/>
            <a:ext cx="2140810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can Change Fill Color &amp;</a:t>
            </a:r>
          </a:p>
          <a:p>
            <a:pPr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Line Color</a:t>
            </a:r>
          </a:p>
        </p:txBody>
      </p:sp>
      <p:sp>
        <p:nvSpPr>
          <p:cNvPr id="205" name="TextBox 59"/>
          <p:cNvSpPr txBox="1"/>
          <p:nvPr/>
        </p:nvSpPr>
        <p:spPr>
          <a:xfrm>
            <a:off x="766948" y="5817915"/>
            <a:ext cx="214056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www.allppt.com</a:t>
            </a:r>
          </a:p>
        </p:txBody>
      </p:sp>
      <p:sp>
        <p:nvSpPr>
          <p:cNvPr id="206" name="TextBox 60"/>
          <p:cNvSpPr txBox="1"/>
          <p:nvPr/>
        </p:nvSpPr>
        <p:spPr>
          <a:xfrm>
            <a:off x="766949" y="4493318"/>
            <a:ext cx="2625857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FREE </a:t>
            </a:r>
          </a:p>
          <a:p>
            <a:pPr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PPT TEMPLATES</a:t>
            </a:r>
          </a:p>
        </p:txBody>
      </p:sp>
      <p:sp>
        <p:nvSpPr>
          <p:cNvPr id="20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Break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10;p20" descr="Google Shape;10;p20"/>
          <p:cNvPicPr>
            <a:picLocks noChangeAspect="1"/>
          </p:cNvPicPr>
          <p:nvPr/>
        </p:nvPicPr>
        <p:blipFill>
          <a:blip r:embed="rId3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0" name="Google Shape;11;p20"/>
          <p:cNvGrpSpPr/>
          <p:nvPr/>
        </p:nvGrpSpPr>
        <p:grpSpPr>
          <a:xfrm>
            <a:off x="-14289" y="0"/>
            <a:ext cx="12053890" cy="6858001"/>
            <a:chOff x="0" y="0"/>
            <a:chExt cx="12053887" cy="6858000"/>
          </a:xfrm>
        </p:grpSpPr>
        <p:grpSp>
          <p:nvGrpSpPr>
            <p:cNvPr id="248" name="Google Shape;12;p20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222" name="Google Shape;13;p20"/>
              <p:cNvSpPr/>
              <p:nvPr/>
            </p:nvSpPr>
            <p:spPr>
              <a:xfrm>
                <a:off x="128587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23" name="Google Shape;14;p20"/>
              <p:cNvSpPr/>
              <p:nvPr/>
            </p:nvSpPr>
            <p:spPr>
              <a:xfrm>
                <a:off x="47625" y="217646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24" name="Google Shape;15;p20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25" name="Google Shape;16;p20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26" name="Google Shape;17;p20"/>
              <p:cNvSpPr/>
              <p:nvPr/>
            </p:nvSpPr>
            <p:spPr>
              <a:xfrm>
                <a:off x="517525" y="1801812"/>
                <a:ext cx="190500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27" name="Google Shape;18;p2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28" name="Google Shape;19;p20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29" name="Google Shape;20;p20"/>
              <p:cNvSpPr/>
              <p:nvPr/>
            </p:nvSpPr>
            <p:spPr>
              <a:xfrm>
                <a:off x="603250" y="14208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30" name="Google Shape;21;p20"/>
              <p:cNvSpPr/>
              <p:nvPr/>
            </p:nvSpPr>
            <p:spPr>
              <a:xfrm>
                <a:off x="603250" y="903287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31" name="Google Shape;22;p20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32" name="Google Shape;23;p20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33" name="Google Shape;25;p20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34" name="Google Shape;26;p20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35" name="Google Shape;27;p20"/>
              <p:cNvSpPr/>
              <p:nvPr/>
            </p:nvSpPr>
            <p:spPr>
              <a:xfrm>
                <a:off x="142875" y="1382712"/>
                <a:ext cx="142875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36" name="Google Shape;28;p20"/>
              <p:cNvSpPr/>
              <p:nvPr/>
            </p:nvSpPr>
            <p:spPr>
              <a:xfrm>
                <a:off x="219075" y="1849437"/>
                <a:ext cx="114300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37" name="Google Shape;29;p20"/>
              <p:cNvSpPr/>
              <p:nvPr/>
            </p:nvSpPr>
            <p:spPr>
              <a:xfrm>
                <a:off x="147637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38" name="Google Shape;30;p20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39" name="Google Shape;31;p20"/>
              <p:cNvSpPr/>
              <p:nvPr/>
            </p:nvSpPr>
            <p:spPr>
              <a:xfrm>
                <a:off x="66675" y="44815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0" name="Google Shape;32;p20"/>
              <p:cNvSpPr/>
              <p:nvPr/>
            </p:nvSpPr>
            <p:spPr>
              <a:xfrm>
                <a:off x="0" y="5627687"/>
                <a:ext cx="85725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1" name="Google Shape;33;p20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2" name="Google Shape;34;p20"/>
              <p:cNvSpPr/>
              <p:nvPr/>
            </p:nvSpPr>
            <p:spPr>
              <a:xfrm>
                <a:off x="323850" y="5422899"/>
                <a:ext cx="374650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3" name="Google Shape;35;p20"/>
              <p:cNvSpPr/>
              <p:nvPr/>
            </p:nvSpPr>
            <p:spPr>
              <a:xfrm>
                <a:off x="584200" y="5945187"/>
                <a:ext cx="152400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4" name="Google Shape;36;p20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5" name="Google Shape;37;p20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6" name="Google Shape;38;p2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7" name="Google Shape;39;p20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B95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259" name="Google Shape;40;p20"/>
            <p:cNvGrpSpPr/>
            <p:nvPr/>
          </p:nvGrpSpPr>
          <p:grpSpPr>
            <a:xfrm>
              <a:off x="11386343" y="0"/>
              <a:ext cx="667545" cy="6848476"/>
              <a:chOff x="0" y="0"/>
              <a:chExt cx="667544" cy="6848475"/>
            </a:xfrm>
          </p:grpSpPr>
          <p:sp>
            <p:nvSpPr>
              <p:cNvPr id="249" name="Google Shape;41;p20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50" name="Google Shape;42;p20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51" name="Google Shape;43;p20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52" name="Google Shape;44;p20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53" name="Google Shape;45;p20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54" name="Google Shape;46;p20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8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8" y="17671"/>
                    </a:lnTo>
                    <a:lnTo>
                      <a:pt x="16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55" name="Google Shape;47;p20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56" name="Google Shape;48;p20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57" name="Google Shape;49;p2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58" name="Google Shape;50;p20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sp>
        <p:nvSpPr>
          <p:cNvPr id="261" name="제목 텍스트"/>
          <p:cNvSpPr txBox="1"/>
          <p:nvPr>
            <p:ph type="title"/>
          </p:nvPr>
        </p:nvSpPr>
        <p:spPr>
          <a:xfrm>
            <a:off x="1141412" y="618518"/>
            <a:ext cx="9905999" cy="147857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62" name="본문 첫 번째 줄…"/>
          <p:cNvSpPr txBox="1"/>
          <p:nvPr>
            <p:ph type="body" idx="1"/>
          </p:nvPr>
        </p:nvSpPr>
        <p:spPr>
          <a:xfrm>
            <a:off x="1141412" y="2249486"/>
            <a:ext cx="9906000" cy="3541715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 marL="457200" indent="-371475">
              <a:lnSpc>
                <a:spcPct val="120000"/>
              </a:lnSpc>
              <a:buClr>
                <a:srgbClr val="FFFFFF"/>
              </a:buClr>
              <a:buSzPts val="2400"/>
              <a:defRPr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88694" indent="-445769">
              <a:lnSpc>
                <a:spcPct val="120000"/>
              </a:lnSpc>
              <a:buClr>
                <a:srgbClr val="FFFFFF"/>
              </a:buClr>
              <a:buSzPts val="2400"/>
              <a:defRPr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495425" indent="-495300">
              <a:lnSpc>
                <a:spcPct val="120000"/>
              </a:lnSpc>
              <a:buClr>
                <a:srgbClr val="FFFFFF"/>
              </a:buClr>
              <a:buSzPts val="2400"/>
              <a:defRPr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2014537" indent="-557212">
              <a:lnSpc>
                <a:spcPct val="120000"/>
              </a:lnSpc>
              <a:buClr>
                <a:srgbClr val="FFFFFF"/>
              </a:buClr>
              <a:buSzPts val="2400"/>
              <a:defRPr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471737" indent="-557212">
              <a:lnSpc>
                <a:spcPct val="120000"/>
              </a:lnSpc>
              <a:buClr>
                <a:srgbClr val="FFFFFF"/>
              </a:buClr>
              <a:buSzPts val="2400"/>
              <a:defRPr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3" name="슬라이드 번호"/>
          <p:cNvSpPr txBox="1"/>
          <p:nvPr>
            <p:ph type="sldNum" sz="quarter" idx="2"/>
          </p:nvPr>
        </p:nvSpPr>
        <p:spPr>
          <a:xfrm>
            <a:off x="10802046" y="5943936"/>
            <a:ext cx="245364" cy="2438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1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s slide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본문 첫 번째 줄…"/>
          <p:cNvSpPr txBox="1"/>
          <p:nvPr>
            <p:ph type="body" sz="quarter" idx="1" hasCustomPrompt="1"/>
          </p:nvPr>
        </p:nvSpPr>
        <p:spPr>
          <a:xfrm>
            <a:off x="323528" y="339509"/>
            <a:ext cx="11573198" cy="72424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buSzTx/>
              <a:buFontTx/>
              <a:buNone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1550" indent="-51435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31619" indent="-617219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7400" indent="-68580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14600" indent="-68580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BASIC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ntents slide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323528" y="339509"/>
            <a:ext cx="11573198" cy="72424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buSzTx/>
              <a:buFontTx/>
              <a:buNone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1550" indent="-51435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31619" indent="-617219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7400" indent="-68580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14600" indent="-68580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BASIC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ntents slide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Agenda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aam slide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본문 첫 번째 줄…"/>
          <p:cNvSpPr txBox="1"/>
          <p:nvPr>
            <p:ph type="body" sz="quarter" idx="1" hasCustomPrompt="1"/>
          </p:nvPr>
        </p:nvSpPr>
        <p:spPr>
          <a:xfrm>
            <a:off x="323528" y="339509"/>
            <a:ext cx="11573198" cy="72424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buSzTx/>
              <a:buFontTx/>
              <a:buNone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1550" indent="-51435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31619" indent="-617219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7400" indent="-68580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14600" indent="-685800" algn="ctr">
              <a:buFontTx/>
              <a:defRPr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Our Team LAYOUT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" name="Picture Placeholder 2"/>
          <p:cNvSpPr/>
          <p:nvPr>
            <p:ph type="pic" sz="quarter" idx="21"/>
          </p:nvPr>
        </p:nvSpPr>
        <p:spPr>
          <a:xfrm>
            <a:off x="3650189" y="1769411"/>
            <a:ext cx="2124001" cy="209502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7" name="Picture Placeholder 2"/>
          <p:cNvSpPr/>
          <p:nvPr>
            <p:ph type="pic" sz="quarter" idx="22"/>
          </p:nvPr>
        </p:nvSpPr>
        <p:spPr>
          <a:xfrm>
            <a:off x="6403397" y="1769411"/>
            <a:ext cx="2124001" cy="209502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8" name="Picture Placeholder 2"/>
          <p:cNvSpPr/>
          <p:nvPr>
            <p:ph type="pic" sz="quarter" idx="23"/>
          </p:nvPr>
        </p:nvSpPr>
        <p:spPr>
          <a:xfrm>
            <a:off x="9156603" y="1769411"/>
            <a:ext cx="2124001" cy="209502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9" name="Picture Placeholder 2"/>
          <p:cNvSpPr/>
          <p:nvPr>
            <p:ph type="pic" sz="quarter" idx="24"/>
          </p:nvPr>
        </p:nvSpPr>
        <p:spPr>
          <a:xfrm>
            <a:off x="896983" y="1769411"/>
            <a:ext cx="2124001" cy="209502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Contents slide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icture Placeholder 4"/>
          <p:cNvSpPr/>
          <p:nvPr>
            <p:ph type="pic" idx="21"/>
          </p:nvPr>
        </p:nvSpPr>
        <p:spPr>
          <a:xfrm>
            <a:off x="5622521" y="0"/>
            <a:ext cx="6569480" cy="6858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Contents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eg"/><Relationship Id="rId3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jpe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www.kaggle.com/eswarchandt/phishing-website-detector" TargetMode="External"/><Relationship Id="rId3" Type="http://schemas.openxmlformats.org/officeDocument/2006/relationships/hyperlink" Target="https://github.com/shreyagopal/Phishing-Website-Detection-by-Machine-Learning-Techiniques/blob/master/DataFiles/4.phishing.csv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active-userid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41;p1" descr="Google Shape;241;p1"/>
          <p:cNvPicPr>
            <a:picLocks noChangeAspect="1"/>
          </p:cNvPicPr>
          <p:nvPr/>
        </p:nvPicPr>
        <p:blipFill>
          <a:blip r:embed="rId2">
            <a:alphaModFix amt="48558"/>
            <a:extLst/>
          </a:blip>
          <a:srcRect l="0" t="6504" r="0" b="9200"/>
          <a:stretch>
            <a:fillRect/>
          </a:stretch>
        </p:blipFill>
        <p:spPr>
          <a:xfrm>
            <a:off x="1785" y="0"/>
            <a:ext cx="12188391" cy="6857990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TextBox 34"/>
          <p:cNvSpPr txBox="1"/>
          <p:nvPr/>
        </p:nvSpPr>
        <p:spPr>
          <a:xfrm>
            <a:off x="6007802" y="3335280"/>
            <a:ext cx="5650018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b="1" sz="54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pPr/>
            <a:r>
              <a:t>CYBERBIT</a:t>
            </a:r>
          </a:p>
        </p:txBody>
      </p:sp>
      <p:sp>
        <p:nvSpPr>
          <p:cNvPr id="274" name="TextBox 35"/>
          <p:cNvSpPr txBox="1"/>
          <p:nvPr/>
        </p:nvSpPr>
        <p:spPr>
          <a:xfrm>
            <a:off x="6008175" y="4308237"/>
            <a:ext cx="5649272" cy="73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Validating Phishing URLs  WITH RANDOM FOREST CLASSIFIER </a:t>
            </a:r>
          </a:p>
        </p:txBody>
      </p:sp>
      <p:sp>
        <p:nvSpPr>
          <p:cNvPr id="275" name="TextBox 35"/>
          <p:cNvSpPr txBox="1"/>
          <p:nvPr/>
        </p:nvSpPr>
        <p:spPr>
          <a:xfrm>
            <a:off x="4256758" y="5359022"/>
            <a:ext cx="7401027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WILLIAM TIOZZO, YEJI JU, JERRY LUO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Picture Placeholder 2" descr="Picture Placeholder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622521" y="0"/>
            <a:ext cx="6569473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5" h="21600" fill="norm" stroke="1" extrusionOk="0">
                <a:moveTo>
                  <a:pt x="3589" y="0"/>
                </a:moveTo>
                <a:lnTo>
                  <a:pt x="3559" y="39"/>
                </a:lnTo>
                <a:cubicBezTo>
                  <a:pt x="3459" y="160"/>
                  <a:pt x="3364" y="286"/>
                  <a:pt x="3275" y="412"/>
                </a:cubicBezTo>
                <a:lnTo>
                  <a:pt x="3118" y="658"/>
                </a:lnTo>
                <a:lnTo>
                  <a:pt x="2978" y="799"/>
                </a:lnTo>
                <a:lnTo>
                  <a:pt x="2899" y="930"/>
                </a:lnTo>
                <a:lnTo>
                  <a:pt x="2898" y="932"/>
                </a:lnTo>
                <a:lnTo>
                  <a:pt x="2866" y="982"/>
                </a:lnTo>
                <a:lnTo>
                  <a:pt x="2750" y="1155"/>
                </a:lnTo>
                <a:cubicBezTo>
                  <a:pt x="2664" y="1278"/>
                  <a:pt x="2572" y="1401"/>
                  <a:pt x="2485" y="1509"/>
                </a:cubicBezTo>
                <a:cubicBezTo>
                  <a:pt x="2485" y="1509"/>
                  <a:pt x="2485" y="1509"/>
                  <a:pt x="2476" y="1489"/>
                </a:cubicBezTo>
                <a:cubicBezTo>
                  <a:pt x="2496" y="1480"/>
                  <a:pt x="2508" y="1451"/>
                  <a:pt x="2478" y="1440"/>
                </a:cubicBezTo>
                <a:lnTo>
                  <a:pt x="2468" y="1449"/>
                </a:lnTo>
                <a:lnTo>
                  <a:pt x="2434" y="1506"/>
                </a:lnTo>
                <a:cubicBezTo>
                  <a:pt x="2425" y="1486"/>
                  <a:pt x="2425" y="1486"/>
                  <a:pt x="2425" y="1486"/>
                </a:cubicBezTo>
                <a:lnTo>
                  <a:pt x="2468" y="1449"/>
                </a:lnTo>
                <a:lnTo>
                  <a:pt x="2645" y="1146"/>
                </a:lnTo>
                <a:cubicBezTo>
                  <a:pt x="2715" y="1036"/>
                  <a:pt x="2778" y="932"/>
                  <a:pt x="2814" y="821"/>
                </a:cubicBezTo>
                <a:cubicBezTo>
                  <a:pt x="2912" y="709"/>
                  <a:pt x="3083" y="541"/>
                  <a:pt x="3025" y="470"/>
                </a:cubicBezTo>
                <a:cubicBezTo>
                  <a:pt x="2896" y="620"/>
                  <a:pt x="2811" y="704"/>
                  <a:pt x="2691" y="874"/>
                </a:cubicBezTo>
                <a:cubicBezTo>
                  <a:pt x="2711" y="865"/>
                  <a:pt x="2721" y="885"/>
                  <a:pt x="2732" y="856"/>
                </a:cubicBezTo>
                <a:cubicBezTo>
                  <a:pt x="2741" y="876"/>
                  <a:pt x="2602" y="1006"/>
                  <a:pt x="2590" y="1035"/>
                </a:cubicBezTo>
                <a:cubicBezTo>
                  <a:pt x="2537" y="1081"/>
                  <a:pt x="2546" y="1101"/>
                  <a:pt x="2576" y="1112"/>
                </a:cubicBezTo>
                <a:cubicBezTo>
                  <a:pt x="2502" y="1168"/>
                  <a:pt x="2388" y="1406"/>
                  <a:pt x="2311" y="1510"/>
                </a:cubicBezTo>
                <a:cubicBezTo>
                  <a:pt x="2279" y="1548"/>
                  <a:pt x="2259" y="1556"/>
                  <a:pt x="2227" y="1594"/>
                </a:cubicBezTo>
                <a:cubicBezTo>
                  <a:pt x="2007" y="1925"/>
                  <a:pt x="1856" y="2299"/>
                  <a:pt x="1686" y="2632"/>
                </a:cubicBezTo>
                <a:cubicBezTo>
                  <a:pt x="1619" y="2756"/>
                  <a:pt x="1469" y="2916"/>
                  <a:pt x="1528" y="2939"/>
                </a:cubicBezTo>
                <a:cubicBezTo>
                  <a:pt x="1494" y="3025"/>
                  <a:pt x="1458" y="3111"/>
                  <a:pt x="1416" y="3129"/>
                </a:cubicBezTo>
                <a:cubicBezTo>
                  <a:pt x="1402" y="3206"/>
                  <a:pt x="1414" y="3176"/>
                  <a:pt x="1465" y="3179"/>
                </a:cubicBezTo>
                <a:cubicBezTo>
                  <a:pt x="1608" y="2951"/>
                  <a:pt x="1716" y="2644"/>
                  <a:pt x="1827" y="2454"/>
                </a:cubicBezTo>
                <a:cubicBezTo>
                  <a:pt x="1818" y="2434"/>
                  <a:pt x="1838" y="2425"/>
                  <a:pt x="1848" y="2445"/>
                </a:cubicBezTo>
                <a:cubicBezTo>
                  <a:pt x="1848" y="2445"/>
                  <a:pt x="1836" y="2474"/>
                  <a:pt x="1836" y="2474"/>
                </a:cubicBezTo>
                <a:cubicBezTo>
                  <a:pt x="1804" y="2511"/>
                  <a:pt x="1812" y="2531"/>
                  <a:pt x="1822" y="2551"/>
                </a:cubicBezTo>
                <a:lnTo>
                  <a:pt x="1854" y="2515"/>
                </a:lnTo>
                <a:lnTo>
                  <a:pt x="1699" y="2886"/>
                </a:lnTo>
                <a:cubicBezTo>
                  <a:pt x="1638" y="3016"/>
                  <a:pt x="1573" y="3145"/>
                  <a:pt x="1510" y="3279"/>
                </a:cubicBezTo>
                <a:cubicBezTo>
                  <a:pt x="1364" y="3555"/>
                  <a:pt x="1249" y="3843"/>
                  <a:pt x="1153" y="4121"/>
                </a:cubicBezTo>
                <a:cubicBezTo>
                  <a:pt x="1130" y="4179"/>
                  <a:pt x="1097" y="4216"/>
                  <a:pt x="1053" y="4282"/>
                </a:cubicBezTo>
                <a:cubicBezTo>
                  <a:pt x="969" y="4532"/>
                  <a:pt x="911" y="4676"/>
                  <a:pt x="828" y="4926"/>
                </a:cubicBezTo>
                <a:lnTo>
                  <a:pt x="795" y="4931"/>
                </a:lnTo>
                <a:lnTo>
                  <a:pt x="540" y="5796"/>
                </a:lnTo>
                <a:lnTo>
                  <a:pt x="548" y="5801"/>
                </a:lnTo>
                <a:cubicBezTo>
                  <a:pt x="553" y="5799"/>
                  <a:pt x="555" y="5792"/>
                  <a:pt x="550" y="5782"/>
                </a:cubicBezTo>
                <a:lnTo>
                  <a:pt x="558" y="5776"/>
                </a:lnTo>
                <a:lnTo>
                  <a:pt x="562" y="5754"/>
                </a:lnTo>
                <a:cubicBezTo>
                  <a:pt x="566" y="5764"/>
                  <a:pt x="563" y="5770"/>
                  <a:pt x="559" y="5775"/>
                </a:cubicBezTo>
                <a:lnTo>
                  <a:pt x="558" y="5776"/>
                </a:lnTo>
                <a:lnTo>
                  <a:pt x="545" y="5844"/>
                </a:lnTo>
                <a:cubicBezTo>
                  <a:pt x="543" y="5874"/>
                  <a:pt x="545" y="5903"/>
                  <a:pt x="544" y="5928"/>
                </a:cubicBezTo>
                <a:cubicBezTo>
                  <a:pt x="469" y="6197"/>
                  <a:pt x="373" y="6477"/>
                  <a:pt x="317" y="6786"/>
                </a:cubicBezTo>
                <a:cubicBezTo>
                  <a:pt x="303" y="6864"/>
                  <a:pt x="289" y="6941"/>
                  <a:pt x="284" y="7039"/>
                </a:cubicBezTo>
                <a:cubicBezTo>
                  <a:pt x="251" y="7291"/>
                  <a:pt x="195" y="7600"/>
                  <a:pt x="162" y="7852"/>
                </a:cubicBezTo>
                <a:cubicBezTo>
                  <a:pt x="137" y="8042"/>
                  <a:pt x="113" y="8203"/>
                  <a:pt x="123" y="8294"/>
                </a:cubicBezTo>
                <a:lnTo>
                  <a:pt x="138" y="8336"/>
                </a:lnTo>
                <a:lnTo>
                  <a:pt x="133" y="8365"/>
                </a:lnTo>
                <a:lnTo>
                  <a:pt x="128" y="8368"/>
                </a:lnTo>
                <a:cubicBezTo>
                  <a:pt x="125" y="8369"/>
                  <a:pt x="125" y="8369"/>
                  <a:pt x="125" y="8369"/>
                </a:cubicBezTo>
                <a:cubicBezTo>
                  <a:pt x="125" y="8369"/>
                  <a:pt x="125" y="8369"/>
                  <a:pt x="114" y="8398"/>
                </a:cubicBezTo>
                <a:lnTo>
                  <a:pt x="124" y="8419"/>
                </a:lnTo>
                <a:lnTo>
                  <a:pt x="118" y="8452"/>
                </a:lnTo>
                <a:lnTo>
                  <a:pt x="135" y="8444"/>
                </a:lnTo>
                <a:lnTo>
                  <a:pt x="141" y="8456"/>
                </a:lnTo>
                <a:cubicBezTo>
                  <a:pt x="141" y="8456"/>
                  <a:pt x="141" y="8457"/>
                  <a:pt x="142" y="8454"/>
                </a:cubicBezTo>
                <a:lnTo>
                  <a:pt x="148" y="8442"/>
                </a:lnTo>
                <a:lnTo>
                  <a:pt x="148" y="8455"/>
                </a:lnTo>
                <a:cubicBezTo>
                  <a:pt x="137" y="8512"/>
                  <a:pt x="101" y="8617"/>
                  <a:pt x="103" y="8640"/>
                </a:cubicBezTo>
                <a:cubicBezTo>
                  <a:pt x="77" y="8704"/>
                  <a:pt x="93" y="8718"/>
                  <a:pt x="125" y="8715"/>
                </a:cubicBezTo>
                <a:cubicBezTo>
                  <a:pt x="85" y="8796"/>
                  <a:pt x="94" y="9058"/>
                  <a:pt x="73" y="9184"/>
                </a:cubicBezTo>
                <a:cubicBezTo>
                  <a:pt x="62" y="9231"/>
                  <a:pt x="46" y="9248"/>
                  <a:pt x="34" y="9295"/>
                </a:cubicBezTo>
                <a:cubicBezTo>
                  <a:pt x="-10" y="9686"/>
                  <a:pt x="28" y="10085"/>
                  <a:pt x="30" y="10456"/>
                </a:cubicBezTo>
                <a:cubicBezTo>
                  <a:pt x="27" y="10596"/>
                  <a:pt x="-35" y="10803"/>
                  <a:pt x="29" y="10798"/>
                </a:cubicBezTo>
                <a:cubicBezTo>
                  <a:pt x="38" y="10890"/>
                  <a:pt x="46" y="10982"/>
                  <a:pt x="17" y="11015"/>
                </a:cubicBezTo>
                <a:cubicBezTo>
                  <a:pt x="40" y="11090"/>
                  <a:pt x="37" y="11059"/>
                  <a:pt x="84" y="11040"/>
                </a:cubicBezTo>
                <a:cubicBezTo>
                  <a:pt x="107" y="10775"/>
                  <a:pt x="63" y="10454"/>
                  <a:pt x="75" y="10236"/>
                </a:cubicBezTo>
                <a:cubicBezTo>
                  <a:pt x="57" y="10222"/>
                  <a:pt x="72" y="10206"/>
                  <a:pt x="89" y="10220"/>
                </a:cubicBezTo>
                <a:cubicBezTo>
                  <a:pt x="89" y="10220"/>
                  <a:pt x="92" y="10250"/>
                  <a:pt x="92" y="10250"/>
                </a:cubicBezTo>
                <a:cubicBezTo>
                  <a:pt x="80" y="10297"/>
                  <a:pt x="98" y="10312"/>
                  <a:pt x="115" y="10326"/>
                </a:cubicBezTo>
                <a:lnTo>
                  <a:pt x="125" y="10279"/>
                </a:lnTo>
                <a:lnTo>
                  <a:pt x="123" y="10248"/>
                </a:lnTo>
                <a:cubicBezTo>
                  <a:pt x="126" y="10278"/>
                  <a:pt x="127" y="10279"/>
                  <a:pt x="127" y="10279"/>
                </a:cubicBezTo>
                <a:lnTo>
                  <a:pt x="125" y="10279"/>
                </a:lnTo>
                <a:lnTo>
                  <a:pt x="159" y="10678"/>
                </a:lnTo>
                <a:cubicBezTo>
                  <a:pt x="164" y="10820"/>
                  <a:pt x="165" y="10963"/>
                  <a:pt x="171" y="11110"/>
                </a:cubicBezTo>
                <a:cubicBezTo>
                  <a:pt x="168" y="11420"/>
                  <a:pt x="197" y="11727"/>
                  <a:pt x="240" y="12018"/>
                </a:cubicBezTo>
                <a:cubicBezTo>
                  <a:pt x="246" y="12079"/>
                  <a:pt x="233" y="12127"/>
                  <a:pt x="224" y="12205"/>
                </a:cubicBezTo>
                <a:cubicBezTo>
                  <a:pt x="265" y="12465"/>
                  <a:pt x="279" y="12618"/>
                  <a:pt x="320" y="12878"/>
                </a:cubicBezTo>
                <a:lnTo>
                  <a:pt x="293" y="12896"/>
                </a:lnTo>
                <a:lnTo>
                  <a:pt x="463" y="13780"/>
                </a:lnTo>
                <a:lnTo>
                  <a:pt x="472" y="13781"/>
                </a:lnTo>
                <a:cubicBezTo>
                  <a:pt x="476" y="13777"/>
                  <a:pt x="475" y="13769"/>
                  <a:pt x="467" y="13762"/>
                </a:cubicBezTo>
                <a:lnTo>
                  <a:pt x="471" y="13755"/>
                </a:lnTo>
                <a:lnTo>
                  <a:pt x="464" y="13731"/>
                </a:lnTo>
                <a:cubicBezTo>
                  <a:pt x="473" y="13738"/>
                  <a:pt x="473" y="13747"/>
                  <a:pt x="472" y="13752"/>
                </a:cubicBezTo>
                <a:lnTo>
                  <a:pt x="471" y="13755"/>
                </a:lnTo>
                <a:lnTo>
                  <a:pt x="490" y="13820"/>
                </a:lnTo>
                <a:cubicBezTo>
                  <a:pt x="503" y="13848"/>
                  <a:pt x="517" y="13874"/>
                  <a:pt x="527" y="13896"/>
                </a:cubicBezTo>
                <a:cubicBezTo>
                  <a:pt x="584" y="14170"/>
                  <a:pt x="628" y="14461"/>
                  <a:pt x="721" y="14762"/>
                </a:cubicBezTo>
                <a:cubicBezTo>
                  <a:pt x="744" y="14838"/>
                  <a:pt x="767" y="14913"/>
                  <a:pt x="808" y="15002"/>
                </a:cubicBezTo>
                <a:cubicBezTo>
                  <a:pt x="895" y="15243"/>
                  <a:pt x="987" y="15544"/>
                  <a:pt x="1074" y="15784"/>
                </a:cubicBezTo>
                <a:cubicBezTo>
                  <a:pt x="1117" y="15904"/>
                  <a:pt x="1155" y="16013"/>
                  <a:pt x="1191" y="16095"/>
                </a:cubicBezTo>
                <a:lnTo>
                  <a:pt x="1241" y="16191"/>
                </a:lnTo>
                <a:lnTo>
                  <a:pt x="1304" y="16376"/>
                </a:lnTo>
                <a:lnTo>
                  <a:pt x="1357" y="16621"/>
                </a:lnTo>
                <a:cubicBezTo>
                  <a:pt x="1472" y="16844"/>
                  <a:pt x="1592" y="17155"/>
                  <a:pt x="1676" y="17416"/>
                </a:cubicBezTo>
                <a:cubicBezTo>
                  <a:pt x="1676" y="17416"/>
                  <a:pt x="1676" y="17417"/>
                  <a:pt x="1654" y="17412"/>
                </a:cubicBezTo>
                <a:cubicBezTo>
                  <a:pt x="1658" y="17391"/>
                  <a:pt x="1640" y="17365"/>
                  <a:pt x="1613" y="17382"/>
                </a:cubicBezTo>
                <a:lnTo>
                  <a:pt x="1614" y="17396"/>
                </a:lnTo>
                <a:lnTo>
                  <a:pt x="1644" y="17455"/>
                </a:lnTo>
                <a:cubicBezTo>
                  <a:pt x="1622" y="17451"/>
                  <a:pt x="1622" y="17451"/>
                  <a:pt x="1622" y="17451"/>
                </a:cubicBezTo>
                <a:lnTo>
                  <a:pt x="1614" y="17396"/>
                </a:lnTo>
                <a:lnTo>
                  <a:pt x="1459" y="17082"/>
                </a:lnTo>
                <a:cubicBezTo>
                  <a:pt x="1406" y="16964"/>
                  <a:pt x="1354" y="16853"/>
                  <a:pt x="1281" y="16761"/>
                </a:cubicBezTo>
                <a:cubicBezTo>
                  <a:pt x="1241" y="16620"/>
                  <a:pt x="1196" y="16390"/>
                  <a:pt x="1102" y="16394"/>
                </a:cubicBezTo>
                <a:cubicBezTo>
                  <a:pt x="1156" y="16582"/>
                  <a:pt x="1178" y="16697"/>
                  <a:pt x="1254" y="16890"/>
                </a:cubicBezTo>
                <a:cubicBezTo>
                  <a:pt x="1258" y="16869"/>
                  <a:pt x="1280" y="16873"/>
                  <a:pt x="1263" y="16848"/>
                </a:cubicBezTo>
                <a:cubicBezTo>
                  <a:pt x="1285" y="16852"/>
                  <a:pt x="1315" y="17036"/>
                  <a:pt x="1333" y="17061"/>
                </a:cubicBezTo>
                <a:cubicBezTo>
                  <a:pt x="1342" y="17130"/>
                  <a:pt x="1365" y="17135"/>
                  <a:pt x="1392" y="17118"/>
                </a:cubicBezTo>
                <a:cubicBezTo>
                  <a:pt x="1396" y="17207"/>
                  <a:pt x="1532" y="17434"/>
                  <a:pt x="1577" y="17554"/>
                </a:cubicBezTo>
                <a:cubicBezTo>
                  <a:pt x="1590" y="17601"/>
                  <a:pt x="1586" y="17622"/>
                  <a:pt x="1599" y="17669"/>
                </a:cubicBezTo>
                <a:cubicBezTo>
                  <a:pt x="1754" y="18033"/>
                  <a:pt x="1986" y="18367"/>
                  <a:pt x="2172" y="18692"/>
                </a:cubicBezTo>
                <a:cubicBezTo>
                  <a:pt x="2239" y="18817"/>
                  <a:pt x="2287" y="19025"/>
                  <a:pt x="2340" y="18991"/>
                </a:cubicBezTo>
                <a:cubicBezTo>
                  <a:pt x="2393" y="19068"/>
                  <a:pt x="2447" y="19146"/>
                  <a:pt x="2438" y="19189"/>
                </a:cubicBezTo>
                <a:cubicBezTo>
                  <a:pt x="2496" y="19244"/>
                  <a:pt x="2478" y="19218"/>
                  <a:pt x="2509" y="19180"/>
                </a:cubicBezTo>
                <a:cubicBezTo>
                  <a:pt x="2399" y="18936"/>
                  <a:pt x="2198" y="18676"/>
                  <a:pt x="2100" y="18479"/>
                </a:cubicBezTo>
                <a:cubicBezTo>
                  <a:pt x="2078" y="18474"/>
                  <a:pt x="2083" y="18452"/>
                  <a:pt x="2106" y="18456"/>
                </a:cubicBezTo>
                <a:cubicBezTo>
                  <a:pt x="2106" y="18456"/>
                  <a:pt x="2124" y="18482"/>
                  <a:pt x="2124" y="18482"/>
                </a:cubicBezTo>
                <a:cubicBezTo>
                  <a:pt x="2137" y="18530"/>
                  <a:pt x="2159" y="18534"/>
                  <a:pt x="2181" y="18539"/>
                </a:cubicBezTo>
                <a:lnTo>
                  <a:pt x="2168" y="18492"/>
                </a:lnTo>
                <a:lnTo>
                  <a:pt x="2395" y="18828"/>
                </a:lnTo>
                <a:cubicBezTo>
                  <a:pt x="2470" y="18951"/>
                  <a:pt x="2543" y="19075"/>
                  <a:pt x="2620" y="19201"/>
                </a:cubicBezTo>
                <a:cubicBezTo>
                  <a:pt x="2771" y="19475"/>
                  <a:pt x="2949" y="19733"/>
                  <a:pt x="3131" y="19969"/>
                </a:cubicBezTo>
                <a:cubicBezTo>
                  <a:pt x="3166" y="20020"/>
                  <a:pt x="3181" y="20067"/>
                  <a:pt x="3212" y="20140"/>
                </a:cubicBezTo>
                <a:cubicBezTo>
                  <a:pt x="3376" y="20350"/>
                  <a:pt x="3464" y="20478"/>
                  <a:pt x="3629" y="20688"/>
                </a:cubicBezTo>
                <a:lnTo>
                  <a:pt x="3614" y="20716"/>
                </a:lnTo>
                <a:lnTo>
                  <a:pt x="4204" y="21415"/>
                </a:lnTo>
                <a:lnTo>
                  <a:pt x="4212" y="21412"/>
                </a:lnTo>
                <a:cubicBezTo>
                  <a:pt x="4213" y="21407"/>
                  <a:pt x="4209" y="21401"/>
                  <a:pt x="4198" y="21399"/>
                </a:cubicBezTo>
                <a:lnTo>
                  <a:pt x="4197" y="21390"/>
                </a:lnTo>
                <a:lnTo>
                  <a:pt x="4180" y="21372"/>
                </a:lnTo>
                <a:cubicBezTo>
                  <a:pt x="4191" y="21375"/>
                  <a:pt x="4195" y="21382"/>
                  <a:pt x="4197" y="21388"/>
                </a:cubicBezTo>
                <a:lnTo>
                  <a:pt x="4197" y="21390"/>
                </a:lnTo>
                <a:lnTo>
                  <a:pt x="4247" y="21439"/>
                </a:lnTo>
                <a:cubicBezTo>
                  <a:pt x="4272" y="21458"/>
                  <a:pt x="4298" y="21474"/>
                  <a:pt x="4318" y="21489"/>
                </a:cubicBezTo>
                <a:lnTo>
                  <a:pt x="4413" y="21600"/>
                </a:lnTo>
                <a:lnTo>
                  <a:pt x="4636" y="21600"/>
                </a:lnTo>
                <a:lnTo>
                  <a:pt x="4469" y="21404"/>
                </a:lnTo>
                <a:cubicBezTo>
                  <a:pt x="4344" y="21254"/>
                  <a:pt x="4223" y="21114"/>
                  <a:pt x="4074" y="20996"/>
                </a:cubicBezTo>
                <a:cubicBezTo>
                  <a:pt x="4021" y="20919"/>
                  <a:pt x="3985" y="20868"/>
                  <a:pt x="3949" y="20816"/>
                </a:cubicBezTo>
                <a:cubicBezTo>
                  <a:pt x="3833" y="20705"/>
                  <a:pt x="3874" y="20735"/>
                  <a:pt x="3741" y="20598"/>
                </a:cubicBezTo>
                <a:cubicBezTo>
                  <a:pt x="3723" y="20572"/>
                  <a:pt x="3750" y="20555"/>
                  <a:pt x="3750" y="20555"/>
                </a:cubicBezTo>
                <a:cubicBezTo>
                  <a:pt x="3630" y="20354"/>
                  <a:pt x="3537" y="20247"/>
                  <a:pt x="3466" y="20144"/>
                </a:cubicBezTo>
                <a:cubicBezTo>
                  <a:pt x="3377" y="20015"/>
                  <a:pt x="3301" y="19934"/>
                  <a:pt x="3190" y="19801"/>
                </a:cubicBezTo>
                <a:cubicBezTo>
                  <a:pt x="3185" y="19767"/>
                  <a:pt x="3197" y="19764"/>
                  <a:pt x="3217" y="19768"/>
                </a:cubicBezTo>
                <a:cubicBezTo>
                  <a:pt x="3227" y="19769"/>
                  <a:pt x="3239" y="19774"/>
                  <a:pt x="3251" y="19776"/>
                </a:cubicBezTo>
                <a:lnTo>
                  <a:pt x="3274" y="19776"/>
                </a:lnTo>
                <a:lnTo>
                  <a:pt x="3311" y="19834"/>
                </a:lnTo>
                <a:cubicBezTo>
                  <a:pt x="3311" y="19812"/>
                  <a:pt x="3333" y="19812"/>
                  <a:pt x="3311" y="19790"/>
                </a:cubicBezTo>
                <a:cubicBezTo>
                  <a:pt x="3333" y="19790"/>
                  <a:pt x="3401" y="19964"/>
                  <a:pt x="3424" y="19986"/>
                </a:cubicBezTo>
                <a:cubicBezTo>
                  <a:pt x="3447" y="20052"/>
                  <a:pt x="3469" y="20052"/>
                  <a:pt x="3492" y="20030"/>
                </a:cubicBezTo>
                <a:cubicBezTo>
                  <a:pt x="3514" y="20117"/>
                  <a:pt x="3696" y="20313"/>
                  <a:pt x="3764" y="20422"/>
                </a:cubicBezTo>
                <a:cubicBezTo>
                  <a:pt x="3787" y="20466"/>
                  <a:pt x="3787" y="20488"/>
                  <a:pt x="3810" y="20531"/>
                </a:cubicBezTo>
                <a:cubicBezTo>
                  <a:pt x="4037" y="20858"/>
                  <a:pt x="4332" y="21142"/>
                  <a:pt x="4582" y="21425"/>
                </a:cubicBezTo>
                <a:cubicBezTo>
                  <a:pt x="4605" y="21452"/>
                  <a:pt x="4628" y="21486"/>
                  <a:pt x="4650" y="21519"/>
                </a:cubicBezTo>
                <a:lnTo>
                  <a:pt x="4703" y="21600"/>
                </a:lnTo>
                <a:lnTo>
                  <a:pt x="4804" y="21600"/>
                </a:lnTo>
                <a:lnTo>
                  <a:pt x="4732" y="21519"/>
                </a:lnTo>
                <a:cubicBezTo>
                  <a:pt x="4633" y="21415"/>
                  <a:pt x="4537" y="21316"/>
                  <a:pt x="4469" y="21229"/>
                </a:cubicBezTo>
                <a:cubicBezTo>
                  <a:pt x="4446" y="21229"/>
                  <a:pt x="4446" y="21208"/>
                  <a:pt x="4469" y="21208"/>
                </a:cubicBezTo>
                <a:cubicBezTo>
                  <a:pt x="4469" y="21208"/>
                  <a:pt x="4491" y="21229"/>
                  <a:pt x="4491" y="21229"/>
                </a:cubicBezTo>
                <a:cubicBezTo>
                  <a:pt x="4514" y="21272"/>
                  <a:pt x="4537" y="21272"/>
                  <a:pt x="4560" y="21272"/>
                </a:cubicBezTo>
                <a:lnTo>
                  <a:pt x="4537" y="21230"/>
                </a:lnTo>
                <a:lnTo>
                  <a:pt x="4830" y="21515"/>
                </a:lnTo>
                <a:lnTo>
                  <a:pt x="4907" y="21600"/>
                </a:lnTo>
                <a:lnTo>
                  <a:pt x="6373" y="21600"/>
                </a:lnTo>
                <a:lnTo>
                  <a:pt x="5941" y="21155"/>
                </a:lnTo>
                <a:cubicBezTo>
                  <a:pt x="3675" y="18692"/>
                  <a:pt x="2217" y="15564"/>
                  <a:pt x="1913" y="12185"/>
                </a:cubicBezTo>
                <a:cubicBezTo>
                  <a:pt x="1885" y="11840"/>
                  <a:pt x="1858" y="11520"/>
                  <a:pt x="1858" y="11175"/>
                </a:cubicBezTo>
                <a:cubicBezTo>
                  <a:pt x="1858" y="11175"/>
                  <a:pt x="1831" y="11175"/>
                  <a:pt x="1831" y="11149"/>
                </a:cubicBezTo>
                <a:lnTo>
                  <a:pt x="1831" y="11069"/>
                </a:lnTo>
                <a:lnTo>
                  <a:pt x="1858" y="11042"/>
                </a:lnTo>
                <a:lnTo>
                  <a:pt x="1858" y="10299"/>
                </a:lnTo>
                <a:cubicBezTo>
                  <a:pt x="1886" y="9714"/>
                  <a:pt x="1940" y="9156"/>
                  <a:pt x="2024" y="8571"/>
                </a:cubicBezTo>
                <a:cubicBezTo>
                  <a:pt x="2300" y="6685"/>
                  <a:pt x="2910" y="4905"/>
                  <a:pt x="3824" y="3311"/>
                </a:cubicBezTo>
                <a:cubicBezTo>
                  <a:pt x="4295" y="2408"/>
                  <a:pt x="4904" y="1531"/>
                  <a:pt x="5568" y="708"/>
                </a:cubicBezTo>
                <a:cubicBezTo>
                  <a:pt x="5541" y="734"/>
                  <a:pt x="5541" y="734"/>
                  <a:pt x="5514" y="734"/>
                </a:cubicBezTo>
                <a:cubicBezTo>
                  <a:pt x="5569" y="654"/>
                  <a:pt x="5706" y="494"/>
                  <a:pt x="5817" y="361"/>
                </a:cubicBezTo>
                <a:cubicBezTo>
                  <a:pt x="5900" y="282"/>
                  <a:pt x="5956" y="203"/>
                  <a:pt x="6011" y="176"/>
                </a:cubicBezTo>
                <a:lnTo>
                  <a:pt x="6186" y="0"/>
                </a:lnTo>
                <a:lnTo>
                  <a:pt x="3903" y="0"/>
                </a:lnTo>
                <a:lnTo>
                  <a:pt x="3582" y="370"/>
                </a:lnTo>
                <a:lnTo>
                  <a:pt x="3511" y="461"/>
                </a:lnTo>
                <a:lnTo>
                  <a:pt x="3511" y="450"/>
                </a:lnTo>
                <a:cubicBezTo>
                  <a:pt x="3494" y="476"/>
                  <a:pt x="3467" y="459"/>
                  <a:pt x="3397" y="562"/>
                </a:cubicBezTo>
                <a:cubicBezTo>
                  <a:pt x="3462" y="438"/>
                  <a:pt x="3571" y="304"/>
                  <a:pt x="3681" y="170"/>
                </a:cubicBezTo>
                <a:lnTo>
                  <a:pt x="3798" y="0"/>
                </a:lnTo>
                <a:lnTo>
                  <a:pt x="3589" y="0"/>
                </a:lnTo>
                <a:close/>
                <a:moveTo>
                  <a:pt x="3824" y="3311"/>
                </a:moveTo>
                <a:cubicBezTo>
                  <a:pt x="2855" y="5125"/>
                  <a:pt x="2246" y="7120"/>
                  <a:pt x="2072" y="9246"/>
                </a:cubicBezTo>
                <a:lnTo>
                  <a:pt x="2043" y="9804"/>
                </a:lnTo>
                <a:lnTo>
                  <a:pt x="2030" y="9869"/>
                </a:lnTo>
                <a:cubicBezTo>
                  <a:pt x="2041" y="9859"/>
                  <a:pt x="2041" y="9859"/>
                  <a:pt x="2031" y="9849"/>
                </a:cubicBezTo>
                <a:cubicBezTo>
                  <a:pt x="2032" y="9829"/>
                  <a:pt x="2022" y="9819"/>
                  <a:pt x="2021" y="9839"/>
                </a:cubicBezTo>
                <a:cubicBezTo>
                  <a:pt x="2021" y="9839"/>
                  <a:pt x="2010" y="9868"/>
                  <a:pt x="2020" y="9879"/>
                </a:cubicBezTo>
                <a:cubicBezTo>
                  <a:pt x="2020" y="9879"/>
                  <a:pt x="2008" y="9889"/>
                  <a:pt x="2008" y="9889"/>
                </a:cubicBezTo>
                <a:cubicBezTo>
                  <a:pt x="2008" y="9889"/>
                  <a:pt x="2008" y="9888"/>
                  <a:pt x="2018" y="9899"/>
                </a:cubicBezTo>
                <a:cubicBezTo>
                  <a:pt x="1980" y="10049"/>
                  <a:pt x="1963" y="10199"/>
                  <a:pt x="2000" y="10321"/>
                </a:cubicBezTo>
                <a:cubicBezTo>
                  <a:pt x="1944" y="10410"/>
                  <a:pt x="1977" y="10633"/>
                  <a:pt x="1961" y="10764"/>
                </a:cubicBezTo>
                <a:cubicBezTo>
                  <a:pt x="1969" y="10815"/>
                  <a:pt x="1981" y="10805"/>
                  <a:pt x="1992" y="10775"/>
                </a:cubicBezTo>
                <a:cubicBezTo>
                  <a:pt x="1979" y="10845"/>
                  <a:pt x="1996" y="10927"/>
                  <a:pt x="1974" y="10946"/>
                </a:cubicBezTo>
                <a:cubicBezTo>
                  <a:pt x="1980" y="11057"/>
                  <a:pt x="1988" y="11128"/>
                  <a:pt x="1986" y="11189"/>
                </a:cubicBezTo>
                <a:cubicBezTo>
                  <a:pt x="1993" y="11260"/>
                  <a:pt x="2001" y="11311"/>
                  <a:pt x="2029" y="11402"/>
                </a:cubicBezTo>
                <a:cubicBezTo>
                  <a:pt x="2050" y="11403"/>
                  <a:pt x="2040" y="11373"/>
                  <a:pt x="2061" y="11374"/>
                </a:cubicBezTo>
                <a:cubicBezTo>
                  <a:pt x="2076" y="11516"/>
                  <a:pt x="2073" y="11616"/>
                  <a:pt x="2089" y="11738"/>
                </a:cubicBezTo>
                <a:lnTo>
                  <a:pt x="2091" y="11811"/>
                </a:lnTo>
                <a:lnTo>
                  <a:pt x="2080" y="11786"/>
                </a:lnTo>
                <a:lnTo>
                  <a:pt x="2096" y="11916"/>
                </a:lnTo>
                <a:lnTo>
                  <a:pt x="2096" y="11925"/>
                </a:lnTo>
                <a:lnTo>
                  <a:pt x="2099" y="11939"/>
                </a:lnTo>
                <a:lnTo>
                  <a:pt x="2166" y="12464"/>
                </a:lnTo>
                <a:cubicBezTo>
                  <a:pt x="2197" y="12690"/>
                  <a:pt x="2232" y="12915"/>
                  <a:pt x="2274" y="13141"/>
                </a:cubicBezTo>
                <a:cubicBezTo>
                  <a:pt x="2274" y="13194"/>
                  <a:pt x="2273" y="13247"/>
                  <a:pt x="2301" y="13274"/>
                </a:cubicBezTo>
                <a:cubicBezTo>
                  <a:pt x="2488" y="14280"/>
                  <a:pt x="2775" y="15252"/>
                  <a:pt x="3152" y="16180"/>
                </a:cubicBezTo>
                <a:lnTo>
                  <a:pt x="3537" y="17045"/>
                </a:lnTo>
                <a:lnTo>
                  <a:pt x="3539" y="17055"/>
                </a:lnTo>
                <a:cubicBezTo>
                  <a:pt x="3541" y="17065"/>
                  <a:pt x="3545" y="17076"/>
                  <a:pt x="3553" y="17080"/>
                </a:cubicBezTo>
                <a:cubicBezTo>
                  <a:pt x="3553" y="17080"/>
                  <a:pt x="3545" y="17095"/>
                  <a:pt x="3545" y="17095"/>
                </a:cubicBezTo>
                <a:cubicBezTo>
                  <a:pt x="3545" y="17095"/>
                  <a:pt x="3545" y="17094"/>
                  <a:pt x="3561" y="17101"/>
                </a:cubicBezTo>
                <a:cubicBezTo>
                  <a:pt x="3588" y="17280"/>
                  <a:pt x="3639" y="17451"/>
                  <a:pt x="3735" y="17569"/>
                </a:cubicBezTo>
                <a:cubicBezTo>
                  <a:pt x="3715" y="17689"/>
                  <a:pt x="3852" y="17918"/>
                  <a:pt x="3894" y="18066"/>
                </a:cubicBezTo>
                <a:cubicBezTo>
                  <a:pt x="3927" y="18118"/>
                  <a:pt x="3934" y="18102"/>
                  <a:pt x="3933" y="18065"/>
                </a:cubicBezTo>
                <a:cubicBezTo>
                  <a:pt x="3951" y="18147"/>
                  <a:pt x="4008" y="18229"/>
                  <a:pt x="3993" y="18259"/>
                </a:cubicBezTo>
                <a:cubicBezTo>
                  <a:pt x="4051" y="18377"/>
                  <a:pt x="4091" y="18451"/>
                  <a:pt x="4116" y="18518"/>
                </a:cubicBezTo>
                <a:cubicBezTo>
                  <a:pt x="4156" y="18591"/>
                  <a:pt x="4188" y="18642"/>
                  <a:pt x="4260" y="18730"/>
                </a:cubicBezTo>
                <a:cubicBezTo>
                  <a:pt x="4284" y="18722"/>
                  <a:pt x="4259" y="18693"/>
                  <a:pt x="4283" y="18685"/>
                </a:cubicBezTo>
                <a:cubicBezTo>
                  <a:pt x="4364" y="18833"/>
                  <a:pt x="4405" y="18945"/>
                  <a:pt x="4478" y="19070"/>
                </a:cubicBezTo>
                <a:cubicBezTo>
                  <a:pt x="4528" y="19203"/>
                  <a:pt x="4601" y="19328"/>
                  <a:pt x="4714" y="19490"/>
                </a:cubicBezTo>
                <a:cubicBezTo>
                  <a:pt x="4665" y="19394"/>
                  <a:pt x="4721" y="19437"/>
                  <a:pt x="4768" y="19459"/>
                </a:cubicBezTo>
                <a:cubicBezTo>
                  <a:pt x="4784" y="19466"/>
                  <a:pt x="4792" y="19489"/>
                  <a:pt x="4808" y="19496"/>
                </a:cubicBezTo>
                <a:cubicBezTo>
                  <a:pt x="4808" y="19496"/>
                  <a:pt x="4815" y="19481"/>
                  <a:pt x="4806" y="19459"/>
                </a:cubicBezTo>
                <a:cubicBezTo>
                  <a:pt x="4806" y="19459"/>
                  <a:pt x="4807" y="19458"/>
                  <a:pt x="4798" y="19436"/>
                </a:cubicBezTo>
                <a:cubicBezTo>
                  <a:pt x="4815" y="19481"/>
                  <a:pt x="4837" y="19435"/>
                  <a:pt x="4789" y="19376"/>
                </a:cubicBezTo>
                <a:cubicBezTo>
                  <a:pt x="4789" y="19376"/>
                  <a:pt x="4789" y="19377"/>
                  <a:pt x="4766" y="19385"/>
                </a:cubicBezTo>
                <a:cubicBezTo>
                  <a:pt x="4750" y="19378"/>
                  <a:pt x="4742" y="19355"/>
                  <a:pt x="4742" y="19355"/>
                </a:cubicBezTo>
                <a:cubicBezTo>
                  <a:pt x="4719" y="19363"/>
                  <a:pt x="4734" y="19370"/>
                  <a:pt x="4742" y="19392"/>
                </a:cubicBezTo>
                <a:cubicBezTo>
                  <a:pt x="4742" y="19392"/>
                  <a:pt x="4743" y="19393"/>
                  <a:pt x="4752" y="19415"/>
                </a:cubicBezTo>
                <a:cubicBezTo>
                  <a:pt x="4688" y="19349"/>
                  <a:pt x="4606" y="19201"/>
                  <a:pt x="4621" y="19171"/>
                </a:cubicBezTo>
                <a:cubicBezTo>
                  <a:pt x="4540" y="19024"/>
                  <a:pt x="4428" y="18899"/>
                  <a:pt x="4418" y="18802"/>
                </a:cubicBezTo>
                <a:cubicBezTo>
                  <a:pt x="4369" y="18706"/>
                  <a:pt x="4362" y="18759"/>
                  <a:pt x="4314" y="18700"/>
                </a:cubicBezTo>
                <a:cubicBezTo>
                  <a:pt x="4265" y="18604"/>
                  <a:pt x="4305" y="18603"/>
                  <a:pt x="4280" y="18536"/>
                </a:cubicBezTo>
                <a:cubicBezTo>
                  <a:pt x="4192" y="18441"/>
                  <a:pt x="4159" y="18352"/>
                  <a:pt x="4134" y="18285"/>
                </a:cubicBezTo>
                <a:cubicBezTo>
                  <a:pt x="4109" y="18218"/>
                  <a:pt x="4091" y="18137"/>
                  <a:pt x="4026" y="18034"/>
                </a:cubicBezTo>
                <a:cubicBezTo>
                  <a:pt x="3994" y="18019"/>
                  <a:pt x="3972" y="17990"/>
                  <a:pt x="3972" y="18028"/>
                </a:cubicBezTo>
                <a:cubicBezTo>
                  <a:pt x="3903" y="17895"/>
                  <a:pt x="3859" y="17777"/>
                  <a:pt x="3823" y="17661"/>
                </a:cubicBezTo>
                <a:lnTo>
                  <a:pt x="3774" y="17501"/>
                </a:lnTo>
                <a:lnTo>
                  <a:pt x="4023" y="17975"/>
                </a:lnTo>
                <a:cubicBezTo>
                  <a:pt x="4701" y="19165"/>
                  <a:pt x="5537" y="20260"/>
                  <a:pt x="6502" y="21236"/>
                </a:cubicBezTo>
                <a:lnTo>
                  <a:pt x="6893" y="21600"/>
                </a:lnTo>
                <a:lnTo>
                  <a:pt x="8098" y="21600"/>
                </a:lnTo>
                <a:lnTo>
                  <a:pt x="7922" y="21378"/>
                </a:lnTo>
                <a:cubicBezTo>
                  <a:pt x="7729" y="21085"/>
                  <a:pt x="7534" y="20819"/>
                  <a:pt x="7340" y="20554"/>
                </a:cubicBezTo>
                <a:cubicBezTo>
                  <a:pt x="7285" y="20554"/>
                  <a:pt x="7285" y="20581"/>
                  <a:pt x="7285" y="20634"/>
                </a:cubicBezTo>
                <a:cubicBezTo>
                  <a:pt x="7147" y="20395"/>
                  <a:pt x="7036" y="20236"/>
                  <a:pt x="6953" y="20050"/>
                </a:cubicBezTo>
                <a:cubicBezTo>
                  <a:pt x="6870" y="19911"/>
                  <a:pt x="6803" y="19771"/>
                  <a:pt x="6704" y="19609"/>
                </a:cubicBezTo>
                <a:lnTo>
                  <a:pt x="6609" y="19462"/>
                </a:lnTo>
                <a:lnTo>
                  <a:pt x="6594" y="19465"/>
                </a:lnTo>
                <a:cubicBezTo>
                  <a:pt x="6594" y="19465"/>
                  <a:pt x="6565" y="19465"/>
                  <a:pt x="6538" y="19439"/>
                </a:cubicBezTo>
                <a:lnTo>
                  <a:pt x="6510" y="19439"/>
                </a:lnTo>
                <a:cubicBezTo>
                  <a:pt x="6483" y="19386"/>
                  <a:pt x="6427" y="19332"/>
                  <a:pt x="6454" y="19305"/>
                </a:cubicBezTo>
                <a:cubicBezTo>
                  <a:pt x="6427" y="19305"/>
                  <a:pt x="6400" y="19279"/>
                  <a:pt x="6400" y="19252"/>
                </a:cubicBezTo>
                <a:lnTo>
                  <a:pt x="6400" y="19226"/>
                </a:lnTo>
                <a:lnTo>
                  <a:pt x="6427" y="19226"/>
                </a:lnTo>
                <a:cubicBezTo>
                  <a:pt x="6372" y="19160"/>
                  <a:pt x="6344" y="19106"/>
                  <a:pt x="6316" y="19052"/>
                </a:cubicBezTo>
                <a:lnTo>
                  <a:pt x="6273" y="18975"/>
                </a:lnTo>
                <a:lnTo>
                  <a:pt x="6277" y="18970"/>
                </a:lnTo>
                <a:cubicBezTo>
                  <a:pt x="6291" y="18971"/>
                  <a:pt x="6317" y="18986"/>
                  <a:pt x="6341" y="18996"/>
                </a:cubicBezTo>
                <a:cubicBezTo>
                  <a:pt x="6357" y="19003"/>
                  <a:pt x="6367" y="19025"/>
                  <a:pt x="6383" y="19031"/>
                </a:cubicBezTo>
                <a:lnTo>
                  <a:pt x="6383" y="19024"/>
                </a:lnTo>
                <a:lnTo>
                  <a:pt x="6454" y="19092"/>
                </a:lnTo>
                <a:cubicBezTo>
                  <a:pt x="6427" y="19066"/>
                  <a:pt x="6400" y="19040"/>
                  <a:pt x="6400" y="19014"/>
                </a:cubicBezTo>
                <a:cubicBezTo>
                  <a:pt x="6510" y="19147"/>
                  <a:pt x="6648" y="19305"/>
                  <a:pt x="6786" y="19491"/>
                </a:cubicBezTo>
                <a:cubicBezTo>
                  <a:pt x="6925" y="19677"/>
                  <a:pt x="7064" y="19863"/>
                  <a:pt x="7175" y="20022"/>
                </a:cubicBezTo>
                <a:cubicBezTo>
                  <a:pt x="7175" y="19996"/>
                  <a:pt x="7202" y="19996"/>
                  <a:pt x="7229" y="20022"/>
                </a:cubicBezTo>
                <a:cubicBezTo>
                  <a:pt x="7368" y="20182"/>
                  <a:pt x="7479" y="20315"/>
                  <a:pt x="7645" y="20448"/>
                </a:cubicBezTo>
                <a:cubicBezTo>
                  <a:pt x="7617" y="20501"/>
                  <a:pt x="7756" y="20554"/>
                  <a:pt x="7812" y="20608"/>
                </a:cubicBezTo>
                <a:cubicBezTo>
                  <a:pt x="7839" y="20634"/>
                  <a:pt x="7811" y="20661"/>
                  <a:pt x="7866" y="20688"/>
                </a:cubicBezTo>
                <a:cubicBezTo>
                  <a:pt x="7866" y="20714"/>
                  <a:pt x="7950" y="20741"/>
                  <a:pt x="8006" y="20794"/>
                </a:cubicBezTo>
                <a:cubicBezTo>
                  <a:pt x="8089" y="20873"/>
                  <a:pt x="8172" y="20979"/>
                  <a:pt x="8255" y="21059"/>
                </a:cubicBezTo>
                <a:cubicBezTo>
                  <a:pt x="8365" y="21165"/>
                  <a:pt x="8365" y="21192"/>
                  <a:pt x="8503" y="21299"/>
                </a:cubicBezTo>
                <a:cubicBezTo>
                  <a:pt x="8566" y="21365"/>
                  <a:pt x="8638" y="21429"/>
                  <a:pt x="8711" y="21491"/>
                </a:cubicBezTo>
                <a:lnTo>
                  <a:pt x="8846" y="21600"/>
                </a:lnTo>
                <a:lnTo>
                  <a:pt x="9058" y="21600"/>
                </a:lnTo>
                <a:lnTo>
                  <a:pt x="8974" y="21538"/>
                </a:lnTo>
                <a:cubicBezTo>
                  <a:pt x="8614" y="21272"/>
                  <a:pt x="8282" y="20979"/>
                  <a:pt x="7977" y="20714"/>
                </a:cubicBezTo>
                <a:cubicBezTo>
                  <a:pt x="8060" y="20714"/>
                  <a:pt x="8171" y="20899"/>
                  <a:pt x="8282" y="20952"/>
                </a:cubicBezTo>
                <a:cubicBezTo>
                  <a:pt x="8282" y="20979"/>
                  <a:pt x="8338" y="20979"/>
                  <a:pt x="8365" y="20979"/>
                </a:cubicBezTo>
                <a:cubicBezTo>
                  <a:pt x="8559" y="21138"/>
                  <a:pt x="8808" y="21352"/>
                  <a:pt x="9057" y="21511"/>
                </a:cubicBezTo>
                <a:lnTo>
                  <a:pt x="9176" y="21600"/>
                </a:lnTo>
                <a:lnTo>
                  <a:pt x="9352" y="21600"/>
                </a:lnTo>
                <a:lnTo>
                  <a:pt x="9307" y="21564"/>
                </a:lnTo>
                <a:cubicBezTo>
                  <a:pt x="9224" y="21511"/>
                  <a:pt x="9141" y="21484"/>
                  <a:pt x="9197" y="21484"/>
                </a:cubicBezTo>
                <a:cubicBezTo>
                  <a:pt x="9113" y="21404"/>
                  <a:pt x="9001" y="21325"/>
                  <a:pt x="8863" y="21245"/>
                </a:cubicBezTo>
                <a:cubicBezTo>
                  <a:pt x="8835" y="21218"/>
                  <a:pt x="8780" y="21165"/>
                  <a:pt x="8725" y="21139"/>
                </a:cubicBezTo>
                <a:lnTo>
                  <a:pt x="8698" y="21139"/>
                </a:lnTo>
                <a:lnTo>
                  <a:pt x="8670" y="21112"/>
                </a:lnTo>
                <a:lnTo>
                  <a:pt x="8670" y="21085"/>
                </a:lnTo>
                <a:lnTo>
                  <a:pt x="8642" y="21085"/>
                </a:lnTo>
                <a:cubicBezTo>
                  <a:pt x="8448" y="20926"/>
                  <a:pt x="8255" y="20767"/>
                  <a:pt x="8117" y="20634"/>
                </a:cubicBezTo>
                <a:cubicBezTo>
                  <a:pt x="8089" y="20634"/>
                  <a:pt x="8061" y="20634"/>
                  <a:pt x="8061" y="20608"/>
                </a:cubicBezTo>
                <a:lnTo>
                  <a:pt x="8033" y="20608"/>
                </a:lnTo>
                <a:cubicBezTo>
                  <a:pt x="8033" y="20607"/>
                  <a:pt x="8006" y="20608"/>
                  <a:pt x="8006" y="20581"/>
                </a:cubicBezTo>
                <a:cubicBezTo>
                  <a:pt x="8006" y="20572"/>
                  <a:pt x="8006" y="20563"/>
                  <a:pt x="8006" y="20554"/>
                </a:cubicBezTo>
                <a:cubicBezTo>
                  <a:pt x="7923" y="20474"/>
                  <a:pt x="7729" y="20315"/>
                  <a:pt x="7812" y="20341"/>
                </a:cubicBezTo>
                <a:lnTo>
                  <a:pt x="7783" y="20315"/>
                </a:lnTo>
                <a:cubicBezTo>
                  <a:pt x="7755" y="20315"/>
                  <a:pt x="7756" y="20262"/>
                  <a:pt x="7756" y="20262"/>
                </a:cubicBezTo>
                <a:lnTo>
                  <a:pt x="7810" y="20262"/>
                </a:lnTo>
                <a:lnTo>
                  <a:pt x="7753" y="20209"/>
                </a:lnTo>
                <a:lnTo>
                  <a:pt x="7728" y="20130"/>
                </a:lnTo>
                <a:lnTo>
                  <a:pt x="7735" y="20136"/>
                </a:lnTo>
                <a:cubicBezTo>
                  <a:pt x="7783" y="20176"/>
                  <a:pt x="7811" y="20182"/>
                  <a:pt x="7783" y="20102"/>
                </a:cubicBezTo>
                <a:cubicBezTo>
                  <a:pt x="7894" y="20262"/>
                  <a:pt x="7950" y="20289"/>
                  <a:pt x="8061" y="20395"/>
                </a:cubicBezTo>
                <a:lnTo>
                  <a:pt x="8033" y="20395"/>
                </a:lnTo>
                <a:lnTo>
                  <a:pt x="8117" y="20475"/>
                </a:lnTo>
                <a:lnTo>
                  <a:pt x="8144" y="20475"/>
                </a:lnTo>
                <a:lnTo>
                  <a:pt x="8144" y="20501"/>
                </a:lnTo>
                <a:lnTo>
                  <a:pt x="8171" y="20501"/>
                </a:lnTo>
                <a:cubicBezTo>
                  <a:pt x="8199" y="20528"/>
                  <a:pt x="8200" y="20554"/>
                  <a:pt x="8227" y="20554"/>
                </a:cubicBezTo>
                <a:cubicBezTo>
                  <a:pt x="8227" y="20580"/>
                  <a:pt x="8255" y="20581"/>
                  <a:pt x="8255" y="20608"/>
                </a:cubicBezTo>
                <a:cubicBezTo>
                  <a:pt x="8282" y="20607"/>
                  <a:pt x="8282" y="20634"/>
                  <a:pt x="8282" y="20634"/>
                </a:cubicBezTo>
                <a:lnTo>
                  <a:pt x="8365" y="20714"/>
                </a:lnTo>
                <a:cubicBezTo>
                  <a:pt x="8365" y="20723"/>
                  <a:pt x="8365" y="20731"/>
                  <a:pt x="8365" y="20740"/>
                </a:cubicBezTo>
                <a:cubicBezTo>
                  <a:pt x="8365" y="20740"/>
                  <a:pt x="8393" y="20740"/>
                  <a:pt x="8393" y="20766"/>
                </a:cubicBezTo>
                <a:cubicBezTo>
                  <a:pt x="8476" y="20819"/>
                  <a:pt x="8559" y="20899"/>
                  <a:pt x="8642" y="20979"/>
                </a:cubicBezTo>
                <a:lnTo>
                  <a:pt x="8670" y="20952"/>
                </a:lnTo>
                <a:lnTo>
                  <a:pt x="8642" y="20926"/>
                </a:lnTo>
                <a:cubicBezTo>
                  <a:pt x="8614" y="20926"/>
                  <a:pt x="8614" y="20900"/>
                  <a:pt x="8614" y="20900"/>
                </a:cubicBezTo>
                <a:lnTo>
                  <a:pt x="8642" y="20900"/>
                </a:lnTo>
                <a:lnTo>
                  <a:pt x="8670" y="20926"/>
                </a:lnTo>
                <a:lnTo>
                  <a:pt x="8698" y="20952"/>
                </a:lnTo>
                <a:lnTo>
                  <a:pt x="8698" y="20979"/>
                </a:lnTo>
                <a:lnTo>
                  <a:pt x="8698" y="21006"/>
                </a:lnTo>
                <a:cubicBezTo>
                  <a:pt x="8781" y="21059"/>
                  <a:pt x="8863" y="21139"/>
                  <a:pt x="8946" y="21192"/>
                </a:cubicBezTo>
                <a:cubicBezTo>
                  <a:pt x="8946" y="21201"/>
                  <a:pt x="8946" y="21210"/>
                  <a:pt x="8946" y="21219"/>
                </a:cubicBezTo>
                <a:cubicBezTo>
                  <a:pt x="9140" y="21352"/>
                  <a:pt x="9306" y="21484"/>
                  <a:pt x="9500" y="21590"/>
                </a:cubicBezTo>
                <a:lnTo>
                  <a:pt x="9514" y="21600"/>
                </a:lnTo>
                <a:lnTo>
                  <a:pt x="9969" y="21600"/>
                </a:lnTo>
                <a:lnTo>
                  <a:pt x="9857" y="21514"/>
                </a:lnTo>
                <a:cubicBezTo>
                  <a:pt x="9798" y="21471"/>
                  <a:pt x="9736" y="21432"/>
                  <a:pt x="9667" y="21405"/>
                </a:cubicBezTo>
                <a:lnTo>
                  <a:pt x="9639" y="21378"/>
                </a:lnTo>
                <a:lnTo>
                  <a:pt x="9639" y="21351"/>
                </a:lnTo>
                <a:lnTo>
                  <a:pt x="9611" y="21351"/>
                </a:lnTo>
                <a:lnTo>
                  <a:pt x="9611" y="21378"/>
                </a:lnTo>
                <a:cubicBezTo>
                  <a:pt x="9555" y="21378"/>
                  <a:pt x="9528" y="21352"/>
                  <a:pt x="9473" y="21325"/>
                </a:cubicBezTo>
                <a:lnTo>
                  <a:pt x="9473" y="21299"/>
                </a:lnTo>
                <a:cubicBezTo>
                  <a:pt x="9390" y="21325"/>
                  <a:pt x="9528" y="21351"/>
                  <a:pt x="9500" y="21378"/>
                </a:cubicBezTo>
                <a:cubicBezTo>
                  <a:pt x="9472" y="21351"/>
                  <a:pt x="9362" y="21298"/>
                  <a:pt x="9279" y="21219"/>
                </a:cubicBezTo>
                <a:cubicBezTo>
                  <a:pt x="9251" y="21192"/>
                  <a:pt x="9196" y="21139"/>
                  <a:pt x="9141" y="21112"/>
                </a:cubicBezTo>
                <a:cubicBezTo>
                  <a:pt x="9113" y="21086"/>
                  <a:pt x="9058" y="21033"/>
                  <a:pt x="9002" y="21006"/>
                </a:cubicBezTo>
                <a:cubicBezTo>
                  <a:pt x="8919" y="20927"/>
                  <a:pt x="8835" y="20900"/>
                  <a:pt x="8752" y="20794"/>
                </a:cubicBezTo>
                <a:cubicBezTo>
                  <a:pt x="8725" y="20767"/>
                  <a:pt x="8670" y="20740"/>
                  <a:pt x="8670" y="20740"/>
                </a:cubicBezTo>
                <a:cubicBezTo>
                  <a:pt x="8643" y="20713"/>
                  <a:pt x="8614" y="20714"/>
                  <a:pt x="8614" y="20688"/>
                </a:cubicBezTo>
                <a:cubicBezTo>
                  <a:pt x="8587" y="20688"/>
                  <a:pt x="8587" y="20687"/>
                  <a:pt x="8560" y="20660"/>
                </a:cubicBezTo>
                <a:lnTo>
                  <a:pt x="8476" y="20581"/>
                </a:lnTo>
                <a:cubicBezTo>
                  <a:pt x="8476" y="20608"/>
                  <a:pt x="8393" y="20528"/>
                  <a:pt x="8393" y="20528"/>
                </a:cubicBezTo>
                <a:cubicBezTo>
                  <a:pt x="8365" y="20501"/>
                  <a:pt x="8338" y="20474"/>
                  <a:pt x="8338" y="20448"/>
                </a:cubicBezTo>
                <a:lnTo>
                  <a:pt x="8309" y="20448"/>
                </a:lnTo>
                <a:cubicBezTo>
                  <a:pt x="8032" y="20262"/>
                  <a:pt x="7701" y="19970"/>
                  <a:pt x="7480" y="19758"/>
                </a:cubicBezTo>
                <a:lnTo>
                  <a:pt x="7451" y="19758"/>
                </a:lnTo>
                <a:lnTo>
                  <a:pt x="7423" y="19758"/>
                </a:lnTo>
                <a:lnTo>
                  <a:pt x="7480" y="19810"/>
                </a:lnTo>
                <a:lnTo>
                  <a:pt x="7534" y="19864"/>
                </a:lnTo>
                <a:lnTo>
                  <a:pt x="7590" y="19916"/>
                </a:lnTo>
                <a:lnTo>
                  <a:pt x="7590" y="19944"/>
                </a:lnTo>
                <a:cubicBezTo>
                  <a:pt x="7646" y="19970"/>
                  <a:pt x="7673" y="20023"/>
                  <a:pt x="7728" y="20076"/>
                </a:cubicBezTo>
                <a:lnTo>
                  <a:pt x="7728" y="20102"/>
                </a:lnTo>
                <a:cubicBezTo>
                  <a:pt x="7728" y="20129"/>
                  <a:pt x="7701" y="20103"/>
                  <a:pt x="7701" y="20102"/>
                </a:cubicBezTo>
                <a:lnTo>
                  <a:pt x="7728" y="20129"/>
                </a:lnTo>
                <a:lnTo>
                  <a:pt x="7632" y="20079"/>
                </a:lnTo>
                <a:cubicBezTo>
                  <a:pt x="7604" y="20049"/>
                  <a:pt x="7576" y="20010"/>
                  <a:pt x="7534" y="19970"/>
                </a:cubicBezTo>
                <a:lnTo>
                  <a:pt x="7507" y="19970"/>
                </a:lnTo>
                <a:cubicBezTo>
                  <a:pt x="7507" y="19943"/>
                  <a:pt x="7479" y="19944"/>
                  <a:pt x="7507" y="19944"/>
                </a:cubicBezTo>
                <a:cubicBezTo>
                  <a:pt x="7507" y="19935"/>
                  <a:pt x="7507" y="19925"/>
                  <a:pt x="7507" y="19916"/>
                </a:cubicBezTo>
                <a:cubicBezTo>
                  <a:pt x="7479" y="19890"/>
                  <a:pt x="7451" y="19890"/>
                  <a:pt x="7423" y="19890"/>
                </a:cubicBezTo>
                <a:lnTo>
                  <a:pt x="7451" y="19916"/>
                </a:lnTo>
                <a:cubicBezTo>
                  <a:pt x="7479" y="19943"/>
                  <a:pt x="7480" y="19970"/>
                  <a:pt x="7480" y="19970"/>
                </a:cubicBezTo>
                <a:cubicBezTo>
                  <a:pt x="7452" y="19970"/>
                  <a:pt x="7424" y="19970"/>
                  <a:pt x="7423" y="19944"/>
                </a:cubicBezTo>
                <a:lnTo>
                  <a:pt x="7396" y="19944"/>
                </a:lnTo>
                <a:cubicBezTo>
                  <a:pt x="7396" y="19970"/>
                  <a:pt x="7535" y="20050"/>
                  <a:pt x="7507" y="20076"/>
                </a:cubicBezTo>
                <a:cubicBezTo>
                  <a:pt x="7258" y="19811"/>
                  <a:pt x="6925" y="19519"/>
                  <a:pt x="6648" y="19226"/>
                </a:cubicBezTo>
                <a:cubicBezTo>
                  <a:pt x="6621" y="19200"/>
                  <a:pt x="6593" y="19147"/>
                  <a:pt x="6565" y="19120"/>
                </a:cubicBezTo>
                <a:lnTo>
                  <a:pt x="6538" y="19092"/>
                </a:lnTo>
                <a:cubicBezTo>
                  <a:pt x="6427" y="18973"/>
                  <a:pt x="6309" y="18834"/>
                  <a:pt x="6191" y="18681"/>
                </a:cubicBezTo>
                <a:lnTo>
                  <a:pt x="5979" y="18379"/>
                </a:lnTo>
                <a:lnTo>
                  <a:pt x="5968" y="18350"/>
                </a:lnTo>
                <a:cubicBezTo>
                  <a:pt x="5942" y="18303"/>
                  <a:pt x="5928" y="18292"/>
                  <a:pt x="5914" y="18286"/>
                </a:cubicBezTo>
                <a:lnTo>
                  <a:pt x="5846" y="18190"/>
                </a:lnTo>
                <a:lnTo>
                  <a:pt x="5835" y="18182"/>
                </a:lnTo>
                <a:lnTo>
                  <a:pt x="5832" y="18160"/>
                </a:lnTo>
                <a:cubicBezTo>
                  <a:pt x="5831" y="18139"/>
                  <a:pt x="5835" y="18122"/>
                  <a:pt x="5821" y="18089"/>
                </a:cubicBezTo>
                <a:cubicBezTo>
                  <a:pt x="5730" y="17996"/>
                  <a:pt x="5693" y="17908"/>
                  <a:pt x="5666" y="17842"/>
                </a:cubicBezTo>
                <a:cubicBezTo>
                  <a:pt x="5639" y="17777"/>
                  <a:pt x="5618" y="17696"/>
                  <a:pt x="5550" y="17595"/>
                </a:cubicBezTo>
                <a:cubicBezTo>
                  <a:pt x="5518" y="17582"/>
                  <a:pt x="5493" y="17553"/>
                  <a:pt x="5495" y="17590"/>
                </a:cubicBezTo>
                <a:cubicBezTo>
                  <a:pt x="5348" y="17329"/>
                  <a:pt x="5304" y="17129"/>
                  <a:pt x="5211" y="16872"/>
                </a:cubicBezTo>
                <a:cubicBezTo>
                  <a:pt x="5227" y="16879"/>
                  <a:pt x="5261" y="16929"/>
                  <a:pt x="5275" y="16899"/>
                </a:cubicBezTo>
                <a:cubicBezTo>
                  <a:pt x="5223" y="16677"/>
                  <a:pt x="5114" y="16668"/>
                  <a:pt x="5025" y="16486"/>
                </a:cubicBezTo>
                <a:cubicBezTo>
                  <a:pt x="5010" y="16498"/>
                  <a:pt x="5017" y="16524"/>
                  <a:pt x="5028" y="16554"/>
                </a:cubicBezTo>
                <a:lnTo>
                  <a:pt x="5045" y="16622"/>
                </a:lnTo>
                <a:lnTo>
                  <a:pt x="5054" y="16628"/>
                </a:lnTo>
                <a:cubicBezTo>
                  <a:pt x="5055" y="16630"/>
                  <a:pt x="5053" y="16635"/>
                  <a:pt x="5050" y="16642"/>
                </a:cubicBezTo>
                <a:lnTo>
                  <a:pt x="5045" y="16622"/>
                </a:lnTo>
                <a:lnTo>
                  <a:pt x="5041" y="16620"/>
                </a:lnTo>
                <a:cubicBezTo>
                  <a:pt x="5032" y="16598"/>
                  <a:pt x="5016" y="16592"/>
                  <a:pt x="5025" y="16614"/>
                </a:cubicBezTo>
                <a:cubicBezTo>
                  <a:pt x="5025" y="16614"/>
                  <a:pt x="5027" y="16651"/>
                  <a:pt x="5043" y="16658"/>
                </a:cubicBezTo>
                <a:cubicBezTo>
                  <a:pt x="5043" y="16657"/>
                  <a:pt x="5036" y="16672"/>
                  <a:pt x="5036" y="16672"/>
                </a:cubicBezTo>
                <a:cubicBezTo>
                  <a:pt x="5036" y="16673"/>
                  <a:pt x="5036" y="16672"/>
                  <a:pt x="5052" y="16679"/>
                </a:cubicBezTo>
                <a:cubicBezTo>
                  <a:pt x="5086" y="16856"/>
                  <a:pt x="5142" y="17026"/>
                  <a:pt x="5243" y="17140"/>
                </a:cubicBezTo>
                <a:cubicBezTo>
                  <a:pt x="5226" y="17261"/>
                  <a:pt x="5372" y="17485"/>
                  <a:pt x="5420" y="17632"/>
                </a:cubicBezTo>
                <a:cubicBezTo>
                  <a:pt x="5454" y="17683"/>
                  <a:pt x="5461" y="17667"/>
                  <a:pt x="5459" y="17630"/>
                </a:cubicBezTo>
                <a:cubicBezTo>
                  <a:pt x="5479" y="17711"/>
                  <a:pt x="5538" y="17791"/>
                  <a:pt x="5524" y="17821"/>
                </a:cubicBezTo>
                <a:cubicBezTo>
                  <a:pt x="5585" y="17938"/>
                  <a:pt x="5628" y="18009"/>
                  <a:pt x="5656" y="18075"/>
                </a:cubicBezTo>
                <a:cubicBezTo>
                  <a:pt x="5699" y="18147"/>
                  <a:pt x="5733" y="18198"/>
                  <a:pt x="5808" y="18284"/>
                </a:cubicBezTo>
                <a:cubicBezTo>
                  <a:pt x="5820" y="18279"/>
                  <a:pt x="5819" y="18271"/>
                  <a:pt x="5818" y="18261"/>
                </a:cubicBezTo>
                <a:lnTo>
                  <a:pt x="5829" y="18240"/>
                </a:lnTo>
                <a:lnTo>
                  <a:pt x="5846" y="18269"/>
                </a:lnTo>
                <a:lnTo>
                  <a:pt x="5846" y="18270"/>
                </a:lnTo>
                <a:lnTo>
                  <a:pt x="5899" y="18366"/>
                </a:lnTo>
                <a:lnTo>
                  <a:pt x="5901" y="18375"/>
                </a:lnTo>
                <a:lnTo>
                  <a:pt x="5906" y="18376"/>
                </a:lnTo>
                <a:lnTo>
                  <a:pt x="5928" y="18419"/>
                </a:lnTo>
                <a:lnTo>
                  <a:pt x="5928" y="18429"/>
                </a:lnTo>
                <a:cubicBezTo>
                  <a:pt x="5956" y="18508"/>
                  <a:pt x="6066" y="18694"/>
                  <a:pt x="6039" y="18668"/>
                </a:cubicBezTo>
                <a:cubicBezTo>
                  <a:pt x="6039" y="18641"/>
                  <a:pt x="6011" y="18642"/>
                  <a:pt x="6011" y="18615"/>
                </a:cubicBezTo>
                <a:cubicBezTo>
                  <a:pt x="6011" y="18642"/>
                  <a:pt x="6011" y="18668"/>
                  <a:pt x="6011" y="18668"/>
                </a:cubicBezTo>
                <a:cubicBezTo>
                  <a:pt x="6011" y="18668"/>
                  <a:pt x="5984" y="18668"/>
                  <a:pt x="5957" y="18641"/>
                </a:cubicBezTo>
                <a:cubicBezTo>
                  <a:pt x="5957" y="18650"/>
                  <a:pt x="5957" y="18659"/>
                  <a:pt x="5957" y="18668"/>
                </a:cubicBezTo>
                <a:cubicBezTo>
                  <a:pt x="5957" y="18667"/>
                  <a:pt x="5984" y="18668"/>
                  <a:pt x="5984" y="18695"/>
                </a:cubicBezTo>
                <a:cubicBezTo>
                  <a:pt x="5984" y="18704"/>
                  <a:pt x="5984" y="18712"/>
                  <a:pt x="5984" y="18721"/>
                </a:cubicBezTo>
                <a:cubicBezTo>
                  <a:pt x="6039" y="18801"/>
                  <a:pt x="6067" y="18853"/>
                  <a:pt x="6067" y="18880"/>
                </a:cubicBezTo>
                <a:lnTo>
                  <a:pt x="6067" y="18908"/>
                </a:lnTo>
                <a:lnTo>
                  <a:pt x="6039" y="18880"/>
                </a:lnTo>
                <a:cubicBezTo>
                  <a:pt x="6066" y="18907"/>
                  <a:pt x="6039" y="18907"/>
                  <a:pt x="6011" y="18880"/>
                </a:cubicBezTo>
                <a:cubicBezTo>
                  <a:pt x="6150" y="19066"/>
                  <a:pt x="6206" y="19199"/>
                  <a:pt x="6289" y="19359"/>
                </a:cubicBezTo>
                <a:cubicBezTo>
                  <a:pt x="6372" y="19492"/>
                  <a:pt x="6455" y="19624"/>
                  <a:pt x="6594" y="19810"/>
                </a:cubicBezTo>
                <a:cubicBezTo>
                  <a:pt x="6566" y="19783"/>
                  <a:pt x="6566" y="19810"/>
                  <a:pt x="6594" y="19836"/>
                </a:cubicBezTo>
                <a:lnTo>
                  <a:pt x="6621" y="19836"/>
                </a:lnTo>
                <a:lnTo>
                  <a:pt x="6621" y="19864"/>
                </a:lnTo>
                <a:lnTo>
                  <a:pt x="6648" y="19890"/>
                </a:lnTo>
                <a:lnTo>
                  <a:pt x="6704" y="19970"/>
                </a:lnTo>
                <a:cubicBezTo>
                  <a:pt x="6677" y="19970"/>
                  <a:pt x="6704" y="19996"/>
                  <a:pt x="6704" y="20022"/>
                </a:cubicBezTo>
                <a:cubicBezTo>
                  <a:pt x="6649" y="19969"/>
                  <a:pt x="6676" y="19969"/>
                  <a:pt x="6648" y="19916"/>
                </a:cubicBezTo>
                <a:lnTo>
                  <a:pt x="6621" y="19916"/>
                </a:lnTo>
                <a:cubicBezTo>
                  <a:pt x="6621" y="19925"/>
                  <a:pt x="6621" y="19935"/>
                  <a:pt x="6621" y="19944"/>
                </a:cubicBezTo>
                <a:cubicBezTo>
                  <a:pt x="6593" y="19944"/>
                  <a:pt x="6594" y="19916"/>
                  <a:pt x="6594" y="19916"/>
                </a:cubicBezTo>
                <a:lnTo>
                  <a:pt x="6594" y="19890"/>
                </a:lnTo>
                <a:lnTo>
                  <a:pt x="6565" y="19864"/>
                </a:lnTo>
                <a:cubicBezTo>
                  <a:pt x="6537" y="19837"/>
                  <a:pt x="6538" y="19757"/>
                  <a:pt x="6510" y="19784"/>
                </a:cubicBezTo>
                <a:cubicBezTo>
                  <a:pt x="6455" y="19757"/>
                  <a:pt x="6538" y="19757"/>
                  <a:pt x="6510" y="19730"/>
                </a:cubicBezTo>
                <a:cubicBezTo>
                  <a:pt x="6483" y="19703"/>
                  <a:pt x="6482" y="19730"/>
                  <a:pt x="6454" y="19730"/>
                </a:cubicBezTo>
                <a:cubicBezTo>
                  <a:pt x="6427" y="19677"/>
                  <a:pt x="6371" y="19545"/>
                  <a:pt x="6371" y="19545"/>
                </a:cubicBezTo>
                <a:cubicBezTo>
                  <a:pt x="6315" y="19439"/>
                  <a:pt x="6177" y="19279"/>
                  <a:pt x="6149" y="19226"/>
                </a:cubicBezTo>
                <a:cubicBezTo>
                  <a:pt x="6122" y="19200"/>
                  <a:pt x="6150" y="19226"/>
                  <a:pt x="6178" y="19226"/>
                </a:cubicBezTo>
                <a:cubicBezTo>
                  <a:pt x="6150" y="19226"/>
                  <a:pt x="6122" y="19172"/>
                  <a:pt x="6122" y="19172"/>
                </a:cubicBezTo>
                <a:lnTo>
                  <a:pt x="6122" y="19120"/>
                </a:lnTo>
                <a:cubicBezTo>
                  <a:pt x="6094" y="19093"/>
                  <a:pt x="6095" y="19147"/>
                  <a:pt x="6095" y="19120"/>
                </a:cubicBezTo>
                <a:cubicBezTo>
                  <a:pt x="6039" y="19093"/>
                  <a:pt x="6094" y="19040"/>
                  <a:pt x="6039" y="19066"/>
                </a:cubicBezTo>
                <a:cubicBezTo>
                  <a:pt x="6018" y="18987"/>
                  <a:pt x="5967" y="18847"/>
                  <a:pt x="5907" y="18760"/>
                </a:cubicBezTo>
                <a:lnTo>
                  <a:pt x="5864" y="18714"/>
                </a:lnTo>
                <a:lnTo>
                  <a:pt x="5863" y="18714"/>
                </a:lnTo>
                <a:cubicBezTo>
                  <a:pt x="5852" y="18714"/>
                  <a:pt x="5846" y="18708"/>
                  <a:pt x="5846" y="18695"/>
                </a:cubicBezTo>
                <a:lnTo>
                  <a:pt x="5864" y="18714"/>
                </a:lnTo>
                <a:lnTo>
                  <a:pt x="5901" y="18695"/>
                </a:lnTo>
                <a:cubicBezTo>
                  <a:pt x="5762" y="18509"/>
                  <a:pt x="5596" y="18216"/>
                  <a:pt x="5568" y="18110"/>
                </a:cubicBezTo>
                <a:cubicBezTo>
                  <a:pt x="5541" y="18057"/>
                  <a:pt x="5320" y="17764"/>
                  <a:pt x="5320" y="17631"/>
                </a:cubicBezTo>
                <a:cubicBezTo>
                  <a:pt x="5292" y="17578"/>
                  <a:pt x="5319" y="17631"/>
                  <a:pt x="5291" y="17631"/>
                </a:cubicBezTo>
                <a:cubicBezTo>
                  <a:pt x="5291" y="17552"/>
                  <a:pt x="5181" y="17392"/>
                  <a:pt x="5125" y="17312"/>
                </a:cubicBezTo>
                <a:cubicBezTo>
                  <a:pt x="5125" y="17312"/>
                  <a:pt x="5153" y="17366"/>
                  <a:pt x="5125" y="17392"/>
                </a:cubicBezTo>
                <a:cubicBezTo>
                  <a:pt x="5070" y="17207"/>
                  <a:pt x="5097" y="17260"/>
                  <a:pt x="5153" y="17286"/>
                </a:cubicBezTo>
                <a:cubicBezTo>
                  <a:pt x="5042" y="17074"/>
                  <a:pt x="5042" y="17048"/>
                  <a:pt x="4931" y="16941"/>
                </a:cubicBezTo>
                <a:lnTo>
                  <a:pt x="4904" y="16914"/>
                </a:lnTo>
                <a:lnTo>
                  <a:pt x="4904" y="16888"/>
                </a:lnTo>
                <a:lnTo>
                  <a:pt x="4931" y="16888"/>
                </a:lnTo>
                <a:cubicBezTo>
                  <a:pt x="4931" y="16888"/>
                  <a:pt x="4932" y="16862"/>
                  <a:pt x="4904" y="16835"/>
                </a:cubicBezTo>
                <a:cubicBezTo>
                  <a:pt x="4904" y="16844"/>
                  <a:pt x="4904" y="16852"/>
                  <a:pt x="4904" y="16861"/>
                </a:cubicBezTo>
                <a:lnTo>
                  <a:pt x="4877" y="16861"/>
                </a:lnTo>
                <a:lnTo>
                  <a:pt x="4877" y="16808"/>
                </a:lnTo>
                <a:lnTo>
                  <a:pt x="4848" y="16781"/>
                </a:lnTo>
                <a:cubicBezTo>
                  <a:pt x="4820" y="16755"/>
                  <a:pt x="4765" y="16622"/>
                  <a:pt x="4848" y="16701"/>
                </a:cubicBezTo>
                <a:cubicBezTo>
                  <a:pt x="4820" y="16675"/>
                  <a:pt x="4821" y="16675"/>
                  <a:pt x="4821" y="16649"/>
                </a:cubicBezTo>
                <a:cubicBezTo>
                  <a:pt x="4821" y="16649"/>
                  <a:pt x="4848" y="16648"/>
                  <a:pt x="4848" y="16675"/>
                </a:cubicBezTo>
                <a:cubicBezTo>
                  <a:pt x="4848" y="16675"/>
                  <a:pt x="4877" y="16675"/>
                  <a:pt x="4877" y="16701"/>
                </a:cubicBezTo>
                <a:lnTo>
                  <a:pt x="4877" y="16649"/>
                </a:lnTo>
                <a:cubicBezTo>
                  <a:pt x="4849" y="16622"/>
                  <a:pt x="4821" y="16568"/>
                  <a:pt x="4793" y="16489"/>
                </a:cubicBezTo>
                <a:cubicBezTo>
                  <a:pt x="4738" y="16382"/>
                  <a:pt x="4683" y="16277"/>
                  <a:pt x="4655" y="16198"/>
                </a:cubicBezTo>
                <a:lnTo>
                  <a:pt x="4626" y="16170"/>
                </a:lnTo>
                <a:lnTo>
                  <a:pt x="4626" y="16144"/>
                </a:lnTo>
                <a:cubicBezTo>
                  <a:pt x="4626" y="16091"/>
                  <a:pt x="4599" y="16038"/>
                  <a:pt x="4572" y="16011"/>
                </a:cubicBezTo>
                <a:cubicBezTo>
                  <a:pt x="4572" y="15985"/>
                  <a:pt x="4544" y="15932"/>
                  <a:pt x="4544" y="15905"/>
                </a:cubicBezTo>
                <a:cubicBezTo>
                  <a:pt x="4517" y="15852"/>
                  <a:pt x="4461" y="15772"/>
                  <a:pt x="4434" y="15719"/>
                </a:cubicBezTo>
                <a:lnTo>
                  <a:pt x="4405" y="15719"/>
                </a:lnTo>
                <a:cubicBezTo>
                  <a:pt x="4405" y="15692"/>
                  <a:pt x="4405" y="15692"/>
                  <a:pt x="4405" y="15665"/>
                </a:cubicBezTo>
                <a:lnTo>
                  <a:pt x="4405" y="15639"/>
                </a:lnTo>
                <a:lnTo>
                  <a:pt x="4434" y="15665"/>
                </a:lnTo>
                <a:cubicBezTo>
                  <a:pt x="4406" y="15612"/>
                  <a:pt x="4323" y="15533"/>
                  <a:pt x="4350" y="15480"/>
                </a:cubicBezTo>
                <a:cubicBezTo>
                  <a:pt x="4323" y="15480"/>
                  <a:pt x="4323" y="15479"/>
                  <a:pt x="4323" y="15452"/>
                </a:cubicBezTo>
                <a:cubicBezTo>
                  <a:pt x="4295" y="15426"/>
                  <a:pt x="4323" y="15426"/>
                  <a:pt x="4323" y="15426"/>
                </a:cubicBezTo>
                <a:cubicBezTo>
                  <a:pt x="4268" y="15347"/>
                  <a:pt x="4322" y="15267"/>
                  <a:pt x="4267" y="15240"/>
                </a:cubicBezTo>
                <a:lnTo>
                  <a:pt x="4267" y="15268"/>
                </a:lnTo>
                <a:cubicBezTo>
                  <a:pt x="4295" y="15321"/>
                  <a:pt x="4295" y="15346"/>
                  <a:pt x="4267" y="15346"/>
                </a:cubicBezTo>
                <a:cubicBezTo>
                  <a:pt x="4267" y="15346"/>
                  <a:pt x="4240" y="15320"/>
                  <a:pt x="4240" y="15294"/>
                </a:cubicBezTo>
                <a:lnTo>
                  <a:pt x="4212" y="15268"/>
                </a:lnTo>
                <a:cubicBezTo>
                  <a:pt x="4157" y="15267"/>
                  <a:pt x="4184" y="15347"/>
                  <a:pt x="4240" y="15374"/>
                </a:cubicBezTo>
                <a:cubicBezTo>
                  <a:pt x="4184" y="15347"/>
                  <a:pt x="4211" y="15480"/>
                  <a:pt x="4184" y="15400"/>
                </a:cubicBezTo>
                <a:cubicBezTo>
                  <a:pt x="4239" y="15347"/>
                  <a:pt x="4074" y="15320"/>
                  <a:pt x="4101" y="15214"/>
                </a:cubicBezTo>
                <a:lnTo>
                  <a:pt x="4073" y="15188"/>
                </a:lnTo>
                <a:lnTo>
                  <a:pt x="4073" y="15161"/>
                </a:lnTo>
                <a:lnTo>
                  <a:pt x="4073" y="15134"/>
                </a:lnTo>
                <a:lnTo>
                  <a:pt x="4101" y="15161"/>
                </a:lnTo>
                <a:cubicBezTo>
                  <a:pt x="4101" y="15135"/>
                  <a:pt x="4074" y="15081"/>
                  <a:pt x="4101" y="15081"/>
                </a:cubicBezTo>
                <a:lnTo>
                  <a:pt x="4129" y="15055"/>
                </a:lnTo>
                <a:cubicBezTo>
                  <a:pt x="4156" y="15108"/>
                  <a:pt x="4156" y="15134"/>
                  <a:pt x="4184" y="15188"/>
                </a:cubicBezTo>
                <a:lnTo>
                  <a:pt x="4184" y="15161"/>
                </a:lnTo>
                <a:cubicBezTo>
                  <a:pt x="4184" y="15135"/>
                  <a:pt x="4184" y="15107"/>
                  <a:pt x="4212" y="15108"/>
                </a:cubicBezTo>
                <a:lnTo>
                  <a:pt x="4236" y="15154"/>
                </a:lnTo>
                <a:lnTo>
                  <a:pt x="4232" y="15104"/>
                </a:lnTo>
                <a:cubicBezTo>
                  <a:pt x="4218" y="15067"/>
                  <a:pt x="4197" y="15028"/>
                  <a:pt x="4184" y="14975"/>
                </a:cubicBezTo>
                <a:cubicBezTo>
                  <a:pt x="4294" y="15134"/>
                  <a:pt x="4212" y="14948"/>
                  <a:pt x="4267" y="14895"/>
                </a:cubicBezTo>
                <a:lnTo>
                  <a:pt x="4240" y="14921"/>
                </a:lnTo>
                <a:lnTo>
                  <a:pt x="4212" y="14921"/>
                </a:lnTo>
                <a:cubicBezTo>
                  <a:pt x="4212" y="14948"/>
                  <a:pt x="4211" y="14948"/>
                  <a:pt x="4184" y="14921"/>
                </a:cubicBezTo>
                <a:cubicBezTo>
                  <a:pt x="4184" y="14921"/>
                  <a:pt x="4184" y="14895"/>
                  <a:pt x="4184" y="14869"/>
                </a:cubicBezTo>
                <a:lnTo>
                  <a:pt x="4184" y="14842"/>
                </a:lnTo>
                <a:cubicBezTo>
                  <a:pt x="4156" y="14816"/>
                  <a:pt x="4129" y="14842"/>
                  <a:pt x="4129" y="14789"/>
                </a:cubicBezTo>
                <a:lnTo>
                  <a:pt x="4129" y="14842"/>
                </a:lnTo>
                <a:cubicBezTo>
                  <a:pt x="4129" y="14869"/>
                  <a:pt x="4101" y="14869"/>
                  <a:pt x="4101" y="14842"/>
                </a:cubicBezTo>
                <a:cubicBezTo>
                  <a:pt x="4074" y="14843"/>
                  <a:pt x="4073" y="14815"/>
                  <a:pt x="4073" y="14789"/>
                </a:cubicBezTo>
                <a:lnTo>
                  <a:pt x="4073" y="14735"/>
                </a:lnTo>
                <a:cubicBezTo>
                  <a:pt x="4073" y="14682"/>
                  <a:pt x="4101" y="14629"/>
                  <a:pt x="4129" y="14682"/>
                </a:cubicBezTo>
                <a:cubicBezTo>
                  <a:pt x="4129" y="14656"/>
                  <a:pt x="4128" y="14656"/>
                  <a:pt x="4156" y="14656"/>
                </a:cubicBezTo>
                <a:lnTo>
                  <a:pt x="4184" y="14682"/>
                </a:lnTo>
                <a:cubicBezTo>
                  <a:pt x="4184" y="14656"/>
                  <a:pt x="4156" y="14603"/>
                  <a:pt x="4156" y="14550"/>
                </a:cubicBezTo>
                <a:cubicBezTo>
                  <a:pt x="4156" y="14603"/>
                  <a:pt x="4184" y="14655"/>
                  <a:pt x="4156" y="14629"/>
                </a:cubicBezTo>
                <a:cubicBezTo>
                  <a:pt x="4101" y="14602"/>
                  <a:pt x="4157" y="14549"/>
                  <a:pt x="4101" y="14522"/>
                </a:cubicBezTo>
                <a:lnTo>
                  <a:pt x="4073" y="14522"/>
                </a:lnTo>
                <a:cubicBezTo>
                  <a:pt x="4073" y="14514"/>
                  <a:pt x="4073" y="14505"/>
                  <a:pt x="4073" y="14496"/>
                </a:cubicBezTo>
                <a:lnTo>
                  <a:pt x="4073" y="14470"/>
                </a:lnTo>
                <a:lnTo>
                  <a:pt x="4101" y="14470"/>
                </a:lnTo>
                <a:lnTo>
                  <a:pt x="4045" y="14416"/>
                </a:lnTo>
                <a:cubicBezTo>
                  <a:pt x="4073" y="14363"/>
                  <a:pt x="4045" y="14311"/>
                  <a:pt x="4045" y="14258"/>
                </a:cubicBezTo>
                <a:cubicBezTo>
                  <a:pt x="4045" y="14284"/>
                  <a:pt x="4045" y="14310"/>
                  <a:pt x="4045" y="14310"/>
                </a:cubicBezTo>
                <a:cubicBezTo>
                  <a:pt x="4018" y="14204"/>
                  <a:pt x="4046" y="14231"/>
                  <a:pt x="3991" y="14151"/>
                </a:cubicBezTo>
                <a:lnTo>
                  <a:pt x="3962" y="14178"/>
                </a:lnTo>
                <a:lnTo>
                  <a:pt x="3962" y="14151"/>
                </a:lnTo>
                <a:lnTo>
                  <a:pt x="3935" y="14151"/>
                </a:lnTo>
                <a:cubicBezTo>
                  <a:pt x="3990" y="14311"/>
                  <a:pt x="3935" y="14178"/>
                  <a:pt x="3907" y="14178"/>
                </a:cubicBezTo>
                <a:cubicBezTo>
                  <a:pt x="3935" y="14257"/>
                  <a:pt x="3962" y="14337"/>
                  <a:pt x="3962" y="14416"/>
                </a:cubicBezTo>
                <a:lnTo>
                  <a:pt x="3991" y="14416"/>
                </a:lnTo>
                <a:cubicBezTo>
                  <a:pt x="4018" y="14469"/>
                  <a:pt x="4018" y="14496"/>
                  <a:pt x="4018" y="14522"/>
                </a:cubicBezTo>
                <a:cubicBezTo>
                  <a:pt x="3990" y="14469"/>
                  <a:pt x="3990" y="14444"/>
                  <a:pt x="3962" y="14444"/>
                </a:cubicBezTo>
                <a:cubicBezTo>
                  <a:pt x="3990" y="14523"/>
                  <a:pt x="3963" y="14523"/>
                  <a:pt x="3991" y="14576"/>
                </a:cubicBezTo>
                <a:lnTo>
                  <a:pt x="4018" y="14602"/>
                </a:lnTo>
                <a:lnTo>
                  <a:pt x="4018" y="14629"/>
                </a:lnTo>
                <a:lnTo>
                  <a:pt x="3991" y="14656"/>
                </a:lnTo>
                <a:lnTo>
                  <a:pt x="3962" y="14629"/>
                </a:lnTo>
                <a:cubicBezTo>
                  <a:pt x="3934" y="14629"/>
                  <a:pt x="3935" y="14603"/>
                  <a:pt x="3935" y="14576"/>
                </a:cubicBezTo>
                <a:lnTo>
                  <a:pt x="3935" y="14550"/>
                </a:lnTo>
                <a:lnTo>
                  <a:pt x="3962" y="14550"/>
                </a:lnTo>
                <a:cubicBezTo>
                  <a:pt x="3962" y="14470"/>
                  <a:pt x="3879" y="14284"/>
                  <a:pt x="3879" y="14178"/>
                </a:cubicBezTo>
                <a:lnTo>
                  <a:pt x="3851" y="14151"/>
                </a:lnTo>
                <a:cubicBezTo>
                  <a:pt x="3851" y="14142"/>
                  <a:pt x="3851" y="14134"/>
                  <a:pt x="3851" y="14125"/>
                </a:cubicBezTo>
                <a:cubicBezTo>
                  <a:pt x="3851" y="14116"/>
                  <a:pt x="3851" y="14106"/>
                  <a:pt x="3851" y="14098"/>
                </a:cubicBezTo>
                <a:cubicBezTo>
                  <a:pt x="3851" y="14044"/>
                  <a:pt x="3824" y="13965"/>
                  <a:pt x="3797" y="13939"/>
                </a:cubicBezTo>
                <a:lnTo>
                  <a:pt x="3824" y="13939"/>
                </a:lnTo>
                <a:lnTo>
                  <a:pt x="3797" y="13912"/>
                </a:lnTo>
                <a:cubicBezTo>
                  <a:pt x="3797" y="13912"/>
                  <a:pt x="3768" y="13885"/>
                  <a:pt x="3768" y="13859"/>
                </a:cubicBezTo>
                <a:lnTo>
                  <a:pt x="3797" y="13832"/>
                </a:lnTo>
                <a:cubicBezTo>
                  <a:pt x="3790" y="13766"/>
                  <a:pt x="3779" y="13708"/>
                  <a:pt x="3768" y="13655"/>
                </a:cubicBezTo>
                <a:lnTo>
                  <a:pt x="3741" y="13539"/>
                </a:lnTo>
                <a:lnTo>
                  <a:pt x="3767" y="13559"/>
                </a:lnTo>
                <a:cubicBezTo>
                  <a:pt x="3781" y="13569"/>
                  <a:pt x="3784" y="13592"/>
                  <a:pt x="3798" y="13602"/>
                </a:cubicBezTo>
                <a:cubicBezTo>
                  <a:pt x="3798" y="13602"/>
                  <a:pt x="3808" y="13588"/>
                  <a:pt x="3804" y="13565"/>
                </a:cubicBezTo>
                <a:cubicBezTo>
                  <a:pt x="3804" y="13565"/>
                  <a:pt x="3804" y="13566"/>
                  <a:pt x="3801" y="13542"/>
                </a:cubicBezTo>
                <a:cubicBezTo>
                  <a:pt x="3807" y="13589"/>
                  <a:pt x="3839" y="13549"/>
                  <a:pt x="3804" y="13482"/>
                </a:cubicBezTo>
                <a:cubicBezTo>
                  <a:pt x="3804" y="13482"/>
                  <a:pt x="3805" y="13482"/>
                  <a:pt x="3781" y="13485"/>
                </a:cubicBezTo>
                <a:cubicBezTo>
                  <a:pt x="3767" y="13475"/>
                  <a:pt x="3763" y="13451"/>
                  <a:pt x="3763" y="13451"/>
                </a:cubicBezTo>
                <a:cubicBezTo>
                  <a:pt x="3738" y="13455"/>
                  <a:pt x="3753" y="13465"/>
                  <a:pt x="3756" y="13489"/>
                </a:cubicBezTo>
                <a:cubicBezTo>
                  <a:pt x="3756" y="13489"/>
                  <a:pt x="3755" y="13489"/>
                  <a:pt x="3759" y="13512"/>
                </a:cubicBezTo>
                <a:cubicBezTo>
                  <a:pt x="3747" y="13493"/>
                  <a:pt x="3735" y="13469"/>
                  <a:pt x="3724" y="13442"/>
                </a:cubicBezTo>
                <a:lnTo>
                  <a:pt x="3720" y="13428"/>
                </a:lnTo>
                <a:lnTo>
                  <a:pt x="3711" y="13380"/>
                </a:lnTo>
                <a:cubicBezTo>
                  <a:pt x="3706" y="13337"/>
                  <a:pt x="3706" y="13294"/>
                  <a:pt x="3713" y="13248"/>
                </a:cubicBezTo>
                <a:cubicBezTo>
                  <a:pt x="3686" y="13248"/>
                  <a:pt x="3686" y="13222"/>
                  <a:pt x="3686" y="13195"/>
                </a:cubicBezTo>
                <a:lnTo>
                  <a:pt x="3686" y="13168"/>
                </a:lnTo>
                <a:lnTo>
                  <a:pt x="3713" y="13168"/>
                </a:lnTo>
                <a:cubicBezTo>
                  <a:pt x="3658" y="13141"/>
                  <a:pt x="3657" y="13062"/>
                  <a:pt x="3657" y="13009"/>
                </a:cubicBezTo>
                <a:lnTo>
                  <a:pt x="3657" y="12982"/>
                </a:lnTo>
                <a:lnTo>
                  <a:pt x="3657" y="12929"/>
                </a:lnTo>
                <a:lnTo>
                  <a:pt x="3657" y="12902"/>
                </a:lnTo>
                <a:cubicBezTo>
                  <a:pt x="3657" y="12902"/>
                  <a:pt x="3630" y="12903"/>
                  <a:pt x="3630" y="12876"/>
                </a:cubicBezTo>
                <a:cubicBezTo>
                  <a:pt x="3630" y="12867"/>
                  <a:pt x="3630" y="12858"/>
                  <a:pt x="3630" y="12849"/>
                </a:cubicBezTo>
                <a:cubicBezTo>
                  <a:pt x="3658" y="12796"/>
                  <a:pt x="3574" y="12690"/>
                  <a:pt x="3630" y="12690"/>
                </a:cubicBezTo>
                <a:lnTo>
                  <a:pt x="3630" y="12664"/>
                </a:lnTo>
                <a:lnTo>
                  <a:pt x="3630" y="12610"/>
                </a:lnTo>
                <a:lnTo>
                  <a:pt x="3630" y="12584"/>
                </a:lnTo>
                <a:cubicBezTo>
                  <a:pt x="3574" y="12557"/>
                  <a:pt x="3630" y="12451"/>
                  <a:pt x="3630" y="12398"/>
                </a:cubicBezTo>
                <a:cubicBezTo>
                  <a:pt x="3630" y="12318"/>
                  <a:pt x="3575" y="12371"/>
                  <a:pt x="3575" y="12291"/>
                </a:cubicBezTo>
                <a:cubicBezTo>
                  <a:pt x="3575" y="12291"/>
                  <a:pt x="3574" y="12265"/>
                  <a:pt x="3546" y="12265"/>
                </a:cubicBezTo>
                <a:lnTo>
                  <a:pt x="3546" y="12239"/>
                </a:lnTo>
                <a:cubicBezTo>
                  <a:pt x="3546" y="12212"/>
                  <a:pt x="3547" y="12212"/>
                  <a:pt x="3575" y="12239"/>
                </a:cubicBezTo>
                <a:lnTo>
                  <a:pt x="3575" y="12265"/>
                </a:lnTo>
                <a:cubicBezTo>
                  <a:pt x="3603" y="12212"/>
                  <a:pt x="3575" y="12159"/>
                  <a:pt x="3602" y="12159"/>
                </a:cubicBezTo>
                <a:cubicBezTo>
                  <a:pt x="3575" y="12079"/>
                  <a:pt x="3574" y="12159"/>
                  <a:pt x="3546" y="12159"/>
                </a:cubicBezTo>
                <a:lnTo>
                  <a:pt x="3520" y="12184"/>
                </a:lnTo>
                <a:lnTo>
                  <a:pt x="3531" y="12331"/>
                </a:lnTo>
                <a:cubicBezTo>
                  <a:pt x="3535" y="12482"/>
                  <a:pt x="3519" y="12577"/>
                  <a:pt x="3519" y="12716"/>
                </a:cubicBezTo>
                <a:cubicBezTo>
                  <a:pt x="3519" y="12716"/>
                  <a:pt x="3546" y="12716"/>
                  <a:pt x="3546" y="12742"/>
                </a:cubicBezTo>
                <a:cubicBezTo>
                  <a:pt x="3546" y="12751"/>
                  <a:pt x="3546" y="12761"/>
                  <a:pt x="3546" y="12770"/>
                </a:cubicBezTo>
                <a:lnTo>
                  <a:pt x="3545" y="12800"/>
                </a:lnTo>
                <a:lnTo>
                  <a:pt x="3544" y="12794"/>
                </a:lnTo>
                <a:cubicBezTo>
                  <a:pt x="3526" y="12761"/>
                  <a:pt x="3509" y="12776"/>
                  <a:pt x="3483" y="12726"/>
                </a:cubicBezTo>
                <a:cubicBezTo>
                  <a:pt x="3455" y="12623"/>
                  <a:pt x="3494" y="12629"/>
                  <a:pt x="3484" y="12559"/>
                </a:cubicBezTo>
                <a:cubicBezTo>
                  <a:pt x="3418" y="12448"/>
                  <a:pt x="3404" y="12355"/>
                  <a:pt x="3394" y="12285"/>
                </a:cubicBezTo>
                <a:cubicBezTo>
                  <a:pt x="3384" y="12215"/>
                  <a:pt x="3383" y="12131"/>
                  <a:pt x="3342" y="12018"/>
                </a:cubicBezTo>
                <a:cubicBezTo>
                  <a:pt x="3314" y="11997"/>
                  <a:pt x="3297" y="11965"/>
                  <a:pt x="3290" y="12001"/>
                </a:cubicBezTo>
                <a:cubicBezTo>
                  <a:pt x="3211" y="11714"/>
                  <a:pt x="3218" y="11509"/>
                  <a:pt x="3191" y="11239"/>
                </a:cubicBezTo>
                <a:cubicBezTo>
                  <a:pt x="3205" y="11249"/>
                  <a:pt x="3226" y="11305"/>
                  <a:pt x="3247" y="11279"/>
                </a:cubicBezTo>
                <a:cubicBezTo>
                  <a:pt x="3251" y="11052"/>
                  <a:pt x="3147" y="11018"/>
                  <a:pt x="3106" y="10821"/>
                </a:cubicBezTo>
                <a:cubicBezTo>
                  <a:pt x="3089" y="10830"/>
                  <a:pt x="3089" y="10857"/>
                  <a:pt x="3092" y="10888"/>
                </a:cubicBezTo>
                <a:lnTo>
                  <a:pt x="3092" y="10959"/>
                </a:lnTo>
                <a:lnTo>
                  <a:pt x="3098" y="10965"/>
                </a:lnTo>
                <a:cubicBezTo>
                  <a:pt x="3099" y="10968"/>
                  <a:pt x="3097" y="10972"/>
                  <a:pt x="3092" y="10979"/>
                </a:cubicBezTo>
                <a:lnTo>
                  <a:pt x="3092" y="10959"/>
                </a:lnTo>
                <a:lnTo>
                  <a:pt x="3088" y="10955"/>
                </a:lnTo>
                <a:cubicBezTo>
                  <a:pt x="3084" y="10932"/>
                  <a:pt x="3070" y="10922"/>
                  <a:pt x="3074" y="10945"/>
                </a:cubicBezTo>
                <a:cubicBezTo>
                  <a:pt x="3074" y="10945"/>
                  <a:pt x="3067" y="10981"/>
                  <a:pt x="3081" y="10991"/>
                </a:cubicBezTo>
                <a:cubicBezTo>
                  <a:pt x="3081" y="10991"/>
                  <a:pt x="3070" y="11005"/>
                  <a:pt x="3070" y="11005"/>
                </a:cubicBezTo>
                <a:cubicBezTo>
                  <a:pt x="3070" y="11005"/>
                  <a:pt x="3070" y="11005"/>
                  <a:pt x="3084" y="11015"/>
                </a:cubicBezTo>
                <a:cubicBezTo>
                  <a:pt x="3073" y="11195"/>
                  <a:pt x="3086" y="11372"/>
                  <a:pt x="3156" y="11506"/>
                </a:cubicBezTo>
                <a:cubicBezTo>
                  <a:pt x="3110" y="11620"/>
                  <a:pt x="3196" y="11870"/>
                  <a:pt x="3206" y="12024"/>
                </a:cubicBezTo>
                <a:cubicBezTo>
                  <a:pt x="3227" y="12081"/>
                  <a:pt x="3238" y="12068"/>
                  <a:pt x="3246" y="12031"/>
                </a:cubicBezTo>
                <a:cubicBezTo>
                  <a:pt x="3245" y="12115"/>
                  <a:pt x="3282" y="12205"/>
                  <a:pt x="3261" y="12231"/>
                </a:cubicBezTo>
                <a:cubicBezTo>
                  <a:pt x="3277" y="12295"/>
                  <a:pt x="3292" y="12347"/>
                  <a:pt x="3303" y="12391"/>
                </a:cubicBezTo>
                <a:lnTo>
                  <a:pt x="3304" y="12401"/>
                </a:lnTo>
                <a:lnTo>
                  <a:pt x="3275" y="12356"/>
                </a:lnTo>
                <a:cubicBezTo>
                  <a:pt x="3203" y="12217"/>
                  <a:pt x="3145" y="12032"/>
                  <a:pt x="3104" y="11892"/>
                </a:cubicBezTo>
                <a:lnTo>
                  <a:pt x="3076" y="11866"/>
                </a:lnTo>
                <a:cubicBezTo>
                  <a:pt x="3076" y="11866"/>
                  <a:pt x="3049" y="11867"/>
                  <a:pt x="3049" y="11840"/>
                </a:cubicBezTo>
                <a:lnTo>
                  <a:pt x="3021" y="11866"/>
                </a:lnTo>
                <a:lnTo>
                  <a:pt x="3021" y="11786"/>
                </a:lnTo>
                <a:cubicBezTo>
                  <a:pt x="2966" y="11627"/>
                  <a:pt x="2938" y="11414"/>
                  <a:pt x="2911" y="11281"/>
                </a:cubicBezTo>
                <a:cubicBezTo>
                  <a:pt x="2883" y="11255"/>
                  <a:pt x="2882" y="11308"/>
                  <a:pt x="2882" y="11335"/>
                </a:cubicBezTo>
                <a:cubicBezTo>
                  <a:pt x="2858" y="11265"/>
                  <a:pt x="2813" y="11012"/>
                  <a:pt x="2747" y="11004"/>
                </a:cubicBezTo>
                <a:lnTo>
                  <a:pt x="2745" y="11004"/>
                </a:lnTo>
                <a:lnTo>
                  <a:pt x="2743" y="10940"/>
                </a:lnTo>
                <a:cubicBezTo>
                  <a:pt x="2744" y="10920"/>
                  <a:pt x="2748" y="10906"/>
                  <a:pt x="2754" y="10900"/>
                </a:cubicBezTo>
                <a:cubicBezTo>
                  <a:pt x="2737" y="10734"/>
                  <a:pt x="2682" y="10578"/>
                  <a:pt x="2710" y="10485"/>
                </a:cubicBezTo>
                <a:cubicBezTo>
                  <a:pt x="2702" y="10378"/>
                  <a:pt x="2676" y="10424"/>
                  <a:pt x="2654" y="10352"/>
                </a:cubicBezTo>
                <a:cubicBezTo>
                  <a:pt x="2646" y="10246"/>
                  <a:pt x="2682" y="10260"/>
                  <a:pt x="2685" y="10189"/>
                </a:cubicBezTo>
                <a:cubicBezTo>
                  <a:pt x="2641" y="10069"/>
                  <a:pt x="2646" y="9975"/>
                  <a:pt x="2649" y="9904"/>
                </a:cubicBezTo>
                <a:cubicBezTo>
                  <a:pt x="2652" y="9833"/>
                  <a:pt x="2667" y="9750"/>
                  <a:pt x="2648" y="9631"/>
                </a:cubicBezTo>
                <a:cubicBezTo>
                  <a:pt x="2624" y="9607"/>
                  <a:pt x="2613" y="9571"/>
                  <a:pt x="2599" y="9606"/>
                </a:cubicBezTo>
                <a:cubicBezTo>
                  <a:pt x="2575" y="9310"/>
                  <a:pt x="2620" y="9111"/>
                  <a:pt x="2644" y="8840"/>
                </a:cubicBezTo>
                <a:lnTo>
                  <a:pt x="2658" y="8869"/>
                </a:lnTo>
                <a:lnTo>
                  <a:pt x="2661" y="8944"/>
                </a:lnTo>
                <a:cubicBezTo>
                  <a:pt x="2688" y="8944"/>
                  <a:pt x="2689" y="8918"/>
                  <a:pt x="2689" y="8918"/>
                </a:cubicBezTo>
                <a:lnTo>
                  <a:pt x="2689" y="8890"/>
                </a:lnTo>
                <a:lnTo>
                  <a:pt x="2689" y="8889"/>
                </a:lnTo>
                <a:lnTo>
                  <a:pt x="2691" y="8889"/>
                </a:lnTo>
                <a:lnTo>
                  <a:pt x="2697" y="8812"/>
                </a:lnTo>
                <a:lnTo>
                  <a:pt x="2713" y="8814"/>
                </a:lnTo>
                <a:cubicBezTo>
                  <a:pt x="2716" y="8817"/>
                  <a:pt x="2717" y="8824"/>
                  <a:pt x="2717" y="8838"/>
                </a:cubicBezTo>
                <a:lnTo>
                  <a:pt x="2717" y="8864"/>
                </a:lnTo>
                <a:lnTo>
                  <a:pt x="2717" y="8890"/>
                </a:lnTo>
                <a:cubicBezTo>
                  <a:pt x="2772" y="8731"/>
                  <a:pt x="2772" y="8943"/>
                  <a:pt x="2744" y="8970"/>
                </a:cubicBezTo>
                <a:lnTo>
                  <a:pt x="2717" y="8996"/>
                </a:lnTo>
                <a:lnTo>
                  <a:pt x="2717" y="8970"/>
                </a:lnTo>
                <a:lnTo>
                  <a:pt x="2689" y="8944"/>
                </a:lnTo>
                <a:lnTo>
                  <a:pt x="2689" y="9024"/>
                </a:lnTo>
                <a:lnTo>
                  <a:pt x="2689" y="9050"/>
                </a:lnTo>
                <a:cubicBezTo>
                  <a:pt x="2689" y="9236"/>
                  <a:pt x="2744" y="9369"/>
                  <a:pt x="2827" y="9262"/>
                </a:cubicBezTo>
                <a:cubicBezTo>
                  <a:pt x="2827" y="9130"/>
                  <a:pt x="2855" y="9130"/>
                  <a:pt x="2855" y="8944"/>
                </a:cubicBezTo>
                <a:cubicBezTo>
                  <a:pt x="2869" y="8937"/>
                  <a:pt x="2879" y="8938"/>
                  <a:pt x="2887" y="8945"/>
                </a:cubicBezTo>
                <a:lnTo>
                  <a:pt x="2909" y="8976"/>
                </a:lnTo>
                <a:lnTo>
                  <a:pt x="2911" y="8986"/>
                </a:lnTo>
                <a:cubicBezTo>
                  <a:pt x="2913" y="8993"/>
                  <a:pt x="2916" y="8997"/>
                  <a:pt x="2919" y="8998"/>
                </a:cubicBezTo>
                <a:lnTo>
                  <a:pt x="2920" y="8995"/>
                </a:lnTo>
                <a:lnTo>
                  <a:pt x="2933" y="9018"/>
                </a:lnTo>
                <a:lnTo>
                  <a:pt x="2917" y="9091"/>
                </a:lnTo>
                <a:cubicBezTo>
                  <a:pt x="2912" y="9128"/>
                  <a:pt x="2907" y="9157"/>
                  <a:pt x="2892" y="9166"/>
                </a:cubicBezTo>
                <a:cubicBezTo>
                  <a:pt x="2881" y="9296"/>
                  <a:pt x="2878" y="9380"/>
                  <a:pt x="2865" y="9450"/>
                </a:cubicBezTo>
                <a:cubicBezTo>
                  <a:pt x="2862" y="9533"/>
                  <a:pt x="2864" y="9593"/>
                  <a:pt x="2881" y="9704"/>
                </a:cubicBezTo>
                <a:cubicBezTo>
                  <a:pt x="2905" y="9708"/>
                  <a:pt x="2898" y="9671"/>
                  <a:pt x="2922" y="9675"/>
                </a:cubicBezTo>
                <a:cubicBezTo>
                  <a:pt x="2916" y="9842"/>
                  <a:pt x="2895" y="9959"/>
                  <a:pt x="2894" y="10102"/>
                </a:cubicBezTo>
                <a:cubicBezTo>
                  <a:pt x="2868" y="10242"/>
                  <a:pt x="2866" y="10386"/>
                  <a:pt x="2879" y="10580"/>
                </a:cubicBezTo>
                <a:cubicBezTo>
                  <a:pt x="2887" y="10473"/>
                  <a:pt x="2913" y="10538"/>
                  <a:pt x="2943" y="10579"/>
                </a:cubicBezTo>
                <a:cubicBezTo>
                  <a:pt x="2953" y="10592"/>
                  <a:pt x="2949" y="10615"/>
                  <a:pt x="2959" y="10629"/>
                </a:cubicBezTo>
                <a:cubicBezTo>
                  <a:pt x="2959" y="10629"/>
                  <a:pt x="2973" y="10620"/>
                  <a:pt x="2977" y="10596"/>
                </a:cubicBezTo>
                <a:cubicBezTo>
                  <a:pt x="2977" y="10596"/>
                  <a:pt x="2977" y="10597"/>
                  <a:pt x="2981" y="10574"/>
                </a:cubicBezTo>
                <a:cubicBezTo>
                  <a:pt x="2972" y="10620"/>
                  <a:pt x="3016" y="10591"/>
                  <a:pt x="3005" y="10518"/>
                </a:cubicBezTo>
                <a:cubicBezTo>
                  <a:pt x="3005" y="10518"/>
                  <a:pt x="3004" y="10517"/>
                  <a:pt x="2980" y="10512"/>
                </a:cubicBezTo>
                <a:cubicBezTo>
                  <a:pt x="2970" y="10499"/>
                  <a:pt x="2975" y="10476"/>
                  <a:pt x="2975" y="10476"/>
                </a:cubicBezTo>
                <a:cubicBezTo>
                  <a:pt x="2950" y="10472"/>
                  <a:pt x="2961" y="10485"/>
                  <a:pt x="2956" y="10509"/>
                </a:cubicBezTo>
                <a:cubicBezTo>
                  <a:pt x="2956" y="10509"/>
                  <a:pt x="2955" y="10509"/>
                  <a:pt x="2951" y="10532"/>
                </a:cubicBezTo>
                <a:cubicBezTo>
                  <a:pt x="2930" y="10445"/>
                  <a:pt x="2936" y="10278"/>
                  <a:pt x="2964" y="10259"/>
                </a:cubicBezTo>
                <a:cubicBezTo>
                  <a:pt x="2970" y="10092"/>
                  <a:pt x="2938" y="9930"/>
                  <a:pt x="2980" y="9841"/>
                </a:cubicBezTo>
                <a:cubicBezTo>
                  <a:pt x="2987" y="9735"/>
                  <a:pt x="2955" y="9776"/>
                  <a:pt x="2943" y="9702"/>
                </a:cubicBezTo>
                <a:cubicBezTo>
                  <a:pt x="2951" y="9596"/>
                  <a:pt x="2985" y="9614"/>
                  <a:pt x="2998" y="9544"/>
                </a:cubicBezTo>
                <a:cubicBezTo>
                  <a:pt x="2971" y="9419"/>
                  <a:pt x="2988" y="9327"/>
                  <a:pt x="3001" y="9258"/>
                </a:cubicBezTo>
                <a:cubicBezTo>
                  <a:pt x="3014" y="9188"/>
                  <a:pt x="3041" y="9108"/>
                  <a:pt x="3038" y="8988"/>
                </a:cubicBezTo>
                <a:cubicBezTo>
                  <a:pt x="3018" y="8960"/>
                  <a:pt x="3013" y="8923"/>
                  <a:pt x="2994" y="8956"/>
                </a:cubicBezTo>
                <a:lnTo>
                  <a:pt x="2995" y="8949"/>
                </a:lnTo>
                <a:lnTo>
                  <a:pt x="3024" y="8849"/>
                </a:lnTo>
                <a:cubicBezTo>
                  <a:pt x="3081" y="8636"/>
                  <a:pt x="3139" y="8412"/>
                  <a:pt x="3243" y="8412"/>
                </a:cubicBezTo>
                <a:lnTo>
                  <a:pt x="3243" y="8385"/>
                </a:lnTo>
                <a:lnTo>
                  <a:pt x="3243" y="8332"/>
                </a:lnTo>
                <a:cubicBezTo>
                  <a:pt x="3271" y="8306"/>
                  <a:pt x="3270" y="8280"/>
                  <a:pt x="3270" y="8306"/>
                </a:cubicBezTo>
                <a:cubicBezTo>
                  <a:pt x="3298" y="8253"/>
                  <a:pt x="3298" y="8173"/>
                  <a:pt x="3354" y="8014"/>
                </a:cubicBezTo>
                <a:cubicBezTo>
                  <a:pt x="3381" y="7961"/>
                  <a:pt x="3381" y="7934"/>
                  <a:pt x="3381" y="7908"/>
                </a:cubicBezTo>
                <a:lnTo>
                  <a:pt x="3408" y="7881"/>
                </a:lnTo>
                <a:lnTo>
                  <a:pt x="3408" y="7854"/>
                </a:lnTo>
                <a:cubicBezTo>
                  <a:pt x="3408" y="7827"/>
                  <a:pt x="3436" y="7854"/>
                  <a:pt x="3436" y="7854"/>
                </a:cubicBezTo>
                <a:lnTo>
                  <a:pt x="3436" y="7828"/>
                </a:lnTo>
                <a:cubicBezTo>
                  <a:pt x="3463" y="7828"/>
                  <a:pt x="3464" y="7721"/>
                  <a:pt x="3492" y="7721"/>
                </a:cubicBezTo>
                <a:cubicBezTo>
                  <a:pt x="3464" y="7854"/>
                  <a:pt x="3491" y="7748"/>
                  <a:pt x="3519" y="7801"/>
                </a:cubicBezTo>
                <a:cubicBezTo>
                  <a:pt x="3547" y="7642"/>
                  <a:pt x="3547" y="7854"/>
                  <a:pt x="3575" y="7748"/>
                </a:cubicBezTo>
                <a:cubicBezTo>
                  <a:pt x="3603" y="7588"/>
                  <a:pt x="3630" y="7588"/>
                  <a:pt x="3602" y="7509"/>
                </a:cubicBezTo>
                <a:cubicBezTo>
                  <a:pt x="3686" y="7509"/>
                  <a:pt x="3741" y="7137"/>
                  <a:pt x="3824" y="6871"/>
                </a:cubicBezTo>
                <a:cubicBezTo>
                  <a:pt x="3824" y="6845"/>
                  <a:pt x="3851" y="6791"/>
                  <a:pt x="3879" y="6711"/>
                </a:cubicBezTo>
                <a:cubicBezTo>
                  <a:pt x="3962" y="6472"/>
                  <a:pt x="4017" y="6313"/>
                  <a:pt x="4073" y="6180"/>
                </a:cubicBezTo>
                <a:cubicBezTo>
                  <a:pt x="4100" y="6127"/>
                  <a:pt x="4073" y="6154"/>
                  <a:pt x="4073" y="6101"/>
                </a:cubicBezTo>
                <a:cubicBezTo>
                  <a:pt x="4100" y="6101"/>
                  <a:pt x="4129" y="6074"/>
                  <a:pt x="4129" y="6048"/>
                </a:cubicBezTo>
                <a:lnTo>
                  <a:pt x="4101" y="6021"/>
                </a:lnTo>
                <a:cubicBezTo>
                  <a:pt x="4185" y="5888"/>
                  <a:pt x="4156" y="5861"/>
                  <a:pt x="4267" y="5649"/>
                </a:cubicBezTo>
                <a:lnTo>
                  <a:pt x="4212" y="5649"/>
                </a:lnTo>
                <a:cubicBezTo>
                  <a:pt x="4268" y="5516"/>
                  <a:pt x="4294" y="5462"/>
                  <a:pt x="4294" y="5569"/>
                </a:cubicBezTo>
                <a:cubicBezTo>
                  <a:pt x="4350" y="5489"/>
                  <a:pt x="4295" y="5463"/>
                  <a:pt x="4378" y="5384"/>
                </a:cubicBezTo>
                <a:cubicBezTo>
                  <a:pt x="4350" y="5410"/>
                  <a:pt x="4350" y="5383"/>
                  <a:pt x="4378" y="5356"/>
                </a:cubicBezTo>
                <a:lnTo>
                  <a:pt x="4350" y="5356"/>
                </a:lnTo>
                <a:cubicBezTo>
                  <a:pt x="4323" y="5383"/>
                  <a:pt x="4323" y="5356"/>
                  <a:pt x="4323" y="5356"/>
                </a:cubicBezTo>
                <a:lnTo>
                  <a:pt x="4323" y="5330"/>
                </a:lnTo>
                <a:cubicBezTo>
                  <a:pt x="4268" y="5436"/>
                  <a:pt x="4295" y="5277"/>
                  <a:pt x="4350" y="5198"/>
                </a:cubicBezTo>
                <a:lnTo>
                  <a:pt x="4323" y="5198"/>
                </a:lnTo>
                <a:lnTo>
                  <a:pt x="4323" y="5171"/>
                </a:lnTo>
                <a:lnTo>
                  <a:pt x="4350" y="5144"/>
                </a:lnTo>
                <a:cubicBezTo>
                  <a:pt x="4406" y="5011"/>
                  <a:pt x="4489" y="4826"/>
                  <a:pt x="4572" y="4640"/>
                </a:cubicBezTo>
                <a:cubicBezTo>
                  <a:pt x="4683" y="4454"/>
                  <a:pt x="4794" y="4268"/>
                  <a:pt x="4877" y="4135"/>
                </a:cubicBezTo>
                <a:cubicBezTo>
                  <a:pt x="4890" y="4082"/>
                  <a:pt x="4924" y="4015"/>
                  <a:pt x="4969" y="3939"/>
                </a:cubicBezTo>
                <a:lnTo>
                  <a:pt x="5016" y="3864"/>
                </a:lnTo>
                <a:lnTo>
                  <a:pt x="4845" y="4224"/>
                </a:lnTo>
                <a:cubicBezTo>
                  <a:pt x="4379" y="5295"/>
                  <a:pt x="4045" y="6419"/>
                  <a:pt x="3842" y="7598"/>
                </a:cubicBezTo>
                <a:cubicBezTo>
                  <a:pt x="3764" y="8044"/>
                  <a:pt x="3640" y="8471"/>
                  <a:pt x="3648" y="8924"/>
                </a:cubicBezTo>
                <a:cubicBezTo>
                  <a:pt x="3650" y="8967"/>
                  <a:pt x="3628" y="9012"/>
                  <a:pt x="3679" y="9045"/>
                </a:cubicBezTo>
                <a:cubicBezTo>
                  <a:pt x="3730" y="9056"/>
                  <a:pt x="3737" y="9017"/>
                  <a:pt x="3737" y="8995"/>
                </a:cubicBezTo>
                <a:cubicBezTo>
                  <a:pt x="3886" y="7553"/>
                  <a:pt x="4334" y="6187"/>
                  <a:pt x="4823" y="4829"/>
                </a:cubicBezTo>
                <a:cubicBezTo>
                  <a:pt x="5073" y="4115"/>
                  <a:pt x="5470" y="3465"/>
                  <a:pt x="5830" y="2799"/>
                </a:cubicBezTo>
                <a:cubicBezTo>
                  <a:pt x="5877" y="2723"/>
                  <a:pt x="5920" y="2635"/>
                  <a:pt x="5958" y="2555"/>
                </a:cubicBezTo>
                <a:cubicBezTo>
                  <a:pt x="5981" y="2525"/>
                  <a:pt x="5982" y="2474"/>
                  <a:pt x="6017" y="2465"/>
                </a:cubicBezTo>
                <a:cubicBezTo>
                  <a:pt x="6028" y="2462"/>
                  <a:pt x="6043" y="2463"/>
                  <a:pt x="6063" y="2472"/>
                </a:cubicBezTo>
                <a:cubicBezTo>
                  <a:pt x="6146" y="2509"/>
                  <a:pt x="6112" y="2558"/>
                  <a:pt x="6083" y="2620"/>
                </a:cubicBezTo>
                <a:cubicBezTo>
                  <a:pt x="5895" y="2923"/>
                  <a:pt x="5711" y="3239"/>
                  <a:pt x="5550" y="3554"/>
                </a:cubicBezTo>
                <a:cubicBezTo>
                  <a:pt x="5385" y="3884"/>
                  <a:pt x="5233" y="4215"/>
                  <a:pt x="5092" y="4549"/>
                </a:cubicBezTo>
                <a:lnTo>
                  <a:pt x="4800" y="5310"/>
                </a:lnTo>
                <a:lnTo>
                  <a:pt x="4793" y="5304"/>
                </a:lnTo>
                <a:cubicBezTo>
                  <a:pt x="4738" y="5410"/>
                  <a:pt x="4710" y="5516"/>
                  <a:pt x="4655" y="5622"/>
                </a:cubicBezTo>
                <a:lnTo>
                  <a:pt x="4682" y="5622"/>
                </a:lnTo>
                <a:cubicBezTo>
                  <a:pt x="4682" y="5596"/>
                  <a:pt x="4710" y="5543"/>
                  <a:pt x="4710" y="5516"/>
                </a:cubicBezTo>
                <a:lnTo>
                  <a:pt x="4752" y="5438"/>
                </a:lnTo>
                <a:lnTo>
                  <a:pt x="4706" y="5556"/>
                </a:lnTo>
                <a:lnTo>
                  <a:pt x="4634" y="5791"/>
                </a:lnTo>
                <a:lnTo>
                  <a:pt x="4603" y="5805"/>
                </a:lnTo>
                <a:cubicBezTo>
                  <a:pt x="4593" y="5808"/>
                  <a:pt x="4586" y="5809"/>
                  <a:pt x="4572" y="5809"/>
                </a:cubicBezTo>
                <a:cubicBezTo>
                  <a:pt x="4572" y="5835"/>
                  <a:pt x="4572" y="5861"/>
                  <a:pt x="4572" y="5861"/>
                </a:cubicBezTo>
                <a:cubicBezTo>
                  <a:pt x="4599" y="5861"/>
                  <a:pt x="4599" y="5835"/>
                  <a:pt x="4599" y="5861"/>
                </a:cubicBezTo>
                <a:lnTo>
                  <a:pt x="4599" y="5889"/>
                </a:lnTo>
                <a:cubicBezTo>
                  <a:pt x="4599" y="5895"/>
                  <a:pt x="4599" y="5901"/>
                  <a:pt x="4599" y="5908"/>
                </a:cubicBezTo>
                <a:lnTo>
                  <a:pt x="4397" y="6575"/>
                </a:lnTo>
                <a:lnTo>
                  <a:pt x="4358" y="6758"/>
                </a:lnTo>
                <a:lnTo>
                  <a:pt x="4294" y="6845"/>
                </a:lnTo>
                <a:cubicBezTo>
                  <a:pt x="4322" y="6925"/>
                  <a:pt x="4295" y="6951"/>
                  <a:pt x="4240" y="6978"/>
                </a:cubicBezTo>
                <a:cubicBezTo>
                  <a:pt x="4240" y="7031"/>
                  <a:pt x="4240" y="7084"/>
                  <a:pt x="4212" y="7138"/>
                </a:cubicBezTo>
                <a:cubicBezTo>
                  <a:pt x="4184" y="7191"/>
                  <a:pt x="4184" y="7269"/>
                  <a:pt x="4156" y="7322"/>
                </a:cubicBezTo>
                <a:cubicBezTo>
                  <a:pt x="4128" y="7402"/>
                  <a:pt x="4129" y="7509"/>
                  <a:pt x="4101" y="7589"/>
                </a:cubicBezTo>
                <a:cubicBezTo>
                  <a:pt x="4101" y="7642"/>
                  <a:pt x="4073" y="7721"/>
                  <a:pt x="4045" y="7748"/>
                </a:cubicBezTo>
                <a:lnTo>
                  <a:pt x="4045" y="7775"/>
                </a:lnTo>
                <a:cubicBezTo>
                  <a:pt x="4018" y="7855"/>
                  <a:pt x="4018" y="7908"/>
                  <a:pt x="3991" y="7988"/>
                </a:cubicBezTo>
                <a:cubicBezTo>
                  <a:pt x="3991" y="8041"/>
                  <a:pt x="3962" y="8093"/>
                  <a:pt x="3935" y="8172"/>
                </a:cubicBezTo>
                <a:cubicBezTo>
                  <a:pt x="3962" y="8252"/>
                  <a:pt x="3935" y="8252"/>
                  <a:pt x="3907" y="8252"/>
                </a:cubicBezTo>
                <a:cubicBezTo>
                  <a:pt x="3907" y="8261"/>
                  <a:pt x="3907" y="8270"/>
                  <a:pt x="3907" y="8279"/>
                </a:cubicBezTo>
                <a:cubicBezTo>
                  <a:pt x="3907" y="8305"/>
                  <a:pt x="3935" y="8332"/>
                  <a:pt x="3935" y="8359"/>
                </a:cubicBezTo>
                <a:lnTo>
                  <a:pt x="3935" y="8385"/>
                </a:lnTo>
                <a:cubicBezTo>
                  <a:pt x="3935" y="8412"/>
                  <a:pt x="3935" y="8412"/>
                  <a:pt x="3907" y="8439"/>
                </a:cubicBezTo>
                <a:lnTo>
                  <a:pt x="3879" y="8439"/>
                </a:lnTo>
                <a:lnTo>
                  <a:pt x="3879" y="8571"/>
                </a:lnTo>
                <a:lnTo>
                  <a:pt x="3851" y="8599"/>
                </a:lnTo>
                <a:lnTo>
                  <a:pt x="3851" y="8571"/>
                </a:lnTo>
                <a:lnTo>
                  <a:pt x="3879" y="8439"/>
                </a:lnTo>
                <a:lnTo>
                  <a:pt x="3851" y="8439"/>
                </a:lnTo>
                <a:lnTo>
                  <a:pt x="3851" y="8492"/>
                </a:lnTo>
                <a:lnTo>
                  <a:pt x="3851" y="8519"/>
                </a:lnTo>
                <a:cubicBezTo>
                  <a:pt x="3851" y="8545"/>
                  <a:pt x="3824" y="8572"/>
                  <a:pt x="3824" y="8599"/>
                </a:cubicBezTo>
                <a:lnTo>
                  <a:pt x="3824" y="8705"/>
                </a:lnTo>
                <a:lnTo>
                  <a:pt x="3851" y="8678"/>
                </a:lnTo>
                <a:cubicBezTo>
                  <a:pt x="3851" y="8678"/>
                  <a:pt x="3851" y="8705"/>
                  <a:pt x="3851" y="8731"/>
                </a:cubicBezTo>
                <a:cubicBezTo>
                  <a:pt x="3851" y="8731"/>
                  <a:pt x="3851" y="8757"/>
                  <a:pt x="3851" y="8784"/>
                </a:cubicBezTo>
                <a:cubicBezTo>
                  <a:pt x="3824" y="8810"/>
                  <a:pt x="3824" y="8837"/>
                  <a:pt x="3824" y="8864"/>
                </a:cubicBezTo>
                <a:lnTo>
                  <a:pt x="3824" y="8918"/>
                </a:lnTo>
                <a:lnTo>
                  <a:pt x="3797" y="8944"/>
                </a:lnTo>
                <a:cubicBezTo>
                  <a:pt x="3797" y="8970"/>
                  <a:pt x="3768" y="8997"/>
                  <a:pt x="3768" y="9024"/>
                </a:cubicBezTo>
                <a:lnTo>
                  <a:pt x="3768" y="9076"/>
                </a:lnTo>
                <a:cubicBezTo>
                  <a:pt x="3796" y="9076"/>
                  <a:pt x="3797" y="9076"/>
                  <a:pt x="3797" y="9102"/>
                </a:cubicBezTo>
                <a:lnTo>
                  <a:pt x="3768" y="9130"/>
                </a:lnTo>
                <a:cubicBezTo>
                  <a:pt x="3768" y="9130"/>
                  <a:pt x="3769" y="9156"/>
                  <a:pt x="3797" y="9182"/>
                </a:cubicBezTo>
                <a:lnTo>
                  <a:pt x="3768" y="9236"/>
                </a:lnTo>
                <a:lnTo>
                  <a:pt x="3741" y="9209"/>
                </a:lnTo>
                <a:lnTo>
                  <a:pt x="3741" y="9289"/>
                </a:lnTo>
                <a:cubicBezTo>
                  <a:pt x="3741" y="9298"/>
                  <a:pt x="3741" y="9306"/>
                  <a:pt x="3741" y="9315"/>
                </a:cubicBezTo>
                <a:cubicBezTo>
                  <a:pt x="3713" y="9368"/>
                  <a:pt x="3713" y="9395"/>
                  <a:pt x="3713" y="9421"/>
                </a:cubicBezTo>
                <a:lnTo>
                  <a:pt x="3713" y="9528"/>
                </a:lnTo>
                <a:lnTo>
                  <a:pt x="3713" y="9608"/>
                </a:lnTo>
                <a:lnTo>
                  <a:pt x="3713" y="9768"/>
                </a:lnTo>
                <a:cubicBezTo>
                  <a:pt x="3713" y="9794"/>
                  <a:pt x="3741" y="9821"/>
                  <a:pt x="3741" y="9848"/>
                </a:cubicBezTo>
                <a:lnTo>
                  <a:pt x="3768" y="9820"/>
                </a:lnTo>
                <a:lnTo>
                  <a:pt x="3797" y="9794"/>
                </a:lnTo>
                <a:cubicBezTo>
                  <a:pt x="3797" y="9803"/>
                  <a:pt x="3797" y="9811"/>
                  <a:pt x="3797" y="9820"/>
                </a:cubicBezTo>
                <a:lnTo>
                  <a:pt x="3797" y="9848"/>
                </a:lnTo>
                <a:lnTo>
                  <a:pt x="3768" y="9874"/>
                </a:lnTo>
                <a:lnTo>
                  <a:pt x="3741" y="9900"/>
                </a:lnTo>
                <a:lnTo>
                  <a:pt x="3713" y="9900"/>
                </a:lnTo>
                <a:cubicBezTo>
                  <a:pt x="3713" y="9873"/>
                  <a:pt x="3686" y="9821"/>
                  <a:pt x="3686" y="9768"/>
                </a:cubicBezTo>
                <a:cubicBezTo>
                  <a:pt x="3686" y="9759"/>
                  <a:pt x="3686" y="9750"/>
                  <a:pt x="3686" y="9741"/>
                </a:cubicBezTo>
                <a:cubicBezTo>
                  <a:pt x="3686" y="9715"/>
                  <a:pt x="3714" y="9660"/>
                  <a:pt x="3686" y="9634"/>
                </a:cubicBezTo>
                <a:lnTo>
                  <a:pt x="3686" y="9581"/>
                </a:lnTo>
                <a:cubicBezTo>
                  <a:pt x="3658" y="9608"/>
                  <a:pt x="3657" y="9661"/>
                  <a:pt x="3657" y="9714"/>
                </a:cubicBezTo>
                <a:cubicBezTo>
                  <a:pt x="3657" y="9767"/>
                  <a:pt x="3658" y="9821"/>
                  <a:pt x="3630" y="9874"/>
                </a:cubicBezTo>
                <a:cubicBezTo>
                  <a:pt x="3630" y="9900"/>
                  <a:pt x="3657" y="9900"/>
                  <a:pt x="3657" y="9926"/>
                </a:cubicBezTo>
                <a:lnTo>
                  <a:pt x="3657" y="9980"/>
                </a:lnTo>
                <a:cubicBezTo>
                  <a:pt x="3657" y="10033"/>
                  <a:pt x="3657" y="10059"/>
                  <a:pt x="3657" y="10112"/>
                </a:cubicBezTo>
                <a:lnTo>
                  <a:pt x="3686" y="10086"/>
                </a:lnTo>
                <a:cubicBezTo>
                  <a:pt x="3686" y="10060"/>
                  <a:pt x="3686" y="10060"/>
                  <a:pt x="3713" y="10086"/>
                </a:cubicBezTo>
                <a:lnTo>
                  <a:pt x="3713" y="10112"/>
                </a:lnTo>
                <a:lnTo>
                  <a:pt x="3713" y="10139"/>
                </a:lnTo>
                <a:lnTo>
                  <a:pt x="3686" y="10166"/>
                </a:lnTo>
                <a:lnTo>
                  <a:pt x="3686" y="10192"/>
                </a:lnTo>
                <a:lnTo>
                  <a:pt x="3686" y="10219"/>
                </a:lnTo>
                <a:cubicBezTo>
                  <a:pt x="3686" y="10245"/>
                  <a:pt x="3657" y="10298"/>
                  <a:pt x="3657" y="10325"/>
                </a:cubicBezTo>
                <a:cubicBezTo>
                  <a:pt x="3657" y="10405"/>
                  <a:pt x="3630" y="10431"/>
                  <a:pt x="3657" y="10458"/>
                </a:cubicBezTo>
                <a:cubicBezTo>
                  <a:pt x="3685" y="10457"/>
                  <a:pt x="3686" y="10485"/>
                  <a:pt x="3686" y="10485"/>
                </a:cubicBezTo>
                <a:cubicBezTo>
                  <a:pt x="3686" y="10485"/>
                  <a:pt x="3713" y="10484"/>
                  <a:pt x="3713" y="10458"/>
                </a:cubicBezTo>
                <a:cubicBezTo>
                  <a:pt x="3713" y="10351"/>
                  <a:pt x="3713" y="10245"/>
                  <a:pt x="3741" y="10139"/>
                </a:cubicBezTo>
                <a:lnTo>
                  <a:pt x="3741" y="10112"/>
                </a:lnTo>
                <a:cubicBezTo>
                  <a:pt x="3768" y="10113"/>
                  <a:pt x="3768" y="10139"/>
                  <a:pt x="3768" y="10139"/>
                </a:cubicBezTo>
                <a:cubicBezTo>
                  <a:pt x="3740" y="10245"/>
                  <a:pt x="3741" y="10351"/>
                  <a:pt x="3741" y="10458"/>
                </a:cubicBezTo>
                <a:cubicBezTo>
                  <a:pt x="3768" y="10458"/>
                  <a:pt x="3796" y="10458"/>
                  <a:pt x="3824" y="10511"/>
                </a:cubicBezTo>
                <a:cubicBezTo>
                  <a:pt x="3824" y="10644"/>
                  <a:pt x="3879" y="10671"/>
                  <a:pt x="3879" y="10804"/>
                </a:cubicBezTo>
                <a:cubicBezTo>
                  <a:pt x="4017" y="11149"/>
                  <a:pt x="4074" y="11574"/>
                  <a:pt x="4101" y="11866"/>
                </a:cubicBezTo>
                <a:lnTo>
                  <a:pt x="4101" y="11892"/>
                </a:lnTo>
                <a:lnTo>
                  <a:pt x="4101" y="11919"/>
                </a:lnTo>
                <a:cubicBezTo>
                  <a:pt x="4074" y="11919"/>
                  <a:pt x="4073" y="11919"/>
                  <a:pt x="4073" y="11892"/>
                </a:cubicBezTo>
                <a:cubicBezTo>
                  <a:pt x="4045" y="11600"/>
                  <a:pt x="3990" y="11202"/>
                  <a:pt x="3851" y="10856"/>
                </a:cubicBezTo>
                <a:lnTo>
                  <a:pt x="3851" y="10882"/>
                </a:lnTo>
                <a:cubicBezTo>
                  <a:pt x="3824" y="10882"/>
                  <a:pt x="3824" y="10857"/>
                  <a:pt x="3797" y="10830"/>
                </a:cubicBezTo>
                <a:lnTo>
                  <a:pt x="3797" y="10910"/>
                </a:lnTo>
                <a:lnTo>
                  <a:pt x="3824" y="10910"/>
                </a:lnTo>
                <a:lnTo>
                  <a:pt x="3824" y="10936"/>
                </a:lnTo>
                <a:lnTo>
                  <a:pt x="3824" y="10962"/>
                </a:lnTo>
                <a:lnTo>
                  <a:pt x="3797" y="10962"/>
                </a:lnTo>
                <a:cubicBezTo>
                  <a:pt x="3824" y="11016"/>
                  <a:pt x="3824" y="11070"/>
                  <a:pt x="3824" y="11096"/>
                </a:cubicBezTo>
                <a:lnTo>
                  <a:pt x="3824" y="11149"/>
                </a:lnTo>
                <a:cubicBezTo>
                  <a:pt x="3824" y="11175"/>
                  <a:pt x="3824" y="11202"/>
                  <a:pt x="3824" y="11229"/>
                </a:cubicBezTo>
                <a:lnTo>
                  <a:pt x="3824" y="11255"/>
                </a:lnTo>
                <a:cubicBezTo>
                  <a:pt x="3852" y="11255"/>
                  <a:pt x="3851" y="11255"/>
                  <a:pt x="3851" y="11281"/>
                </a:cubicBezTo>
                <a:lnTo>
                  <a:pt x="3851" y="11335"/>
                </a:lnTo>
                <a:lnTo>
                  <a:pt x="3824" y="11361"/>
                </a:lnTo>
                <a:cubicBezTo>
                  <a:pt x="3796" y="11574"/>
                  <a:pt x="3796" y="11786"/>
                  <a:pt x="3824" y="11999"/>
                </a:cubicBezTo>
                <a:cubicBezTo>
                  <a:pt x="3852" y="12105"/>
                  <a:pt x="3851" y="12185"/>
                  <a:pt x="3879" y="12291"/>
                </a:cubicBezTo>
                <a:cubicBezTo>
                  <a:pt x="3879" y="12291"/>
                  <a:pt x="3851" y="12292"/>
                  <a:pt x="3851" y="12265"/>
                </a:cubicBezTo>
                <a:cubicBezTo>
                  <a:pt x="3879" y="12451"/>
                  <a:pt x="3880" y="12610"/>
                  <a:pt x="3907" y="12796"/>
                </a:cubicBezTo>
                <a:lnTo>
                  <a:pt x="3879" y="12822"/>
                </a:lnTo>
                <a:cubicBezTo>
                  <a:pt x="3879" y="12876"/>
                  <a:pt x="3907" y="12902"/>
                  <a:pt x="3907" y="12955"/>
                </a:cubicBezTo>
                <a:cubicBezTo>
                  <a:pt x="3907" y="12928"/>
                  <a:pt x="3935" y="12956"/>
                  <a:pt x="3935" y="12982"/>
                </a:cubicBezTo>
                <a:cubicBezTo>
                  <a:pt x="3907" y="12982"/>
                  <a:pt x="3907" y="13008"/>
                  <a:pt x="3907" y="13035"/>
                </a:cubicBezTo>
                <a:cubicBezTo>
                  <a:pt x="3907" y="13088"/>
                  <a:pt x="3935" y="13142"/>
                  <a:pt x="3935" y="13195"/>
                </a:cubicBezTo>
                <a:cubicBezTo>
                  <a:pt x="3935" y="13204"/>
                  <a:pt x="3935" y="13212"/>
                  <a:pt x="3935" y="13221"/>
                </a:cubicBezTo>
                <a:cubicBezTo>
                  <a:pt x="3935" y="13248"/>
                  <a:pt x="3962" y="13275"/>
                  <a:pt x="3962" y="13301"/>
                </a:cubicBezTo>
                <a:lnTo>
                  <a:pt x="3962" y="13328"/>
                </a:lnTo>
                <a:lnTo>
                  <a:pt x="3962" y="13354"/>
                </a:lnTo>
                <a:cubicBezTo>
                  <a:pt x="3990" y="13513"/>
                  <a:pt x="4045" y="13673"/>
                  <a:pt x="4073" y="13806"/>
                </a:cubicBezTo>
                <a:cubicBezTo>
                  <a:pt x="4073" y="13806"/>
                  <a:pt x="4045" y="13858"/>
                  <a:pt x="4073" y="13885"/>
                </a:cubicBezTo>
                <a:cubicBezTo>
                  <a:pt x="4073" y="13894"/>
                  <a:pt x="4073" y="13904"/>
                  <a:pt x="4073" y="13912"/>
                </a:cubicBezTo>
                <a:cubicBezTo>
                  <a:pt x="4073" y="13886"/>
                  <a:pt x="4073" y="13966"/>
                  <a:pt x="4073" y="14019"/>
                </a:cubicBezTo>
                <a:cubicBezTo>
                  <a:pt x="4100" y="14125"/>
                  <a:pt x="4156" y="14230"/>
                  <a:pt x="4184" y="14310"/>
                </a:cubicBezTo>
                <a:cubicBezTo>
                  <a:pt x="4322" y="14762"/>
                  <a:pt x="4434" y="15107"/>
                  <a:pt x="4544" y="15426"/>
                </a:cubicBezTo>
                <a:lnTo>
                  <a:pt x="4544" y="15452"/>
                </a:lnTo>
                <a:lnTo>
                  <a:pt x="4572" y="15480"/>
                </a:lnTo>
                <a:cubicBezTo>
                  <a:pt x="4641" y="15600"/>
                  <a:pt x="4710" y="15712"/>
                  <a:pt x="4779" y="15831"/>
                </a:cubicBezTo>
                <a:lnTo>
                  <a:pt x="4961" y="16174"/>
                </a:lnTo>
                <a:cubicBezTo>
                  <a:pt x="4949" y="16141"/>
                  <a:pt x="4938" y="16111"/>
                  <a:pt x="4931" y="16091"/>
                </a:cubicBezTo>
                <a:cubicBezTo>
                  <a:pt x="4931" y="16065"/>
                  <a:pt x="4904" y="16038"/>
                  <a:pt x="4904" y="16038"/>
                </a:cubicBezTo>
                <a:cubicBezTo>
                  <a:pt x="4849" y="15931"/>
                  <a:pt x="4793" y="15878"/>
                  <a:pt x="4821" y="15851"/>
                </a:cubicBezTo>
                <a:cubicBezTo>
                  <a:pt x="4765" y="15825"/>
                  <a:pt x="4710" y="15665"/>
                  <a:pt x="4682" y="15532"/>
                </a:cubicBezTo>
                <a:cubicBezTo>
                  <a:pt x="4682" y="15506"/>
                  <a:pt x="4683" y="15480"/>
                  <a:pt x="4655" y="15480"/>
                </a:cubicBezTo>
                <a:cubicBezTo>
                  <a:pt x="4655" y="15480"/>
                  <a:pt x="4626" y="15453"/>
                  <a:pt x="4626" y="15426"/>
                </a:cubicBezTo>
                <a:lnTo>
                  <a:pt x="4655" y="15400"/>
                </a:lnTo>
                <a:cubicBezTo>
                  <a:pt x="4683" y="15400"/>
                  <a:pt x="4710" y="15453"/>
                  <a:pt x="4737" y="15506"/>
                </a:cubicBezTo>
                <a:lnTo>
                  <a:pt x="4737" y="15532"/>
                </a:lnTo>
                <a:cubicBezTo>
                  <a:pt x="4848" y="15745"/>
                  <a:pt x="4903" y="15825"/>
                  <a:pt x="4959" y="16011"/>
                </a:cubicBezTo>
                <a:lnTo>
                  <a:pt x="4959" y="16038"/>
                </a:lnTo>
                <a:cubicBezTo>
                  <a:pt x="4986" y="16064"/>
                  <a:pt x="5042" y="16143"/>
                  <a:pt x="5069" y="16170"/>
                </a:cubicBezTo>
                <a:lnTo>
                  <a:pt x="5153" y="16330"/>
                </a:lnTo>
                <a:cubicBezTo>
                  <a:pt x="5194" y="16423"/>
                  <a:pt x="5242" y="16536"/>
                  <a:pt x="5301" y="16649"/>
                </a:cubicBezTo>
                <a:lnTo>
                  <a:pt x="5478" y="16916"/>
                </a:lnTo>
                <a:lnTo>
                  <a:pt x="5485" y="16888"/>
                </a:lnTo>
                <a:cubicBezTo>
                  <a:pt x="5707" y="17313"/>
                  <a:pt x="5956" y="17685"/>
                  <a:pt x="6260" y="18110"/>
                </a:cubicBezTo>
                <a:lnTo>
                  <a:pt x="6289" y="18110"/>
                </a:lnTo>
                <a:cubicBezTo>
                  <a:pt x="6289" y="18119"/>
                  <a:pt x="6289" y="18127"/>
                  <a:pt x="6289" y="18136"/>
                </a:cubicBezTo>
                <a:lnTo>
                  <a:pt x="6289" y="18162"/>
                </a:lnTo>
                <a:cubicBezTo>
                  <a:pt x="6316" y="18189"/>
                  <a:pt x="6372" y="18216"/>
                  <a:pt x="6400" y="18242"/>
                </a:cubicBezTo>
                <a:cubicBezTo>
                  <a:pt x="6344" y="18322"/>
                  <a:pt x="6538" y="18482"/>
                  <a:pt x="6621" y="18615"/>
                </a:cubicBezTo>
                <a:cubicBezTo>
                  <a:pt x="6649" y="18588"/>
                  <a:pt x="6593" y="18535"/>
                  <a:pt x="6621" y="18535"/>
                </a:cubicBezTo>
                <a:cubicBezTo>
                  <a:pt x="6759" y="18668"/>
                  <a:pt x="6566" y="18562"/>
                  <a:pt x="6704" y="18721"/>
                </a:cubicBezTo>
                <a:cubicBezTo>
                  <a:pt x="6732" y="18721"/>
                  <a:pt x="6704" y="18695"/>
                  <a:pt x="6732" y="18695"/>
                </a:cubicBezTo>
                <a:cubicBezTo>
                  <a:pt x="6842" y="18881"/>
                  <a:pt x="7009" y="19013"/>
                  <a:pt x="7064" y="19146"/>
                </a:cubicBezTo>
                <a:cubicBezTo>
                  <a:pt x="7064" y="19146"/>
                  <a:pt x="7036" y="19093"/>
                  <a:pt x="7091" y="19146"/>
                </a:cubicBezTo>
                <a:cubicBezTo>
                  <a:pt x="7119" y="19279"/>
                  <a:pt x="7285" y="19359"/>
                  <a:pt x="7396" y="19465"/>
                </a:cubicBezTo>
                <a:cubicBezTo>
                  <a:pt x="7479" y="19624"/>
                  <a:pt x="7617" y="19757"/>
                  <a:pt x="7756" y="19864"/>
                </a:cubicBezTo>
                <a:cubicBezTo>
                  <a:pt x="7825" y="19917"/>
                  <a:pt x="7894" y="19969"/>
                  <a:pt x="7967" y="20032"/>
                </a:cubicBezTo>
                <a:lnTo>
                  <a:pt x="8171" y="20235"/>
                </a:lnTo>
                <a:lnTo>
                  <a:pt x="8171" y="20209"/>
                </a:lnTo>
                <a:cubicBezTo>
                  <a:pt x="8199" y="20209"/>
                  <a:pt x="8199" y="20208"/>
                  <a:pt x="8199" y="20235"/>
                </a:cubicBezTo>
                <a:lnTo>
                  <a:pt x="8227" y="20289"/>
                </a:lnTo>
                <a:lnTo>
                  <a:pt x="8227" y="20262"/>
                </a:lnTo>
                <a:cubicBezTo>
                  <a:pt x="8283" y="20289"/>
                  <a:pt x="8337" y="20342"/>
                  <a:pt x="8393" y="20421"/>
                </a:cubicBezTo>
                <a:lnTo>
                  <a:pt x="8393" y="20448"/>
                </a:lnTo>
                <a:cubicBezTo>
                  <a:pt x="8393" y="20474"/>
                  <a:pt x="8420" y="20475"/>
                  <a:pt x="8420" y="20501"/>
                </a:cubicBezTo>
                <a:cubicBezTo>
                  <a:pt x="8420" y="20475"/>
                  <a:pt x="8392" y="20448"/>
                  <a:pt x="8420" y="20448"/>
                </a:cubicBezTo>
                <a:lnTo>
                  <a:pt x="8503" y="20528"/>
                </a:lnTo>
                <a:lnTo>
                  <a:pt x="8503" y="20501"/>
                </a:lnTo>
                <a:lnTo>
                  <a:pt x="8503" y="20475"/>
                </a:lnTo>
                <a:lnTo>
                  <a:pt x="8531" y="20475"/>
                </a:lnTo>
                <a:lnTo>
                  <a:pt x="8531" y="20528"/>
                </a:lnTo>
                <a:cubicBezTo>
                  <a:pt x="8531" y="20536"/>
                  <a:pt x="8531" y="20545"/>
                  <a:pt x="8531" y="20554"/>
                </a:cubicBezTo>
                <a:lnTo>
                  <a:pt x="8560" y="20581"/>
                </a:lnTo>
                <a:lnTo>
                  <a:pt x="8587" y="20581"/>
                </a:lnTo>
                <a:lnTo>
                  <a:pt x="8614" y="20581"/>
                </a:lnTo>
                <a:lnTo>
                  <a:pt x="8614" y="20608"/>
                </a:lnTo>
                <a:lnTo>
                  <a:pt x="8614" y="20634"/>
                </a:lnTo>
                <a:cubicBezTo>
                  <a:pt x="8642" y="20660"/>
                  <a:pt x="8670" y="20687"/>
                  <a:pt x="8698" y="20688"/>
                </a:cubicBezTo>
                <a:cubicBezTo>
                  <a:pt x="8698" y="20679"/>
                  <a:pt x="8698" y="20669"/>
                  <a:pt x="8698" y="20660"/>
                </a:cubicBezTo>
                <a:lnTo>
                  <a:pt x="8725" y="20688"/>
                </a:lnTo>
                <a:lnTo>
                  <a:pt x="8752" y="20714"/>
                </a:lnTo>
                <a:cubicBezTo>
                  <a:pt x="8752" y="20714"/>
                  <a:pt x="8781" y="20740"/>
                  <a:pt x="8781" y="20766"/>
                </a:cubicBezTo>
                <a:lnTo>
                  <a:pt x="8781" y="20740"/>
                </a:lnTo>
                <a:cubicBezTo>
                  <a:pt x="8809" y="20740"/>
                  <a:pt x="8836" y="20767"/>
                  <a:pt x="8892" y="20794"/>
                </a:cubicBezTo>
                <a:cubicBezTo>
                  <a:pt x="8864" y="20741"/>
                  <a:pt x="8919" y="20793"/>
                  <a:pt x="8892" y="20740"/>
                </a:cubicBezTo>
                <a:lnTo>
                  <a:pt x="9002" y="20820"/>
                </a:lnTo>
                <a:lnTo>
                  <a:pt x="9002" y="20794"/>
                </a:lnTo>
                <a:lnTo>
                  <a:pt x="8974" y="20766"/>
                </a:lnTo>
                <a:cubicBezTo>
                  <a:pt x="8974" y="20766"/>
                  <a:pt x="8946" y="20767"/>
                  <a:pt x="8974" y="20740"/>
                </a:cubicBezTo>
                <a:lnTo>
                  <a:pt x="9002" y="20766"/>
                </a:lnTo>
                <a:lnTo>
                  <a:pt x="9030" y="20794"/>
                </a:lnTo>
                <a:cubicBezTo>
                  <a:pt x="9030" y="20820"/>
                  <a:pt x="9057" y="20820"/>
                  <a:pt x="9057" y="20846"/>
                </a:cubicBezTo>
                <a:cubicBezTo>
                  <a:pt x="9057" y="20846"/>
                  <a:pt x="9030" y="20873"/>
                  <a:pt x="9002" y="20846"/>
                </a:cubicBezTo>
                <a:lnTo>
                  <a:pt x="9030" y="20872"/>
                </a:lnTo>
                <a:cubicBezTo>
                  <a:pt x="9113" y="20979"/>
                  <a:pt x="9140" y="20953"/>
                  <a:pt x="9168" y="21032"/>
                </a:cubicBezTo>
                <a:cubicBezTo>
                  <a:pt x="9113" y="20979"/>
                  <a:pt x="9085" y="21006"/>
                  <a:pt x="9057" y="21006"/>
                </a:cubicBezTo>
                <a:cubicBezTo>
                  <a:pt x="9085" y="21033"/>
                  <a:pt x="9140" y="21058"/>
                  <a:pt x="9168" y="21085"/>
                </a:cubicBezTo>
                <a:lnTo>
                  <a:pt x="9251" y="21165"/>
                </a:lnTo>
                <a:cubicBezTo>
                  <a:pt x="9279" y="21165"/>
                  <a:pt x="9307" y="21192"/>
                  <a:pt x="9307" y="21192"/>
                </a:cubicBezTo>
                <a:cubicBezTo>
                  <a:pt x="9335" y="21192"/>
                  <a:pt x="9307" y="21165"/>
                  <a:pt x="9307" y="21139"/>
                </a:cubicBezTo>
                <a:lnTo>
                  <a:pt x="9418" y="21245"/>
                </a:lnTo>
                <a:lnTo>
                  <a:pt x="9445" y="21219"/>
                </a:lnTo>
                <a:cubicBezTo>
                  <a:pt x="9445" y="21219"/>
                  <a:pt x="9446" y="21192"/>
                  <a:pt x="9418" y="21192"/>
                </a:cubicBezTo>
                <a:lnTo>
                  <a:pt x="9418" y="21165"/>
                </a:lnTo>
                <a:lnTo>
                  <a:pt x="9445" y="21165"/>
                </a:lnTo>
                <a:cubicBezTo>
                  <a:pt x="9473" y="21165"/>
                  <a:pt x="9473" y="21192"/>
                  <a:pt x="9473" y="21192"/>
                </a:cubicBezTo>
                <a:lnTo>
                  <a:pt x="9473" y="21219"/>
                </a:lnTo>
                <a:cubicBezTo>
                  <a:pt x="9473" y="21219"/>
                  <a:pt x="9500" y="21218"/>
                  <a:pt x="9500" y="21245"/>
                </a:cubicBezTo>
                <a:lnTo>
                  <a:pt x="9529" y="21271"/>
                </a:lnTo>
                <a:lnTo>
                  <a:pt x="9556" y="21271"/>
                </a:lnTo>
                <a:lnTo>
                  <a:pt x="9556" y="21299"/>
                </a:lnTo>
                <a:lnTo>
                  <a:pt x="9583" y="21299"/>
                </a:lnTo>
                <a:cubicBezTo>
                  <a:pt x="9583" y="21290"/>
                  <a:pt x="9583" y="21280"/>
                  <a:pt x="9583" y="21271"/>
                </a:cubicBezTo>
                <a:lnTo>
                  <a:pt x="9556" y="21219"/>
                </a:lnTo>
                <a:cubicBezTo>
                  <a:pt x="9528" y="21192"/>
                  <a:pt x="9500" y="21192"/>
                  <a:pt x="9500" y="21165"/>
                </a:cubicBezTo>
                <a:lnTo>
                  <a:pt x="9529" y="21165"/>
                </a:lnTo>
                <a:cubicBezTo>
                  <a:pt x="9556" y="21165"/>
                  <a:pt x="9556" y="21192"/>
                  <a:pt x="9556" y="21192"/>
                </a:cubicBezTo>
                <a:cubicBezTo>
                  <a:pt x="9611" y="21219"/>
                  <a:pt x="9612" y="21245"/>
                  <a:pt x="9639" y="21271"/>
                </a:cubicBezTo>
                <a:lnTo>
                  <a:pt x="9639" y="21299"/>
                </a:lnTo>
                <a:cubicBezTo>
                  <a:pt x="9667" y="21352"/>
                  <a:pt x="9694" y="21351"/>
                  <a:pt x="9694" y="21378"/>
                </a:cubicBezTo>
                <a:cubicBezTo>
                  <a:pt x="9750" y="21417"/>
                  <a:pt x="9812" y="21458"/>
                  <a:pt x="9874" y="21501"/>
                </a:cubicBezTo>
                <a:lnTo>
                  <a:pt x="9999" y="21600"/>
                </a:lnTo>
                <a:lnTo>
                  <a:pt x="21565" y="21600"/>
                </a:lnTo>
                <a:lnTo>
                  <a:pt x="21565" y="0"/>
                </a:lnTo>
                <a:lnTo>
                  <a:pt x="7680" y="0"/>
                </a:lnTo>
                <a:lnTo>
                  <a:pt x="7212" y="495"/>
                </a:lnTo>
                <a:cubicBezTo>
                  <a:pt x="7017" y="713"/>
                  <a:pt x="6829" y="936"/>
                  <a:pt x="6650" y="1168"/>
                </a:cubicBezTo>
                <a:cubicBezTo>
                  <a:pt x="6281" y="1651"/>
                  <a:pt x="5947" y="2147"/>
                  <a:pt x="5647" y="2656"/>
                </a:cubicBezTo>
                <a:lnTo>
                  <a:pt x="5432" y="3046"/>
                </a:lnTo>
                <a:lnTo>
                  <a:pt x="5395" y="3084"/>
                </a:lnTo>
                <a:cubicBezTo>
                  <a:pt x="5333" y="3170"/>
                  <a:pt x="5271" y="3304"/>
                  <a:pt x="5209" y="3364"/>
                </a:cubicBezTo>
                <a:cubicBezTo>
                  <a:pt x="5209" y="3373"/>
                  <a:pt x="5209" y="3382"/>
                  <a:pt x="5209" y="3391"/>
                </a:cubicBezTo>
                <a:lnTo>
                  <a:pt x="5209" y="3418"/>
                </a:lnTo>
                <a:lnTo>
                  <a:pt x="5180" y="3418"/>
                </a:lnTo>
                <a:cubicBezTo>
                  <a:pt x="5125" y="3497"/>
                  <a:pt x="5153" y="3497"/>
                  <a:pt x="5125" y="3550"/>
                </a:cubicBezTo>
                <a:lnTo>
                  <a:pt x="5125" y="3576"/>
                </a:lnTo>
                <a:lnTo>
                  <a:pt x="5098" y="3604"/>
                </a:lnTo>
                <a:lnTo>
                  <a:pt x="5098" y="3576"/>
                </a:lnTo>
                <a:cubicBezTo>
                  <a:pt x="5015" y="3709"/>
                  <a:pt x="4987" y="3789"/>
                  <a:pt x="4904" y="3869"/>
                </a:cubicBezTo>
                <a:lnTo>
                  <a:pt x="4931" y="3869"/>
                </a:lnTo>
                <a:lnTo>
                  <a:pt x="4931" y="3895"/>
                </a:lnTo>
                <a:cubicBezTo>
                  <a:pt x="4931" y="3922"/>
                  <a:pt x="4904" y="3922"/>
                  <a:pt x="4904" y="3922"/>
                </a:cubicBezTo>
                <a:lnTo>
                  <a:pt x="4877" y="3922"/>
                </a:lnTo>
                <a:cubicBezTo>
                  <a:pt x="4877" y="3931"/>
                  <a:pt x="4877" y="3940"/>
                  <a:pt x="4877" y="3949"/>
                </a:cubicBezTo>
                <a:cubicBezTo>
                  <a:pt x="4821" y="4028"/>
                  <a:pt x="4848" y="4054"/>
                  <a:pt x="4821" y="4108"/>
                </a:cubicBezTo>
                <a:cubicBezTo>
                  <a:pt x="4793" y="4107"/>
                  <a:pt x="4794" y="4082"/>
                  <a:pt x="4766" y="4135"/>
                </a:cubicBezTo>
                <a:cubicBezTo>
                  <a:pt x="4766" y="4162"/>
                  <a:pt x="4737" y="4161"/>
                  <a:pt x="4737" y="4188"/>
                </a:cubicBezTo>
                <a:cubicBezTo>
                  <a:pt x="4765" y="4188"/>
                  <a:pt x="4766" y="4187"/>
                  <a:pt x="4766" y="4214"/>
                </a:cubicBezTo>
                <a:lnTo>
                  <a:pt x="4737" y="4241"/>
                </a:lnTo>
                <a:cubicBezTo>
                  <a:pt x="4737" y="4241"/>
                  <a:pt x="4738" y="4268"/>
                  <a:pt x="4710" y="4268"/>
                </a:cubicBezTo>
                <a:cubicBezTo>
                  <a:pt x="4689" y="4307"/>
                  <a:pt x="4607" y="4436"/>
                  <a:pt x="4578" y="4488"/>
                </a:cubicBezTo>
                <a:lnTo>
                  <a:pt x="4570" y="4502"/>
                </a:lnTo>
                <a:lnTo>
                  <a:pt x="4572" y="4506"/>
                </a:lnTo>
                <a:cubicBezTo>
                  <a:pt x="4568" y="4510"/>
                  <a:pt x="4567" y="4510"/>
                  <a:pt x="4568" y="4506"/>
                </a:cubicBezTo>
                <a:lnTo>
                  <a:pt x="4570" y="4502"/>
                </a:lnTo>
                <a:lnTo>
                  <a:pt x="4560" y="4482"/>
                </a:lnTo>
                <a:cubicBezTo>
                  <a:pt x="4573" y="4455"/>
                  <a:pt x="4641" y="4420"/>
                  <a:pt x="4599" y="4400"/>
                </a:cubicBezTo>
                <a:cubicBezTo>
                  <a:pt x="4627" y="4373"/>
                  <a:pt x="4655" y="4347"/>
                  <a:pt x="4682" y="4294"/>
                </a:cubicBezTo>
                <a:lnTo>
                  <a:pt x="4682" y="4268"/>
                </a:lnTo>
                <a:lnTo>
                  <a:pt x="4682" y="4241"/>
                </a:lnTo>
                <a:cubicBezTo>
                  <a:pt x="4682" y="4215"/>
                  <a:pt x="4710" y="4188"/>
                  <a:pt x="4710" y="4188"/>
                </a:cubicBezTo>
                <a:cubicBezTo>
                  <a:pt x="4710" y="4108"/>
                  <a:pt x="4793" y="4081"/>
                  <a:pt x="4848" y="3975"/>
                </a:cubicBezTo>
                <a:cubicBezTo>
                  <a:pt x="4820" y="3975"/>
                  <a:pt x="4820" y="3949"/>
                  <a:pt x="4848" y="3922"/>
                </a:cubicBezTo>
                <a:lnTo>
                  <a:pt x="4848" y="3895"/>
                </a:lnTo>
                <a:lnTo>
                  <a:pt x="4848" y="3842"/>
                </a:lnTo>
                <a:cubicBezTo>
                  <a:pt x="4876" y="3843"/>
                  <a:pt x="4877" y="3816"/>
                  <a:pt x="4877" y="3842"/>
                </a:cubicBezTo>
                <a:lnTo>
                  <a:pt x="4904" y="3842"/>
                </a:lnTo>
                <a:cubicBezTo>
                  <a:pt x="4904" y="3763"/>
                  <a:pt x="4960" y="3789"/>
                  <a:pt x="4987" y="3736"/>
                </a:cubicBezTo>
                <a:cubicBezTo>
                  <a:pt x="5015" y="3657"/>
                  <a:pt x="5042" y="3603"/>
                  <a:pt x="5069" y="3576"/>
                </a:cubicBezTo>
                <a:lnTo>
                  <a:pt x="5069" y="3550"/>
                </a:lnTo>
                <a:lnTo>
                  <a:pt x="5069" y="3524"/>
                </a:lnTo>
                <a:cubicBezTo>
                  <a:pt x="5097" y="3497"/>
                  <a:pt x="5111" y="3483"/>
                  <a:pt x="5122" y="3470"/>
                </a:cubicBezTo>
                <a:lnTo>
                  <a:pt x="5138" y="3442"/>
                </a:lnTo>
                <a:lnTo>
                  <a:pt x="5125" y="3444"/>
                </a:lnTo>
                <a:lnTo>
                  <a:pt x="5125" y="3418"/>
                </a:lnTo>
                <a:lnTo>
                  <a:pt x="5153" y="3391"/>
                </a:lnTo>
                <a:lnTo>
                  <a:pt x="5180" y="3364"/>
                </a:lnTo>
                <a:cubicBezTo>
                  <a:pt x="5180" y="3337"/>
                  <a:pt x="5181" y="3337"/>
                  <a:pt x="5209" y="3284"/>
                </a:cubicBezTo>
                <a:cubicBezTo>
                  <a:pt x="5209" y="3310"/>
                  <a:pt x="5236" y="3284"/>
                  <a:pt x="5264" y="3231"/>
                </a:cubicBezTo>
                <a:cubicBezTo>
                  <a:pt x="5236" y="3231"/>
                  <a:pt x="5236" y="3258"/>
                  <a:pt x="5209" y="3258"/>
                </a:cubicBezTo>
                <a:cubicBezTo>
                  <a:pt x="5264" y="3178"/>
                  <a:pt x="5263" y="3231"/>
                  <a:pt x="5291" y="3178"/>
                </a:cubicBezTo>
                <a:cubicBezTo>
                  <a:pt x="5319" y="3098"/>
                  <a:pt x="5291" y="3151"/>
                  <a:pt x="5374" y="3045"/>
                </a:cubicBezTo>
                <a:cubicBezTo>
                  <a:pt x="5347" y="3018"/>
                  <a:pt x="5320" y="3045"/>
                  <a:pt x="5292" y="3045"/>
                </a:cubicBezTo>
                <a:lnTo>
                  <a:pt x="5403" y="2939"/>
                </a:lnTo>
                <a:lnTo>
                  <a:pt x="5374" y="2939"/>
                </a:lnTo>
                <a:lnTo>
                  <a:pt x="5374" y="2912"/>
                </a:lnTo>
                <a:cubicBezTo>
                  <a:pt x="5374" y="2912"/>
                  <a:pt x="5403" y="2913"/>
                  <a:pt x="5403" y="2886"/>
                </a:cubicBezTo>
                <a:cubicBezTo>
                  <a:pt x="5431" y="2860"/>
                  <a:pt x="5457" y="2806"/>
                  <a:pt x="5485" y="2806"/>
                </a:cubicBezTo>
                <a:cubicBezTo>
                  <a:pt x="5485" y="2806"/>
                  <a:pt x="5514" y="2779"/>
                  <a:pt x="5514" y="2752"/>
                </a:cubicBezTo>
                <a:lnTo>
                  <a:pt x="5541" y="2726"/>
                </a:lnTo>
                <a:lnTo>
                  <a:pt x="5541" y="2752"/>
                </a:lnTo>
                <a:lnTo>
                  <a:pt x="5541" y="2780"/>
                </a:lnTo>
                <a:cubicBezTo>
                  <a:pt x="5624" y="2700"/>
                  <a:pt x="5651" y="2621"/>
                  <a:pt x="5679" y="2568"/>
                </a:cubicBezTo>
                <a:cubicBezTo>
                  <a:pt x="5651" y="2568"/>
                  <a:pt x="5623" y="2594"/>
                  <a:pt x="5596" y="2594"/>
                </a:cubicBezTo>
                <a:cubicBezTo>
                  <a:pt x="5679" y="2461"/>
                  <a:pt x="5762" y="2327"/>
                  <a:pt x="5762" y="2434"/>
                </a:cubicBezTo>
                <a:cubicBezTo>
                  <a:pt x="5818" y="2301"/>
                  <a:pt x="5817" y="2301"/>
                  <a:pt x="5901" y="2221"/>
                </a:cubicBezTo>
                <a:cubicBezTo>
                  <a:pt x="5901" y="2221"/>
                  <a:pt x="5873" y="2222"/>
                  <a:pt x="5873" y="2249"/>
                </a:cubicBezTo>
                <a:lnTo>
                  <a:pt x="5846" y="2249"/>
                </a:lnTo>
                <a:cubicBezTo>
                  <a:pt x="5818" y="2275"/>
                  <a:pt x="5817" y="2249"/>
                  <a:pt x="5817" y="2249"/>
                </a:cubicBezTo>
                <a:cubicBezTo>
                  <a:pt x="5817" y="2222"/>
                  <a:pt x="5818" y="2222"/>
                  <a:pt x="5846" y="2195"/>
                </a:cubicBezTo>
                <a:lnTo>
                  <a:pt x="5817" y="2195"/>
                </a:lnTo>
                <a:lnTo>
                  <a:pt x="5790" y="2221"/>
                </a:lnTo>
                <a:cubicBezTo>
                  <a:pt x="5790" y="2230"/>
                  <a:pt x="5790" y="2240"/>
                  <a:pt x="5790" y="2249"/>
                </a:cubicBezTo>
                <a:lnTo>
                  <a:pt x="5762" y="2275"/>
                </a:lnTo>
                <a:lnTo>
                  <a:pt x="5735" y="2301"/>
                </a:lnTo>
                <a:cubicBezTo>
                  <a:pt x="5541" y="2594"/>
                  <a:pt x="5374" y="2859"/>
                  <a:pt x="5180" y="3151"/>
                </a:cubicBezTo>
                <a:lnTo>
                  <a:pt x="5180" y="3178"/>
                </a:lnTo>
                <a:lnTo>
                  <a:pt x="5153" y="3205"/>
                </a:lnTo>
                <a:cubicBezTo>
                  <a:pt x="5070" y="3285"/>
                  <a:pt x="5097" y="3284"/>
                  <a:pt x="5042" y="3364"/>
                </a:cubicBezTo>
                <a:cubicBezTo>
                  <a:pt x="5042" y="3390"/>
                  <a:pt x="5042" y="3417"/>
                  <a:pt x="5015" y="3444"/>
                </a:cubicBezTo>
                <a:lnTo>
                  <a:pt x="4987" y="3470"/>
                </a:lnTo>
                <a:cubicBezTo>
                  <a:pt x="4932" y="3550"/>
                  <a:pt x="4903" y="3630"/>
                  <a:pt x="4848" y="3656"/>
                </a:cubicBezTo>
                <a:lnTo>
                  <a:pt x="4821" y="3682"/>
                </a:lnTo>
                <a:lnTo>
                  <a:pt x="4821" y="3762"/>
                </a:lnTo>
                <a:cubicBezTo>
                  <a:pt x="4793" y="3762"/>
                  <a:pt x="4738" y="3896"/>
                  <a:pt x="4682" y="3949"/>
                </a:cubicBezTo>
                <a:lnTo>
                  <a:pt x="4655" y="3975"/>
                </a:lnTo>
                <a:lnTo>
                  <a:pt x="4655" y="4001"/>
                </a:lnTo>
                <a:cubicBezTo>
                  <a:pt x="4544" y="4240"/>
                  <a:pt x="4433" y="4507"/>
                  <a:pt x="4294" y="4746"/>
                </a:cubicBezTo>
                <a:cubicBezTo>
                  <a:pt x="4294" y="4773"/>
                  <a:pt x="4267" y="4798"/>
                  <a:pt x="4240" y="4825"/>
                </a:cubicBezTo>
                <a:cubicBezTo>
                  <a:pt x="4240" y="4852"/>
                  <a:pt x="4240" y="4878"/>
                  <a:pt x="4240" y="4905"/>
                </a:cubicBezTo>
                <a:cubicBezTo>
                  <a:pt x="4240" y="4878"/>
                  <a:pt x="4211" y="4905"/>
                  <a:pt x="4184" y="4905"/>
                </a:cubicBezTo>
                <a:cubicBezTo>
                  <a:pt x="4184" y="4932"/>
                  <a:pt x="4156" y="4959"/>
                  <a:pt x="4156" y="4959"/>
                </a:cubicBezTo>
                <a:cubicBezTo>
                  <a:pt x="4101" y="5092"/>
                  <a:pt x="4073" y="5224"/>
                  <a:pt x="4018" y="5330"/>
                </a:cubicBezTo>
                <a:cubicBezTo>
                  <a:pt x="4018" y="5339"/>
                  <a:pt x="4018" y="5347"/>
                  <a:pt x="4018" y="5356"/>
                </a:cubicBezTo>
                <a:lnTo>
                  <a:pt x="4018" y="5410"/>
                </a:lnTo>
                <a:lnTo>
                  <a:pt x="3991" y="5410"/>
                </a:lnTo>
                <a:cubicBezTo>
                  <a:pt x="3908" y="5569"/>
                  <a:pt x="3824" y="5702"/>
                  <a:pt x="3797" y="5809"/>
                </a:cubicBezTo>
                <a:cubicBezTo>
                  <a:pt x="3714" y="5888"/>
                  <a:pt x="3658" y="6127"/>
                  <a:pt x="3575" y="6340"/>
                </a:cubicBezTo>
                <a:cubicBezTo>
                  <a:pt x="3520" y="6393"/>
                  <a:pt x="3492" y="6579"/>
                  <a:pt x="3464" y="6632"/>
                </a:cubicBezTo>
                <a:lnTo>
                  <a:pt x="3464" y="6659"/>
                </a:lnTo>
                <a:lnTo>
                  <a:pt x="3464" y="6685"/>
                </a:lnTo>
                <a:lnTo>
                  <a:pt x="3464" y="6711"/>
                </a:lnTo>
                <a:cubicBezTo>
                  <a:pt x="3437" y="6738"/>
                  <a:pt x="3436" y="6738"/>
                  <a:pt x="3436" y="6711"/>
                </a:cubicBezTo>
                <a:cubicBezTo>
                  <a:pt x="3408" y="6791"/>
                  <a:pt x="3409" y="6739"/>
                  <a:pt x="3381" y="6739"/>
                </a:cubicBezTo>
                <a:cubicBezTo>
                  <a:pt x="3409" y="6818"/>
                  <a:pt x="3325" y="6817"/>
                  <a:pt x="3325" y="6924"/>
                </a:cubicBezTo>
                <a:cubicBezTo>
                  <a:pt x="3297" y="6897"/>
                  <a:pt x="3298" y="6978"/>
                  <a:pt x="3270" y="6978"/>
                </a:cubicBezTo>
                <a:cubicBezTo>
                  <a:pt x="3326" y="6871"/>
                  <a:pt x="3353" y="6685"/>
                  <a:pt x="3408" y="6659"/>
                </a:cubicBezTo>
                <a:lnTo>
                  <a:pt x="3408" y="6605"/>
                </a:lnTo>
                <a:lnTo>
                  <a:pt x="3436" y="6579"/>
                </a:lnTo>
                <a:cubicBezTo>
                  <a:pt x="3436" y="6419"/>
                  <a:pt x="3520" y="6287"/>
                  <a:pt x="3575" y="6154"/>
                </a:cubicBezTo>
                <a:cubicBezTo>
                  <a:pt x="3714" y="5808"/>
                  <a:pt x="3824" y="5464"/>
                  <a:pt x="3962" y="5171"/>
                </a:cubicBezTo>
                <a:cubicBezTo>
                  <a:pt x="4073" y="4932"/>
                  <a:pt x="4184" y="4560"/>
                  <a:pt x="4378" y="4241"/>
                </a:cubicBezTo>
                <a:cubicBezTo>
                  <a:pt x="4405" y="4188"/>
                  <a:pt x="4461" y="4161"/>
                  <a:pt x="4461" y="4108"/>
                </a:cubicBezTo>
                <a:cubicBezTo>
                  <a:pt x="4599" y="3868"/>
                  <a:pt x="4682" y="3630"/>
                  <a:pt x="4793" y="3444"/>
                </a:cubicBezTo>
                <a:cubicBezTo>
                  <a:pt x="4904" y="3311"/>
                  <a:pt x="4848" y="3391"/>
                  <a:pt x="4931" y="3231"/>
                </a:cubicBezTo>
                <a:cubicBezTo>
                  <a:pt x="5014" y="3045"/>
                  <a:pt x="5125" y="2886"/>
                  <a:pt x="5236" y="2780"/>
                </a:cubicBezTo>
                <a:cubicBezTo>
                  <a:pt x="5347" y="2541"/>
                  <a:pt x="5624" y="2221"/>
                  <a:pt x="5762" y="2009"/>
                </a:cubicBezTo>
                <a:cubicBezTo>
                  <a:pt x="5818" y="1929"/>
                  <a:pt x="5845" y="1956"/>
                  <a:pt x="5901" y="1876"/>
                </a:cubicBezTo>
                <a:cubicBezTo>
                  <a:pt x="5845" y="1850"/>
                  <a:pt x="5956" y="1717"/>
                  <a:pt x="6039" y="1638"/>
                </a:cubicBezTo>
                <a:cubicBezTo>
                  <a:pt x="6039" y="1638"/>
                  <a:pt x="6067" y="1637"/>
                  <a:pt x="6095" y="1610"/>
                </a:cubicBezTo>
                <a:cubicBezTo>
                  <a:pt x="6178" y="1530"/>
                  <a:pt x="6232" y="1345"/>
                  <a:pt x="6371" y="1239"/>
                </a:cubicBezTo>
                <a:cubicBezTo>
                  <a:pt x="6399" y="1212"/>
                  <a:pt x="6426" y="1238"/>
                  <a:pt x="6482" y="1185"/>
                </a:cubicBezTo>
                <a:cubicBezTo>
                  <a:pt x="6482" y="1185"/>
                  <a:pt x="6482" y="1105"/>
                  <a:pt x="6538" y="1079"/>
                </a:cubicBezTo>
                <a:cubicBezTo>
                  <a:pt x="6759" y="786"/>
                  <a:pt x="7120" y="468"/>
                  <a:pt x="7369" y="229"/>
                </a:cubicBezTo>
                <a:cubicBezTo>
                  <a:pt x="7424" y="176"/>
                  <a:pt x="7479" y="116"/>
                  <a:pt x="7538" y="52"/>
                </a:cubicBezTo>
                <a:lnTo>
                  <a:pt x="7589" y="0"/>
                </a:lnTo>
                <a:lnTo>
                  <a:pt x="7437" y="0"/>
                </a:lnTo>
                <a:lnTo>
                  <a:pt x="7386" y="45"/>
                </a:lnTo>
                <a:cubicBezTo>
                  <a:pt x="7365" y="65"/>
                  <a:pt x="7340" y="89"/>
                  <a:pt x="7313" y="122"/>
                </a:cubicBezTo>
                <a:lnTo>
                  <a:pt x="7340" y="122"/>
                </a:lnTo>
                <a:lnTo>
                  <a:pt x="7313" y="149"/>
                </a:lnTo>
                <a:cubicBezTo>
                  <a:pt x="7313" y="202"/>
                  <a:pt x="7368" y="122"/>
                  <a:pt x="7396" y="122"/>
                </a:cubicBezTo>
                <a:cubicBezTo>
                  <a:pt x="7341" y="202"/>
                  <a:pt x="7313" y="202"/>
                  <a:pt x="7258" y="202"/>
                </a:cubicBezTo>
                <a:cubicBezTo>
                  <a:pt x="7258" y="229"/>
                  <a:pt x="7257" y="228"/>
                  <a:pt x="7229" y="255"/>
                </a:cubicBezTo>
                <a:cubicBezTo>
                  <a:pt x="7229" y="282"/>
                  <a:pt x="7202" y="282"/>
                  <a:pt x="7202" y="282"/>
                </a:cubicBezTo>
                <a:lnTo>
                  <a:pt x="7175" y="255"/>
                </a:lnTo>
                <a:cubicBezTo>
                  <a:pt x="7147" y="361"/>
                  <a:pt x="7091" y="282"/>
                  <a:pt x="7008" y="415"/>
                </a:cubicBezTo>
                <a:lnTo>
                  <a:pt x="6981" y="441"/>
                </a:lnTo>
                <a:lnTo>
                  <a:pt x="6953" y="441"/>
                </a:lnTo>
                <a:cubicBezTo>
                  <a:pt x="6759" y="654"/>
                  <a:pt x="6593" y="813"/>
                  <a:pt x="6427" y="946"/>
                </a:cubicBezTo>
                <a:cubicBezTo>
                  <a:pt x="6455" y="946"/>
                  <a:pt x="6455" y="1053"/>
                  <a:pt x="6400" y="1026"/>
                </a:cubicBezTo>
                <a:cubicBezTo>
                  <a:pt x="6427" y="973"/>
                  <a:pt x="6371" y="999"/>
                  <a:pt x="6344" y="1052"/>
                </a:cubicBezTo>
                <a:cubicBezTo>
                  <a:pt x="6260" y="1159"/>
                  <a:pt x="6095" y="1318"/>
                  <a:pt x="5957" y="1504"/>
                </a:cubicBezTo>
                <a:cubicBezTo>
                  <a:pt x="5818" y="1663"/>
                  <a:pt x="5679" y="1850"/>
                  <a:pt x="5568" y="1982"/>
                </a:cubicBezTo>
                <a:cubicBezTo>
                  <a:pt x="5596" y="1956"/>
                  <a:pt x="5569" y="2062"/>
                  <a:pt x="5541" y="2062"/>
                </a:cubicBezTo>
                <a:cubicBezTo>
                  <a:pt x="5569" y="2009"/>
                  <a:pt x="5541" y="2008"/>
                  <a:pt x="5514" y="2035"/>
                </a:cubicBezTo>
                <a:cubicBezTo>
                  <a:pt x="5514" y="2088"/>
                  <a:pt x="5403" y="2221"/>
                  <a:pt x="5320" y="2328"/>
                </a:cubicBezTo>
                <a:cubicBezTo>
                  <a:pt x="5236" y="2434"/>
                  <a:pt x="5152" y="2514"/>
                  <a:pt x="5180" y="2514"/>
                </a:cubicBezTo>
                <a:cubicBezTo>
                  <a:pt x="5069" y="2620"/>
                  <a:pt x="5014" y="2726"/>
                  <a:pt x="4959" y="2832"/>
                </a:cubicBezTo>
                <a:cubicBezTo>
                  <a:pt x="4876" y="2965"/>
                  <a:pt x="4821" y="3098"/>
                  <a:pt x="4682" y="3258"/>
                </a:cubicBezTo>
                <a:lnTo>
                  <a:pt x="4682" y="3311"/>
                </a:lnTo>
                <a:cubicBezTo>
                  <a:pt x="4572" y="3338"/>
                  <a:pt x="4488" y="3682"/>
                  <a:pt x="4405" y="3789"/>
                </a:cubicBezTo>
                <a:cubicBezTo>
                  <a:pt x="4377" y="3815"/>
                  <a:pt x="4378" y="3789"/>
                  <a:pt x="4350" y="3842"/>
                </a:cubicBezTo>
                <a:cubicBezTo>
                  <a:pt x="4295" y="3922"/>
                  <a:pt x="4295" y="4002"/>
                  <a:pt x="4240" y="4081"/>
                </a:cubicBezTo>
                <a:cubicBezTo>
                  <a:pt x="4212" y="4134"/>
                  <a:pt x="4184" y="4161"/>
                  <a:pt x="4129" y="4214"/>
                </a:cubicBezTo>
                <a:cubicBezTo>
                  <a:pt x="4046" y="4373"/>
                  <a:pt x="3990" y="4613"/>
                  <a:pt x="3907" y="4799"/>
                </a:cubicBezTo>
                <a:cubicBezTo>
                  <a:pt x="3797" y="5011"/>
                  <a:pt x="3686" y="5330"/>
                  <a:pt x="3575" y="5569"/>
                </a:cubicBezTo>
                <a:cubicBezTo>
                  <a:pt x="3547" y="5648"/>
                  <a:pt x="3492" y="5728"/>
                  <a:pt x="3464" y="5781"/>
                </a:cubicBezTo>
                <a:lnTo>
                  <a:pt x="3492" y="5755"/>
                </a:lnTo>
                <a:cubicBezTo>
                  <a:pt x="3464" y="5861"/>
                  <a:pt x="3409" y="5968"/>
                  <a:pt x="3381" y="6048"/>
                </a:cubicBezTo>
                <a:lnTo>
                  <a:pt x="3381" y="6128"/>
                </a:lnTo>
                <a:cubicBezTo>
                  <a:pt x="3298" y="6393"/>
                  <a:pt x="3187" y="6738"/>
                  <a:pt x="3104" y="6978"/>
                </a:cubicBezTo>
                <a:lnTo>
                  <a:pt x="3132" y="6978"/>
                </a:lnTo>
                <a:lnTo>
                  <a:pt x="3132" y="7004"/>
                </a:lnTo>
                <a:lnTo>
                  <a:pt x="3104" y="7030"/>
                </a:lnTo>
                <a:cubicBezTo>
                  <a:pt x="3076" y="7110"/>
                  <a:pt x="3049" y="7402"/>
                  <a:pt x="3021" y="7322"/>
                </a:cubicBezTo>
                <a:lnTo>
                  <a:pt x="3021" y="7350"/>
                </a:lnTo>
                <a:lnTo>
                  <a:pt x="3021" y="7376"/>
                </a:lnTo>
                <a:lnTo>
                  <a:pt x="2993" y="7376"/>
                </a:lnTo>
                <a:lnTo>
                  <a:pt x="2993" y="7350"/>
                </a:lnTo>
                <a:cubicBezTo>
                  <a:pt x="2937" y="7323"/>
                  <a:pt x="2965" y="7430"/>
                  <a:pt x="2965" y="7456"/>
                </a:cubicBezTo>
                <a:cubicBezTo>
                  <a:pt x="2938" y="7403"/>
                  <a:pt x="2883" y="7563"/>
                  <a:pt x="2911" y="7456"/>
                </a:cubicBezTo>
                <a:cubicBezTo>
                  <a:pt x="2938" y="7456"/>
                  <a:pt x="2938" y="7376"/>
                  <a:pt x="2938" y="7376"/>
                </a:cubicBezTo>
                <a:cubicBezTo>
                  <a:pt x="2910" y="7429"/>
                  <a:pt x="2911" y="7403"/>
                  <a:pt x="2911" y="7376"/>
                </a:cubicBezTo>
                <a:cubicBezTo>
                  <a:pt x="2966" y="7350"/>
                  <a:pt x="2966" y="7243"/>
                  <a:pt x="3021" y="7164"/>
                </a:cubicBezTo>
                <a:lnTo>
                  <a:pt x="3021" y="7110"/>
                </a:lnTo>
                <a:lnTo>
                  <a:pt x="3021" y="7084"/>
                </a:lnTo>
                <a:lnTo>
                  <a:pt x="3021" y="7058"/>
                </a:lnTo>
                <a:lnTo>
                  <a:pt x="3049" y="7058"/>
                </a:lnTo>
                <a:cubicBezTo>
                  <a:pt x="3049" y="7031"/>
                  <a:pt x="3049" y="7030"/>
                  <a:pt x="3049" y="7004"/>
                </a:cubicBezTo>
                <a:cubicBezTo>
                  <a:pt x="3021" y="6977"/>
                  <a:pt x="3020" y="7030"/>
                  <a:pt x="2993" y="7030"/>
                </a:cubicBezTo>
                <a:cubicBezTo>
                  <a:pt x="2993" y="6977"/>
                  <a:pt x="3021" y="6978"/>
                  <a:pt x="3021" y="6951"/>
                </a:cubicBezTo>
                <a:lnTo>
                  <a:pt x="3021" y="6924"/>
                </a:lnTo>
                <a:lnTo>
                  <a:pt x="3021" y="6898"/>
                </a:lnTo>
                <a:lnTo>
                  <a:pt x="3021" y="6871"/>
                </a:lnTo>
                <a:lnTo>
                  <a:pt x="3049" y="6765"/>
                </a:lnTo>
                <a:lnTo>
                  <a:pt x="3076" y="6739"/>
                </a:lnTo>
                <a:cubicBezTo>
                  <a:pt x="3132" y="6579"/>
                  <a:pt x="3132" y="6632"/>
                  <a:pt x="3160" y="6472"/>
                </a:cubicBezTo>
                <a:cubicBezTo>
                  <a:pt x="3160" y="6446"/>
                  <a:pt x="3160" y="6447"/>
                  <a:pt x="3160" y="6420"/>
                </a:cubicBezTo>
                <a:cubicBezTo>
                  <a:pt x="3187" y="6393"/>
                  <a:pt x="3187" y="6393"/>
                  <a:pt x="3187" y="6420"/>
                </a:cubicBezTo>
                <a:cubicBezTo>
                  <a:pt x="3187" y="6340"/>
                  <a:pt x="3215" y="6207"/>
                  <a:pt x="3270" y="6180"/>
                </a:cubicBezTo>
                <a:cubicBezTo>
                  <a:pt x="3243" y="6233"/>
                  <a:pt x="3270" y="6233"/>
                  <a:pt x="3298" y="6180"/>
                </a:cubicBezTo>
                <a:lnTo>
                  <a:pt x="3298" y="6154"/>
                </a:lnTo>
                <a:lnTo>
                  <a:pt x="3270" y="6154"/>
                </a:lnTo>
                <a:cubicBezTo>
                  <a:pt x="3270" y="6145"/>
                  <a:pt x="3270" y="6136"/>
                  <a:pt x="3270" y="6128"/>
                </a:cubicBezTo>
                <a:lnTo>
                  <a:pt x="3298" y="6101"/>
                </a:lnTo>
                <a:cubicBezTo>
                  <a:pt x="3298" y="5942"/>
                  <a:pt x="3491" y="5542"/>
                  <a:pt x="3546" y="5356"/>
                </a:cubicBezTo>
                <a:cubicBezTo>
                  <a:pt x="3574" y="5250"/>
                  <a:pt x="3547" y="5223"/>
                  <a:pt x="3602" y="5144"/>
                </a:cubicBezTo>
                <a:cubicBezTo>
                  <a:pt x="3602" y="5091"/>
                  <a:pt x="3658" y="5064"/>
                  <a:pt x="3686" y="5011"/>
                </a:cubicBezTo>
                <a:cubicBezTo>
                  <a:pt x="3714" y="4905"/>
                  <a:pt x="3714" y="4825"/>
                  <a:pt x="3797" y="4799"/>
                </a:cubicBezTo>
                <a:cubicBezTo>
                  <a:pt x="3963" y="4294"/>
                  <a:pt x="4267" y="3736"/>
                  <a:pt x="4572" y="3258"/>
                </a:cubicBezTo>
                <a:cubicBezTo>
                  <a:pt x="4544" y="3231"/>
                  <a:pt x="4544" y="3232"/>
                  <a:pt x="4544" y="3205"/>
                </a:cubicBezTo>
                <a:cubicBezTo>
                  <a:pt x="4544" y="3214"/>
                  <a:pt x="4544" y="3222"/>
                  <a:pt x="4544" y="3231"/>
                </a:cubicBezTo>
                <a:lnTo>
                  <a:pt x="4516" y="3231"/>
                </a:lnTo>
                <a:cubicBezTo>
                  <a:pt x="4516" y="3231"/>
                  <a:pt x="4517" y="3204"/>
                  <a:pt x="4544" y="3178"/>
                </a:cubicBezTo>
                <a:lnTo>
                  <a:pt x="4544" y="3099"/>
                </a:lnTo>
                <a:cubicBezTo>
                  <a:pt x="4572" y="3125"/>
                  <a:pt x="4600" y="3098"/>
                  <a:pt x="4655" y="3019"/>
                </a:cubicBezTo>
                <a:lnTo>
                  <a:pt x="4655" y="2992"/>
                </a:lnTo>
                <a:cubicBezTo>
                  <a:pt x="4655" y="2992"/>
                  <a:pt x="4682" y="2992"/>
                  <a:pt x="4682" y="2965"/>
                </a:cubicBezTo>
                <a:lnTo>
                  <a:pt x="4682" y="2939"/>
                </a:lnTo>
                <a:lnTo>
                  <a:pt x="4710" y="2939"/>
                </a:lnTo>
                <a:cubicBezTo>
                  <a:pt x="4710" y="2912"/>
                  <a:pt x="4710" y="2913"/>
                  <a:pt x="4737" y="2886"/>
                </a:cubicBezTo>
                <a:cubicBezTo>
                  <a:pt x="4710" y="2833"/>
                  <a:pt x="4821" y="2752"/>
                  <a:pt x="4793" y="2752"/>
                </a:cubicBezTo>
                <a:lnTo>
                  <a:pt x="4766" y="2752"/>
                </a:lnTo>
                <a:lnTo>
                  <a:pt x="4737" y="2780"/>
                </a:lnTo>
                <a:cubicBezTo>
                  <a:pt x="4737" y="2753"/>
                  <a:pt x="4766" y="2753"/>
                  <a:pt x="4766" y="2726"/>
                </a:cubicBezTo>
                <a:lnTo>
                  <a:pt x="4793" y="2700"/>
                </a:lnTo>
                <a:cubicBezTo>
                  <a:pt x="4821" y="2647"/>
                  <a:pt x="4849" y="2594"/>
                  <a:pt x="4877" y="2594"/>
                </a:cubicBezTo>
                <a:lnTo>
                  <a:pt x="4877" y="2568"/>
                </a:lnTo>
                <a:cubicBezTo>
                  <a:pt x="4877" y="2567"/>
                  <a:pt x="4876" y="2540"/>
                  <a:pt x="4904" y="2514"/>
                </a:cubicBezTo>
                <a:lnTo>
                  <a:pt x="4931" y="2514"/>
                </a:lnTo>
                <a:lnTo>
                  <a:pt x="4931" y="2540"/>
                </a:lnTo>
                <a:cubicBezTo>
                  <a:pt x="4931" y="2513"/>
                  <a:pt x="4931" y="2488"/>
                  <a:pt x="4959" y="2461"/>
                </a:cubicBezTo>
                <a:cubicBezTo>
                  <a:pt x="4959" y="2488"/>
                  <a:pt x="4987" y="2488"/>
                  <a:pt x="5015" y="2461"/>
                </a:cubicBezTo>
                <a:cubicBezTo>
                  <a:pt x="4987" y="2461"/>
                  <a:pt x="5015" y="2434"/>
                  <a:pt x="5015" y="2408"/>
                </a:cubicBezTo>
                <a:lnTo>
                  <a:pt x="5042" y="2381"/>
                </a:lnTo>
                <a:lnTo>
                  <a:pt x="5042" y="2355"/>
                </a:lnTo>
                <a:lnTo>
                  <a:pt x="5069" y="2355"/>
                </a:lnTo>
                <a:lnTo>
                  <a:pt x="5069" y="2381"/>
                </a:lnTo>
                <a:cubicBezTo>
                  <a:pt x="5152" y="2248"/>
                  <a:pt x="5237" y="2115"/>
                  <a:pt x="5292" y="2089"/>
                </a:cubicBezTo>
                <a:cubicBezTo>
                  <a:pt x="5320" y="2062"/>
                  <a:pt x="5320" y="2062"/>
                  <a:pt x="5320" y="2035"/>
                </a:cubicBezTo>
                <a:cubicBezTo>
                  <a:pt x="5347" y="2008"/>
                  <a:pt x="5347" y="2009"/>
                  <a:pt x="5374" y="2009"/>
                </a:cubicBezTo>
                <a:cubicBezTo>
                  <a:pt x="5374" y="2016"/>
                  <a:pt x="5374" y="2023"/>
                  <a:pt x="5374" y="2030"/>
                </a:cubicBezTo>
                <a:lnTo>
                  <a:pt x="5446" y="1948"/>
                </a:lnTo>
                <a:cubicBezTo>
                  <a:pt x="5524" y="1852"/>
                  <a:pt x="5554" y="1797"/>
                  <a:pt x="5679" y="1638"/>
                </a:cubicBezTo>
                <a:cubicBezTo>
                  <a:pt x="5762" y="1584"/>
                  <a:pt x="5789" y="1558"/>
                  <a:pt x="5817" y="1558"/>
                </a:cubicBezTo>
                <a:lnTo>
                  <a:pt x="5817" y="1478"/>
                </a:lnTo>
                <a:cubicBezTo>
                  <a:pt x="5873" y="1477"/>
                  <a:pt x="5874" y="1398"/>
                  <a:pt x="5957" y="1319"/>
                </a:cubicBezTo>
                <a:cubicBezTo>
                  <a:pt x="6040" y="1239"/>
                  <a:pt x="5984" y="1371"/>
                  <a:pt x="6067" y="1265"/>
                </a:cubicBezTo>
                <a:cubicBezTo>
                  <a:pt x="5984" y="1318"/>
                  <a:pt x="6066" y="1212"/>
                  <a:pt x="6149" y="1132"/>
                </a:cubicBezTo>
                <a:lnTo>
                  <a:pt x="6122" y="1132"/>
                </a:lnTo>
                <a:cubicBezTo>
                  <a:pt x="6094" y="1159"/>
                  <a:pt x="6067" y="1185"/>
                  <a:pt x="6067" y="1159"/>
                </a:cubicBezTo>
                <a:cubicBezTo>
                  <a:pt x="6067" y="1159"/>
                  <a:pt x="6067" y="1133"/>
                  <a:pt x="6095" y="1106"/>
                </a:cubicBezTo>
                <a:lnTo>
                  <a:pt x="6122" y="1079"/>
                </a:lnTo>
                <a:cubicBezTo>
                  <a:pt x="6094" y="1079"/>
                  <a:pt x="6066" y="1159"/>
                  <a:pt x="6039" y="1132"/>
                </a:cubicBezTo>
                <a:cubicBezTo>
                  <a:pt x="6094" y="1079"/>
                  <a:pt x="6122" y="1026"/>
                  <a:pt x="6149" y="1026"/>
                </a:cubicBezTo>
                <a:cubicBezTo>
                  <a:pt x="6177" y="1026"/>
                  <a:pt x="6178" y="1027"/>
                  <a:pt x="6178" y="1000"/>
                </a:cubicBezTo>
                <a:cubicBezTo>
                  <a:pt x="6206" y="973"/>
                  <a:pt x="6232" y="946"/>
                  <a:pt x="6260" y="946"/>
                </a:cubicBezTo>
                <a:cubicBezTo>
                  <a:pt x="6260" y="946"/>
                  <a:pt x="6260" y="973"/>
                  <a:pt x="6233" y="1000"/>
                </a:cubicBezTo>
                <a:lnTo>
                  <a:pt x="6233" y="1026"/>
                </a:lnTo>
                <a:cubicBezTo>
                  <a:pt x="6288" y="1000"/>
                  <a:pt x="6288" y="1053"/>
                  <a:pt x="6316" y="946"/>
                </a:cubicBezTo>
                <a:cubicBezTo>
                  <a:pt x="6344" y="973"/>
                  <a:pt x="6289" y="1026"/>
                  <a:pt x="6289" y="1052"/>
                </a:cubicBezTo>
                <a:cubicBezTo>
                  <a:pt x="6372" y="946"/>
                  <a:pt x="6344" y="919"/>
                  <a:pt x="6400" y="866"/>
                </a:cubicBezTo>
                <a:cubicBezTo>
                  <a:pt x="6372" y="866"/>
                  <a:pt x="6371" y="894"/>
                  <a:pt x="6371" y="894"/>
                </a:cubicBezTo>
                <a:cubicBezTo>
                  <a:pt x="6343" y="920"/>
                  <a:pt x="6344" y="920"/>
                  <a:pt x="6316" y="894"/>
                </a:cubicBezTo>
                <a:lnTo>
                  <a:pt x="6371" y="840"/>
                </a:lnTo>
                <a:cubicBezTo>
                  <a:pt x="6315" y="867"/>
                  <a:pt x="6315" y="840"/>
                  <a:pt x="6371" y="814"/>
                </a:cubicBezTo>
                <a:cubicBezTo>
                  <a:pt x="6371" y="805"/>
                  <a:pt x="6371" y="795"/>
                  <a:pt x="6371" y="786"/>
                </a:cubicBezTo>
                <a:cubicBezTo>
                  <a:pt x="6343" y="813"/>
                  <a:pt x="6344" y="786"/>
                  <a:pt x="6344" y="786"/>
                </a:cubicBezTo>
                <a:cubicBezTo>
                  <a:pt x="6371" y="760"/>
                  <a:pt x="6372" y="760"/>
                  <a:pt x="6400" y="760"/>
                </a:cubicBezTo>
                <a:lnTo>
                  <a:pt x="6427" y="734"/>
                </a:lnTo>
                <a:lnTo>
                  <a:pt x="6482" y="628"/>
                </a:lnTo>
                <a:lnTo>
                  <a:pt x="6454" y="654"/>
                </a:lnTo>
                <a:cubicBezTo>
                  <a:pt x="6427" y="680"/>
                  <a:pt x="6400" y="680"/>
                  <a:pt x="6400" y="680"/>
                </a:cubicBezTo>
                <a:cubicBezTo>
                  <a:pt x="6400" y="653"/>
                  <a:pt x="6427" y="628"/>
                  <a:pt x="6454" y="601"/>
                </a:cubicBezTo>
                <a:lnTo>
                  <a:pt x="6482" y="574"/>
                </a:lnTo>
                <a:lnTo>
                  <a:pt x="6510" y="548"/>
                </a:lnTo>
                <a:cubicBezTo>
                  <a:pt x="6538" y="521"/>
                  <a:pt x="6565" y="521"/>
                  <a:pt x="6565" y="548"/>
                </a:cubicBezTo>
                <a:cubicBezTo>
                  <a:pt x="6565" y="548"/>
                  <a:pt x="6565" y="575"/>
                  <a:pt x="6538" y="601"/>
                </a:cubicBezTo>
                <a:lnTo>
                  <a:pt x="6510" y="601"/>
                </a:lnTo>
                <a:lnTo>
                  <a:pt x="6482" y="628"/>
                </a:lnTo>
                <a:cubicBezTo>
                  <a:pt x="6620" y="574"/>
                  <a:pt x="6510" y="654"/>
                  <a:pt x="6454" y="734"/>
                </a:cubicBezTo>
                <a:lnTo>
                  <a:pt x="6482" y="708"/>
                </a:lnTo>
                <a:cubicBezTo>
                  <a:pt x="6482" y="716"/>
                  <a:pt x="6482" y="725"/>
                  <a:pt x="6482" y="734"/>
                </a:cubicBezTo>
                <a:cubicBezTo>
                  <a:pt x="6482" y="743"/>
                  <a:pt x="6482" y="751"/>
                  <a:pt x="6482" y="760"/>
                </a:cubicBezTo>
                <a:lnTo>
                  <a:pt x="6454" y="760"/>
                </a:lnTo>
                <a:lnTo>
                  <a:pt x="6427" y="788"/>
                </a:lnTo>
                <a:lnTo>
                  <a:pt x="6454" y="786"/>
                </a:lnTo>
                <a:lnTo>
                  <a:pt x="6427" y="814"/>
                </a:lnTo>
                <a:lnTo>
                  <a:pt x="6427" y="840"/>
                </a:lnTo>
                <a:cubicBezTo>
                  <a:pt x="6510" y="813"/>
                  <a:pt x="6538" y="760"/>
                  <a:pt x="6621" y="654"/>
                </a:cubicBezTo>
                <a:lnTo>
                  <a:pt x="6594" y="654"/>
                </a:lnTo>
                <a:lnTo>
                  <a:pt x="6565" y="654"/>
                </a:lnTo>
                <a:lnTo>
                  <a:pt x="6594" y="628"/>
                </a:lnTo>
                <a:lnTo>
                  <a:pt x="6621" y="628"/>
                </a:lnTo>
                <a:lnTo>
                  <a:pt x="6648" y="601"/>
                </a:lnTo>
                <a:cubicBezTo>
                  <a:pt x="6676" y="575"/>
                  <a:pt x="6649" y="548"/>
                  <a:pt x="6704" y="495"/>
                </a:cubicBezTo>
                <a:lnTo>
                  <a:pt x="6704" y="468"/>
                </a:lnTo>
                <a:cubicBezTo>
                  <a:pt x="6732" y="468"/>
                  <a:pt x="6732" y="441"/>
                  <a:pt x="6732" y="441"/>
                </a:cubicBezTo>
                <a:lnTo>
                  <a:pt x="6759" y="441"/>
                </a:lnTo>
                <a:lnTo>
                  <a:pt x="6759" y="468"/>
                </a:lnTo>
                <a:cubicBezTo>
                  <a:pt x="6814" y="414"/>
                  <a:pt x="6814" y="335"/>
                  <a:pt x="6870" y="335"/>
                </a:cubicBezTo>
                <a:cubicBezTo>
                  <a:pt x="6870" y="335"/>
                  <a:pt x="6897" y="335"/>
                  <a:pt x="6897" y="309"/>
                </a:cubicBezTo>
                <a:lnTo>
                  <a:pt x="6926" y="309"/>
                </a:lnTo>
                <a:lnTo>
                  <a:pt x="6926" y="335"/>
                </a:lnTo>
                <a:cubicBezTo>
                  <a:pt x="7037" y="149"/>
                  <a:pt x="6981" y="282"/>
                  <a:pt x="7037" y="282"/>
                </a:cubicBezTo>
                <a:cubicBezTo>
                  <a:pt x="7050" y="229"/>
                  <a:pt x="7098" y="162"/>
                  <a:pt x="7160" y="92"/>
                </a:cubicBezTo>
                <a:lnTo>
                  <a:pt x="7253" y="0"/>
                </a:lnTo>
                <a:lnTo>
                  <a:pt x="6338" y="0"/>
                </a:lnTo>
                <a:lnTo>
                  <a:pt x="6140" y="199"/>
                </a:lnTo>
                <a:cubicBezTo>
                  <a:pt x="5246" y="1136"/>
                  <a:pt x="4464" y="2182"/>
                  <a:pt x="3824" y="3311"/>
                </a:cubicBezTo>
                <a:close/>
                <a:moveTo>
                  <a:pt x="5374" y="2030"/>
                </a:moveTo>
                <a:lnTo>
                  <a:pt x="5347" y="2062"/>
                </a:lnTo>
                <a:lnTo>
                  <a:pt x="5374" y="2035"/>
                </a:lnTo>
                <a:lnTo>
                  <a:pt x="5374" y="2030"/>
                </a:lnTo>
                <a:close/>
                <a:moveTo>
                  <a:pt x="5138" y="3442"/>
                </a:moveTo>
                <a:lnTo>
                  <a:pt x="5150" y="3440"/>
                </a:lnTo>
                <a:cubicBezTo>
                  <a:pt x="5154" y="3437"/>
                  <a:pt x="5153" y="3431"/>
                  <a:pt x="5153" y="3418"/>
                </a:cubicBezTo>
                <a:lnTo>
                  <a:pt x="5138" y="3442"/>
                </a:lnTo>
                <a:close/>
                <a:moveTo>
                  <a:pt x="3824" y="8705"/>
                </a:moveTo>
                <a:cubicBezTo>
                  <a:pt x="3796" y="8732"/>
                  <a:pt x="3797" y="8757"/>
                  <a:pt x="3797" y="8784"/>
                </a:cubicBezTo>
                <a:lnTo>
                  <a:pt x="3797" y="8811"/>
                </a:lnTo>
                <a:lnTo>
                  <a:pt x="3797" y="8838"/>
                </a:lnTo>
                <a:lnTo>
                  <a:pt x="3797" y="8864"/>
                </a:lnTo>
                <a:cubicBezTo>
                  <a:pt x="3797" y="8864"/>
                  <a:pt x="3796" y="8838"/>
                  <a:pt x="3824" y="8811"/>
                </a:cubicBezTo>
                <a:lnTo>
                  <a:pt x="3824" y="8705"/>
                </a:lnTo>
                <a:close/>
                <a:moveTo>
                  <a:pt x="3520" y="12184"/>
                </a:moveTo>
                <a:lnTo>
                  <a:pt x="3519" y="12159"/>
                </a:lnTo>
                <a:lnTo>
                  <a:pt x="3519" y="12185"/>
                </a:lnTo>
                <a:lnTo>
                  <a:pt x="3520" y="12184"/>
                </a:lnTo>
                <a:close/>
                <a:moveTo>
                  <a:pt x="3546" y="12159"/>
                </a:moveTo>
                <a:lnTo>
                  <a:pt x="3546" y="12131"/>
                </a:lnTo>
                <a:lnTo>
                  <a:pt x="3545" y="12131"/>
                </a:lnTo>
                <a:cubicBezTo>
                  <a:pt x="3546" y="12140"/>
                  <a:pt x="3546" y="12150"/>
                  <a:pt x="3546" y="12159"/>
                </a:cubicBezTo>
                <a:close/>
                <a:moveTo>
                  <a:pt x="3545" y="12131"/>
                </a:moveTo>
                <a:cubicBezTo>
                  <a:pt x="3544" y="12117"/>
                  <a:pt x="3545" y="12103"/>
                  <a:pt x="3544" y="12089"/>
                </a:cubicBezTo>
                <a:cubicBezTo>
                  <a:pt x="3554" y="12043"/>
                  <a:pt x="3596" y="12052"/>
                  <a:pt x="3575" y="11972"/>
                </a:cubicBezTo>
                <a:cubicBezTo>
                  <a:pt x="3547" y="11973"/>
                  <a:pt x="3546" y="11973"/>
                  <a:pt x="3546" y="11946"/>
                </a:cubicBezTo>
                <a:lnTo>
                  <a:pt x="3546" y="11919"/>
                </a:lnTo>
                <a:cubicBezTo>
                  <a:pt x="3519" y="11919"/>
                  <a:pt x="3519" y="11919"/>
                  <a:pt x="3519" y="11892"/>
                </a:cubicBezTo>
                <a:lnTo>
                  <a:pt x="3519" y="11866"/>
                </a:lnTo>
                <a:cubicBezTo>
                  <a:pt x="3547" y="11866"/>
                  <a:pt x="3546" y="11893"/>
                  <a:pt x="3546" y="11866"/>
                </a:cubicBezTo>
                <a:cubicBezTo>
                  <a:pt x="3546" y="11787"/>
                  <a:pt x="3520" y="11707"/>
                  <a:pt x="3575" y="11654"/>
                </a:cubicBezTo>
                <a:cubicBezTo>
                  <a:pt x="3547" y="11680"/>
                  <a:pt x="3546" y="11680"/>
                  <a:pt x="3546" y="11654"/>
                </a:cubicBezTo>
                <a:lnTo>
                  <a:pt x="3546" y="11600"/>
                </a:lnTo>
                <a:lnTo>
                  <a:pt x="3546" y="11574"/>
                </a:lnTo>
                <a:cubicBezTo>
                  <a:pt x="3491" y="11494"/>
                  <a:pt x="3574" y="11415"/>
                  <a:pt x="3519" y="11309"/>
                </a:cubicBezTo>
                <a:lnTo>
                  <a:pt x="3546" y="11309"/>
                </a:lnTo>
                <a:cubicBezTo>
                  <a:pt x="3519" y="11309"/>
                  <a:pt x="3519" y="11281"/>
                  <a:pt x="3519" y="11281"/>
                </a:cubicBezTo>
                <a:lnTo>
                  <a:pt x="3546" y="11255"/>
                </a:lnTo>
                <a:cubicBezTo>
                  <a:pt x="3546" y="11175"/>
                  <a:pt x="3546" y="11096"/>
                  <a:pt x="3546" y="11096"/>
                </a:cubicBezTo>
                <a:cubicBezTo>
                  <a:pt x="3546" y="11017"/>
                  <a:pt x="3575" y="11149"/>
                  <a:pt x="3575" y="11016"/>
                </a:cubicBezTo>
                <a:cubicBezTo>
                  <a:pt x="3547" y="11043"/>
                  <a:pt x="3519" y="11017"/>
                  <a:pt x="3546" y="10990"/>
                </a:cubicBezTo>
                <a:cubicBezTo>
                  <a:pt x="3574" y="10963"/>
                  <a:pt x="3602" y="11095"/>
                  <a:pt x="3602" y="10962"/>
                </a:cubicBezTo>
                <a:lnTo>
                  <a:pt x="3575" y="10962"/>
                </a:lnTo>
                <a:lnTo>
                  <a:pt x="3575" y="10936"/>
                </a:lnTo>
                <a:lnTo>
                  <a:pt x="3575" y="10910"/>
                </a:lnTo>
                <a:cubicBezTo>
                  <a:pt x="3575" y="10901"/>
                  <a:pt x="3575" y="10891"/>
                  <a:pt x="3575" y="10882"/>
                </a:cubicBezTo>
                <a:cubicBezTo>
                  <a:pt x="3575" y="10874"/>
                  <a:pt x="3575" y="10865"/>
                  <a:pt x="3575" y="10856"/>
                </a:cubicBezTo>
                <a:cubicBezTo>
                  <a:pt x="3547" y="10856"/>
                  <a:pt x="3546" y="10830"/>
                  <a:pt x="3546" y="10804"/>
                </a:cubicBezTo>
                <a:cubicBezTo>
                  <a:pt x="3574" y="10804"/>
                  <a:pt x="3575" y="10777"/>
                  <a:pt x="3575" y="10750"/>
                </a:cubicBezTo>
                <a:cubicBezTo>
                  <a:pt x="3547" y="10723"/>
                  <a:pt x="3546" y="10644"/>
                  <a:pt x="3546" y="10591"/>
                </a:cubicBezTo>
                <a:cubicBezTo>
                  <a:pt x="3546" y="10804"/>
                  <a:pt x="3547" y="10883"/>
                  <a:pt x="3519" y="11069"/>
                </a:cubicBezTo>
                <a:cubicBezTo>
                  <a:pt x="3464" y="11042"/>
                  <a:pt x="3436" y="11148"/>
                  <a:pt x="3436" y="11281"/>
                </a:cubicBezTo>
                <a:cubicBezTo>
                  <a:pt x="3436" y="11414"/>
                  <a:pt x="3436" y="11547"/>
                  <a:pt x="3408" y="11548"/>
                </a:cubicBezTo>
                <a:cubicBezTo>
                  <a:pt x="3381" y="11680"/>
                  <a:pt x="3437" y="11866"/>
                  <a:pt x="3464" y="11999"/>
                </a:cubicBezTo>
                <a:lnTo>
                  <a:pt x="3492" y="11972"/>
                </a:lnTo>
                <a:cubicBezTo>
                  <a:pt x="3492" y="11981"/>
                  <a:pt x="3492" y="11990"/>
                  <a:pt x="3492" y="11999"/>
                </a:cubicBezTo>
                <a:lnTo>
                  <a:pt x="3519" y="12105"/>
                </a:lnTo>
                <a:lnTo>
                  <a:pt x="3519" y="12131"/>
                </a:lnTo>
                <a:lnTo>
                  <a:pt x="3545" y="12131"/>
                </a:lnTo>
                <a:close/>
                <a:moveTo>
                  <a:pt x="3575" y="10910"/>
                </a:moveTo>
                <a:lnTo>
                  <a:pt x="3602" y="10910"/>
                </a:lnTo>
                <a:lnTo>
                  <a:pt x="3602" y="10882"/>
                </a:lnTo>
                <a:lnTo>
                  <a:pt x="3575" y="10910"/>
                </a:lnTo>
                <a:close/>
                <a:moveTo>
                  <a:pt x="4236" y="15154"/>
                </a:moveTo>
                <a:cubicBezTo>
                  <a:pt x="4237" y="15174"/>
                  <a:pt x="4238" y="15194"/>
                  <a:pt x="4240" y="15214"/>
                </a:cubicBezTo>
                <a:lnTo>
                  <a:pt x="4240" y="15188"/>
                </a:lnTo>
                <a:lnTo>
                  <a:pt x="4240" y="15161"/>
                </a:lnTo>
                <a:lnTo>
                  <a:pt x="4236" y="15154"/>
                </a:lnTo>
                <a:close/>
                <a:moveTo>
                  <a:pt x="4848" y="16701"/>
                </a:moveTo>
                <a:cubicBezTo>
                  <a:pt x="4820" y="16728"/>
                  <a:pt x="4849" y="16755"/>
                  <a:pt x="4877" y="16729"/>
                </a:cubicBezTo>
                <a:cubicBezTo>
                  <a:pt x="4849" y="16729"/>
                  <a:pt x="4848" y="16728"/>
                  <a:pt x="4848" y="16701"/>
                </a:cubicBezTo>
                <a:close/>
                <a:moveTo>
                  <a:pt x="6609" y="19462"/>
                </a:moveTo>
                <a:lnTo>
                  <a:pt x="6613" y="19461"/>
                </a:lnTo>
                <a:cubicBezTo>
                  <a:pt x="6613" y="19458"/>
                  <a:pt x="6607" y="19452"/>
                  <a:pt x="6594" y="19439"/>
                </a:cubicBezTo>
                <a:lnTo>
                  <a:pt x="6609" y="19462"/>
                </a:lnTo>
                <a:close/>
                <a:moveTo>
                  <a:pt x="3243" y="770"/>
                </a:moveTo>
                <a:cubicBezTo>
                  <a:pt x="3249" y="773"/>
                  <a:pt x="3253" y="781"/>
                  <a:pt x="3255" y="790"/>
                </a:cubicBezTo>
                <a:lnTo>
                  <a:pt x="3256" y="795"/>
                </a:lnTo>
                <a:lnTo>
                  <a:pt x="3025" y="1176"/>
                </a:lnTo>
                <a:cubicBezTo>
                  <a:pt x="2949" y="1316"/>
                  <a:pt x="2881" y="1459"/>
                  <a:pt x="2823" y="1608"/>
                </a:cubicBezTo>
                <a:cubicBezTo>
                  <a:pt x="2605" y="2170"/>
                  <a:pt x="2318" y="2700"/>
                  <a:pt x="2030" y="3230"/>
                </a:cubicBezTo>
                <a:cubicBezTo>
                  <a:pt x="2013" y="3169"/>
                  <a:pt x="2027" y="3028"/>
                  <a:pt x="2057" y="2878"/>
                </a:cubicBezTo>
                <a:lnTo>
                  <a:pt x="2099" y="2708"/>
                </a:lnTo>
                <a:lnTo>
                  <a:pt x="2189" y="2542"/>
                </a:lnTo>
                <a:cubicBezTo>
                  <a:pt x="2282" y="2373"/>
                  <a:pt x="2367" y="2211"/>
                  <a:pt x="2421" y="2032"/>
                </a:cubicBezTo>
                <a:cubicBezTo>
                  <a:pt x="2473" y="1955"/>
                  <a:pt x="2508" y="1903"/>
                  <a:pt x="2543" y="1851"/>
                </a:cubicBezTo>
                <a:cubicBezTo>
                  <a:pt x="2604" y="1705"/>
                  <a:pt x="2592" y="1752"/>
                  <a:pt x="2670" y="1580"/>
                </a:cubicBezTo>
                <a:cubicBezTo>
                  <a:pt x="2687" y="1554"/>
                  <a:pt x="2714" y="1571"/>
                  <a:pt x="2714" y="1571"/>
                </a:cubicBezTo>
                <a:cubicBezTo>
                  <a:pt x="2859" y="1386"/>
                  <a:pt x="2924" y="1261"/>
                  <a:pt x="2994" y="1158"/>
                </a:cubicBezTo>
                <a:cubicBezTo>
                  <a:pt x="3082" y="1028"/>
                  <a:pt x="3129" y="929"/>
                  <a:pt x="3212" y="779"/>
                </a:cubicBezTo>
                <a:cubicBezTo>
                  <a:pt x="3227" y="770"/>
                  <a:pt x="3237" y="767"/>
                  <a:pt x="3243" y="770"/>
                </a:cubicBezTo>
                <a:close/>
                <a:moveTo>
                  <a:pt x="5369" y="3160"/>
                </a:moveTo>
                <a:lnTo>
                  <a:pt x="5325" y="3240"/>
                </a:lnTo>
                <a:lnTo>
                  <a:pt x="5347" y="3178"/>
                </a:lnTo>
                <a:lnTo>
                  <a:pt x="5369" y="3160"/>
                </a:lnTo>
                <a:close/>
                <a:moveTo>
                  <a:pt x="1334" y="4069"/>
                </a:moveTo>
                <a:lnTo>
                  <a:pt x="1314" y="4121"/>
                </a:lnTo>
                <a:lnTo>
                  <a:pt x="1329" y="4071"/>
                </a:lnTo>
                <a:lnTo>
                  <a:pt x="1334" y="4069"/>
                </a:lnTo>
                <a:close/>
                <a:moveTo>
                  <a:pt x="1145" y="4621"/>
                </a:moveTo>
                <a:lnTo>
                  <a:pt x="1132" y="4676"/>
                </a:lnTo>
                <a:cubicBezTo>
                  <a:pt x="1129" y="4706"/>
                  <a:pt x="1132" y="4730"/>
                  <a:pt x="1142" y="4745"/>
                </a:cubicBezTo>
                <a:cubicBezTo>
                  <a:pt x="1119" y="4750"/>
                  <a:pt x="1119" y="4750"/>
                  <a:pt x="1119" y="4750"/>
                </a:cubicBezTo>
                <a:cubicBezTo>
                  <a:pt x="1119" y="4750"/>
                  <a:pt x="1119" y="4749"/>
                  <a:pt x="1101" y="4775"/>
                </a:cubicBezTo>
                <a:cubicBezTo>
                  <a:pt x="1106" y="4796"/>
                  <a:pt x="1111" y="4819"/>
                  <a:pt x="1116" y="4840"/>
                </a:cubicBezTo>
                <a:cubicBezTo>
                  <a:pt x="1116" y="4840"/>
                  <a:pt x="1116" y="4840"/>
                  <a:pt x="1134" y="4814"/>
                </a:cubicBezTo>
                <a:cubicBezTo>
                  <a:pt x="1134" y="4814"/>
                  <a:pt x="1133" y="4813"/>
                  <a:pt x="1135" y="4810"/>
                </a:cubicBezTo>
                <a:lnTo>
                  <a:pt x="1145" y="4796"/>
                </a:lnTo>
                <a:lnTo>
                  <a:pt x="1142" y="4822"/>
                </a:lnTo>
                <a:lnTo>
                  <a:pt x="1074" y="5071"/>
                </a:lnTo>
                <a:cubicBezTo>
                  <a:pt x="1096" y="5067"/>
                  <a:pt x="1098" y="5178"/>
                  <a:pt x="1138" y="5148"/>
                </a:cubicBezTo>
                <a:lnTo>
                  <a:pt x="1084" y="5371"/>
                </a:lnTo>
                <a:lnTo>
                  <a:pt x="1046" y="5361"/>
                </a:lnTo>
                <a:cubicBezTo>
                  <a:pt x="949" y="5352"/>
                  <a:pt x="917" y="5458"/>
                  <a:pt x="891" y="5558"/>
                </a:cubicBezTo>
                <a:cubicBezTo>
                  <a:pt x="805" y="5877"/>
                  <a:pt x="722" y="6197"/>
                  <a:pt x="644" y="6519"/>
                </a:cubicBezTo>
                <a:lnTo>
                  <a:pt x="607" y="6685"/>
                </a:lnTo>
                <a:lnTo>
                  <a:pt x="579" y="6691"/>
                </a:lnTo>
                <a:cubicBezTo>
                  <a:pt x="547" y="6720"/>
                  <a:pt x="530" y="6803"/>
                  <a:pt x="497" y="6852"/>
                </a:cubicBezTo>
                <a:cubicBezTo>
                  <a:pt x="476" y="6861"/>
                  <a:pt x="523" y="6747"/>
                  <a:pt x="493" y="6736"/>
                </a:cubicBezTo>
                <a:cubicBezTo>
                  <a:pt x="516" y="6679"/>
                  <a:pt x="529" y="6601"/>
                  <a:pt x="550" y="6592"/>
                </a:cubicBezTo>
                <a:cubicBezTo>
                  <a:pt x="623" y="6157"/>
                  <a:pt x="792" y="5822"/>
                  <a:pt x="821" y="5452"/>
                </a:cubicBezTo>
                <a:cubicBezTo>
                  <a:pt x="856" y="5366"/>
                  <a:pt x="880" y="5309"/>
                  <a:pt x="903" y="5251"/>
                </a:cubicBezTo>
                <a:cubicBezTo>
                  <a:pt x="931" y="5096"/>
                  <a:pt x="929" y="5146"/>
                  <a:pt x="968" y="4962"/>
                </a:cubicBezTo>
                <a:cubicBezTo>
                  <a:pt x="980" y="4934"/>
                  <a:pt x="1010" y="4944"/>
                  <a:pt x="1010" y="4944"/>
                </a:cubicBezTo>
                <a:cubicBezTo>
                  <a:pt x="1061" y="4839"/>
                  <a:pt x="1095" y="4753"/>
                  <a:pt x="1123" y="4679"/>
                </a:cubicBezTo>
                <a:lnTo>
                  <a:pt x="1145" y="4621"/>
                </a:lnTo>
                <a:close/>
                <a:moveTo>
                  <a:pt x="1478" y="4631"/>
                </a:moveTo>
                <a:cubicBezTo>
                  <a:pt x="1489" y="4918"/>
                  <a:pt x="1363" y="5150"/>
                  <a:pt x="1271" y="5381"/>
                </a:cubicBezTo>
                <a:cubicBezTo>
                  <a:pt x="1248" y="5425"/>
                  <a:pt x="1214" y="5447"/>
                  <a:pt x="1168" y="5414"/>
                </a:cubicBezTo>
                <a:lnTo>
                  <a:pt x="1112" y="5382"/>
                </a:lnTo>
                <a:lnTo>
                  <a:pt x="1125" y="5329"/>
                </a:lnTo>
                <a:cubicBezTo>
                  <a:pt x="1160" y="5166"/>
                  <a:pt x="1178" y="5067"/>
                  <a:pt x="1260" y="4966"/>
                </a:cubicBezTo>
                <a:cubicBezTo>
                  <a:pt x="1268" y="4898"/>
                  <a:pt x="1286" y="4844"/>
                  <a:pt x="1301" y="4794"/>
                </a:cubicBezTo>
                <a:lnTo>
                  <a:pt x="1303" y="4774"/>
                </a:lnTo>
                <a:lnTo>
                  <a:pt x="1310" y="4770"/>
                </a:lnTo>
                <a:cubicBezTo>
                  <a:pt x="1363" y="4724"/>
                  <a:pt x="1414" y="4675"/>
                  <a:pt x="1478" y="4631"/>
                </a:cubicBezTo>
                <a:close/>
                <a:moveTo>
                  <a:pt x="365" y="7054"/>
                </a:moveTo>
                <a:cubicBezTo>
                  <a:pt x="375" y="7066"/>
                  <a:pt x="381" y="7116"/>
                  <a:pt x="392" y="7111"/>
                </a:cubicBezTo>
                <a:cubicBezTo>
                  <a:pt x="422" y="7122"/>
                  <a:pt x="445" y="7065"/>
                  <a:pt x="445" y="7065"/>
                </a:cubicBezTo>
                <a:cubicBezTo>
                  <a:pt x="475" y="7076"/>
                  <a:pt x="457" y="7251"/>
                  <a:pt x="491" y="7165"/>
                </a:cubicBezTo>
                <a:lnTo>
                  <a:pt x="518" y="7099"/>
                </a:lnTo>
                <a:lnTo>
                  <a:pt x="432" y="7488"/>
                </a:lnTo>
                <a:lnTo>
                  <a:pt x="364" y="7908"/>
                </a:lnTo>
                <a:lnTo>
                  <a:pt x="343" y="7914"/>
                </a:lnTo>
                <a:cubicBezTo>
                  <a:pt x="317" y="7900"/>
                  <a:pt x="328" y="7824"/>
                  <a:pt x="336" y="7802"/>
                </a:cubicBezTo>
                <a:cubicBezTo>
                  <a:pt x="277" y="7780"/>
                  <a:pt x="242" y="7866"/>
                  <a:pt x="187" y="7961"/>
                </a:cubicBezTo>
                <a:cubicBezTo>
                  <a:pt x="162" y="7853"/>
                  <a:pt x="270" y="7496"/>
                  <a:pt x="287" y="7370"/>
                </a:cubicBezTo>
                <a:cubicBezTo>
                  <a:pt x="287" y="7370"/>
                  <a:pt x="296" y="7390"/>
                  <a:pt x="296" y="7390"/>
                </a:cubicBezTo>
                <a:cubicBezTo>
                  <a:pt x="284" y="7419"/>
                  <a:pt x="305" y="7410"/>
                  <a:pt x="305" y="7410"/>
                </a:cubicBezTo>
                <a:cubicBezTo>
                  <a:pt x="305" y="7410"/>
                  <a:pt x="317" y="7381"/>
                  <a:pt x="317" y="7381"/>
                </a:cubicBezTo>
                <a:cubicBezTo>
                  <a:pt x="329" y="7353"/>
                  <a:pt x="320" y="7332"/>
                  <a:pt x="320" y="7332"/>
                </a:cubicBezTo>
                <a:cubicBezTo>
                  <a:pt x="320" y="7332"/>
                  <a:pt x="319" y="7333"/>
                  <a:pt x="329" y="7352"/>
                </a:cubicBezTo>
                <a:cubicBezTo>
                  <a:pt x="338" y="7372"/>
                  <a:pt x="378" y="7189"/>
                  <a:pt x="336" y="7206"/>
                </a:cubicBezTo>
                <a:cubicBezTo>
                  <a:pt x="336" y="7206"/>
                  <a:pt x="337" y="7206"/>
                  <a:pt x="357" y="7198"/>
                </a:cubicBezTo>
                <a:cubicBezTo>
                  <a:pt x="357" y="7197"/>
                  <a:pt x="348" y="7178"/>
                  <a:pt x="369" y="7169"/>
                </a:cubicBezTo>
                <a:cubicBezTo>
                  <a:pt x="369" y="7169"/>
                  <a:pt x="360" y="7149"/>
                  <a:pt x="360" y="7149"/>
                </a:cubicBezTo>
                <a:cubicBezTo>
                  <a:pt x="351" y="7129"/>
                  <a:pt x="351" y="7129"/>
                  <a:pt x="351" y="7129"/>
                </a:cubicBezTo>
                <a:cubicBezTo>
                  <a:pt x="351" y="7129"/>
                  <a:pt x="351" y="7129"/>
                  <a:pt x="339" y="7158"/>
                </a:cubicBezTo>
                <a:cubicBezTo>
                  <a:pt x="339" y="7158"/>
                  <a:pt x="339" y="7159"/>
                  <a:pt x="330" y="7139"/>
                </a:cubicBezTo>
                <a:cubicBezTo>
                  <a:pt x="340" y="7093"/>
                  <a:pt x="347" y="7068"/>
                  <a:pt x="353" y="7058"/>
                </a:cubicBezTo>
                <a:cubicBezTo>
                  <a:pt x="358" y="7050"/>
                  <a:pt x="362" y="7050"/>
                  <a:pt x="365" y="7054"/>
                </a:cubicBezTo>
                <a:close/>
                <a:moveTo>
                  <a:pt x="321" y="8198"/>
                </a:moveTo>
                <a:lnTo>
                  <a:pt x="325" y="8200"/>
                </a:lnTo>
                <a:lnTo>
                  <a:pt x="312" y="8406"/>
                </a:lnTo>
                <a:lnTo>
                  <a:pt x="312" y="8375"/>
                </a:lnTo>
                <a:cubicBezTo>
                  <a:pt x="316" y="8323"/>
                  <a:pt x="318" y="8274"/>
                  <a:pt x="305" y="8220"/>
                </a:cubicBezTo>
                <a:cubicBezTo>
                  <a:pt x="311" y="8206"/>
                  <a:pt x="317" y="8199"/>
                  <a:pt x="321" y="8198"/>
                </a:cubicBezTo>
                <a:close/>
                <a:moveTo>
                  <a:pt x="300" y="8579"/>
                </a:moveTo>
                <a:lnTo>
                  <a:pt x="290" y="8734"/>
                </a:lnTo>
                <a:lnTo>
                  <a:pt x="290" y="8750"/>
                </a:lnTo>
                <a:lnTo>
                  <a:pt x="254" y="8956"/>
                </a:lnTo>
                <a:lnTo>
                  <a:pt x="254" y="8934"/>
                </a:lnTo>
                <a:cubicBezTo>
                  <a:pt x="255" y="8823"/>
                  <a:pt x="252" y="8741"/>
                  <a:pt x="269" y="8665"/>
                </a:cubicBezTo>
                <a:lnTo>
                  <a:pt x="300" y="8579"/>
                </a:lnTo>
                <a:close/>
                <a:moveTo>
                  <a:pt x="662" y="8668"/>
                </a:moveTo>
                <a:cubicBezTo>
                  <a:pt x="682" y="8714"/>
                  <a:pt x="697" y="8762"/>
                  <a:pt x="706" y="8809"/>
                </a:cubicBezTo>
                <a:lnTo>
                  <a:pt x="709" y="8836"/>
                </a:lnTo>
                <a:lnTo>
                  <a:pt x="640" y="9054"/>
                </a:lnTo>
                <a:cubicBezTo>
                  <a:pt x="631" y="9302"/>
                  <a:pt x="581" y="9632"/>
                  <a:pt x="525" y="9900"/>
                </a:cubicBezTo>
                <a:cubicBezTo>
                  <a:pt x="525" y="9900"/>
                  <a:pt x="526" y="9900"/>
                  <a:pt x="508" y="9886"/>
                </a:cubicBezTo>
                <a:cubicBezTo>
                  <a:pt x="523" y="9870"/>
                  <a:pt x="520" y="9838"/>
                  <a:pt x="488" y="9841"/>
                </a:cubicBezTo>
                <a:lnTo>
                  <a:pt x="482" y="9854"/>
                </a:lnTo>
                <a:lnTo>
                  <a:pt x="478" y="9919"/>
                </a:lnTo>
                <a:cubicBezTo>
                  <a:pt x="461" y="9905"/>
                  <a:pt x="462" y="9905"/>
                  <a:pt x="462" y="9905"/>
                </a:cubicBezTo>
                <a:lnTo>
                  <a:pt x="482" y="9854"/>
                </a:lnTo>
                <a:lnTo>
                  <a:pt x="501" y="9508"/>
                </a:lnTo>
                <a:lnTo>
                  <a:pt x="511" y="9364"/>
                </a:lnTo>
                <a:lnTo>
                  <a:pt x="536" y="9296"/>
                </a:lnTo>
                <a:cubicBezTo>
                  <a:pt x="559" y="9142"/>
                  <a:pt x="570" y="8988"/>
                  <a:pt x="593" y="8834"/>
                </a:cubicBezTo>
                <a:cubicBezTo>
                  <a:pt x="605" y="8779"/>
                  <a:pt x="628" y="8723"/>
                  <a:pt x="662" y="8668"/>
                </a:cubicBezTo>
                <a:close/>
                <a:moveTo>
                  <a:pt x="201" y="8754"/>
                </a:moveTo>
                <a:lnTo>
                  <a:pt x="205" y="8759"/>
                </a:lnTo>
                <a:cubicBezTo>
                  <a:pt x="212" y="8764"/>
                  <a:pt x="220" y="8763"/>
                  <a:pt x="228" y="8754"/>
                </a:cubicBezTo>
                <a:lnTo>
                  <a:pt x="221" y="9104"/>
                </a:lnTo>
                <a:lnTo>
                  <a:pt x="210" y="9095"/>
                </a:lnTo>
                <a:cubicBezTo>
                  <a:pt x="225" y="9078"/>
                  <a:pt x="221" y="9047"/>
                  <a:pt x="189" y="9050"/>
                </a:cubicBezTo>
                <a:lnTo>
                  <a:pt x="184" y="9064"/>
                </a:lnTo>
                <a:lnTo>
                  <a:pt x="180" y="9129"/>
                </a:lnTo>
                <a:cubicBezTo>
                  <a:pt x="163" y="9115"/>
                  <a:pt x="163" y="9114"/>
                  <a:pt x="163" y="9114"/>
                </a:cubicBezTo>
                <a:lnTo>
                  <a:pt x="184" y="9064"/>
                </a:lnTo>
                <a:lnTo>
                  <a:pt x="201" y="8754"/>
                </a:lnTo>
                <a:close/>
                <a:moveTo>
                  <a:pt x="2539" y="8846"/>
                </a:moveTo>
                <a:lnTo>
                  <a:pt x="2537" y="8860"/>
                </a:lnTo>
                <a:cubicBezTo>
                  <a:pt x="2532" y="8944"/>
                  <a:pt x="2537" y="9025"/>
                  <a:pt x="2559" y="9096"/>
                </a:cubicBezTo>
                <a:cubicBezTo>
                  <a:pt x="2493" y="9200"/>
                  <a:pt x="2531" y="9462"/>
                  <a:pt x="2512" y="9615"/>
                </a:cubicBezTo>
                <a:cubicBezTo>
                  <a:pt x="2522" y="9674"/>
                  <a:pt x="2535" y="9662"/>
                  <a:pt x="2549" y="9628"/>
                </a:cubicBezTo>
                <a:cubicBezTo>
                  <a:pt x="2533" y="9710"/>
                  <a:pt x="2553" y="9805"/>
                  <a:pt x="2528" y="9828"/>
                </a:cubicBezTo>
                <a:cubicBezTo>
                  <a:pt x="2535" y="9958"/>
                  <a:pt x="2544" y="10042"/>
                  <a:pt x="2541" y="10112"/>
                </a:cubicBezTo>
                <a:cubicBezTo>
                  <a:pt x="2550" y="10196"/>
                  <a:pt x="2559" y="10255"/>
                  <a:pt x="2592" y="10362"/>
                </a:cubicBezTo>
                <a:cubicBezTo>
                  <a:pt x="2616" y="10363"/>
                  <a:pt x="2606" y="10328"/>
                  <a:pt x="2631" y="10329"/>
                </a:cubicBezTo>
                <a:cubicBezTo>
                  <a:pt x="2648" y="10495"/>
                  <a:pt x="2643" y="10612"/>
                  <a:pt x="2662" y="10755"/>
                </a:cubicBezTo>
                <a:cubicBezTo>
                  <a:pt x="2659" y="10826"/>
                  <a:pt x="2662" y="10897"/>
                  <a:pt x="2671" y="10974"/>
                </a:cubicBezTo>
                <a:lnTo>
                  <a:pt x="2687" y="11060"/>
                </a:lnTo>
                <a:lnTo>
                  <a:pt x="2679" y="11209"/>
                </a:lnTo>
                <a:cubicBezTo>
                  <a:pt x="2682" y="11282"/>
                  <a:pt x="2689" y="11362"/>
                  <a:pt x="2689" y="11441"/>
                </a:cubicBezTo>
                <a:cubicBezTo>
                  <a:pt x="2551" y="11574"/>
                  <a:pt x="2439" y="11122"/>
                  <a:pt x="2412" y="10750"/>
                </a:cubicBezTo>
                <a:cubicBezTo>
                  <a:pt x="2384" y="10723"/>
                  <a:pt x="2356" y="10750"/>
                  <a:pt x="2301" y="10670"/>
                </a:cubicBezTo>
                <a:cubicBezTo>
                  <a:pt x="2315" y="10710"/>
                  <a:pt x="2314" y="10730"/>
                  <a:pt x="2308" y="10740"/>
                </a:cubicBezTo>
                <a:lnTo>
                  <a:pt x="2306" y="10741"/>
                </a:lnTo>
                <a:lnTo>
                  <a:pt x="2289" y="10666"/>
                </a:lnTo>
                <a:cubicBezTo>
                  <a:pt x="2285" y="10619"/>
                  <a:pt x="2287" y="10578"/>
                  <a:pt x="2288" y="10542"/>
                </a:cubicBezTo>
                <a:cubicBezTo>
                  <a:pt x="2291" y="10472"/>
                  <a:pt x="2306" y="10389"/>
                  <a:pt x="2287" y="10270"/>
                </a:cubicBezTo>
                <a:cubicBezTo>
                  <a:pt x="2263" y="10245"/>
                  <a:pt x="2252" y="10210"/>
                  <a:pt x="2238" y="10245"/>
                </a:cubicBezTo>
                <a:cubicBezTo>
                  <a:pt x="2220" y="10023"/>
                  <a:pt x="2242" y="9855"/>
                  <a:pt x="2263" y="9671"/>
                </a:cubicBezTo>
                <a:lnTo>
                  <a:pt x="2270" y="9606"/>
                </a:lnTo>
                <a:lnTo>
                  <a:pt x="2293" y="9564"/>
                </a:lnTo>
                <a:lnTo>
                  <a:pt x="2313" y="9529"/>
                </a:lnTo>
                <a:lnTo>
                  <a:pt x="2314" y="9531"/>
                </a:lnTo>
                <a:cubicBezTo>
                  <a:pt x="2319" y="9534"/>
                  <a:pt x="2325" y="9533"/>
                  <a:pt x="2331" y="9528"/>
                </a:cubicBezTo>
                <a:lnTo>
                  <a:pt x="2334" y="9489"/>
                </a:lnTo>
                <a:lnTo>
                  <a:pt x="2384" y="9395"/>
                </a:lnTo>
                <a:cubicBezTo>
                  <a:pt x="2384" y="9395"/>
                  <a:pt x="2412" y="9448"/>
                  <a:pt x="2412" y="9501"/>
                </a:cubicBezTo>
                <a:cubicBezTo>
                  <a:pt x="2467" y="9395"/>
                  <a:pt x="2439" y="9183"/>
                  <a:pt x="2466" y="9024"/>
                </a:cubicBezTo>
                <a:cubicBezTo>
                  <a:pt x="2480" y="8991"/>
                  <a:pt x="2496" y="8952"/>
                  <a:pt x="2512" y="8914"/>
                </a:cubicBezTo>
                <a:lnTo>
                  <a:pt x="2539" y="8846"/>
                </a:lnTo>
                <a:close/>
                <a:moveTo>
                  <a:pt x="326" y="9360"/>
                </a:moveTo>
                <a:lnTo>
                  <a:pt x="360" y="9402"/>
                </a:lnTo>
                <a:lnTo>
                  <a:pt x="403" y="9416"/>
                </a:lnTo>
                <a:lnTo>
                  <a:pt x="402" y="9431"/>
                </a:lnTo>
                <a:cubicBezTo>
                  <a:pt x="375" y="9495"/>
                  <a:pt x="392" y="9509"/>
                  <a:pt x="424" y="9506"/>
                </a:cubicBezTo>
                <a:cubicBezTo>
                  <a:pt x="403" y="9547"/>
                  <a:pt x="395" y="9632"/>
                  <a:pt x="390" y="9724"/>
                </a:cubicBezTo>
                <a:lnTo>
                  <a:pt x="389" y="9756"/>
                </a:lnTo>
                <a:lnTo>
                  <a:pt x="372" y="9752"/>
                </a:lnTo>
                <a:cubicBezTo>
                  <a:pt x="359" y="9742"/>
                  <a:pt x="348" y="9724"/>
                  <a:pt x="335" y="9718"/>
                </a:cubicBezTo>
                <a:lnTo>
                  <a:pt x="327" y="9719"/>
                </a:lnTo>
                <a:lnTo>
                  <a:pt x="314" y="9502"/>
                </a:lnTo>
                <a:lnTo>
                  <a:pt x="314" y="9430"/>
                </a:lnTo>
                <a:lnTo>
                  <a:pt x="326" y="9360"/>
                </a:lnTo>
                <a:close/>
                <a:moveTo>
                  <a:pt x="2198" y="9735"/>
                </a:moveTo>
                <a:lnTo>
                  <a:pt x="2199" y="9735"/>
                </a:lnTo>
                <a:cubicBezTo>
                  <a:pt x="2133" y="9839"/>
                  <a:pt x="2171" y="10101"/>
                  <a:pt x="2153" y="10254"/>
                </a:cubicBezTo>
                <a:cubicBezTo>
                  <a:pt x="2162" y="10313"/>
                  <a:pt x="2175" y="10301"/>
                  <a:pt x="2189" y="10266"/>
                </a:cubicBezTo>
                <a:cubicBezTo>
                  <a:pt x="2173" y="10348"/>
                  <a:pt x="2194" y="10445"/>
                  <a:pt x="2168" y="10468"/>
                </a:cubicBezTo>
                <a:cubicBezTo>
                  <a:pt x="2175" y="10598"/>
                  <a:pt x="2184" y="10680"/>
                  <a:pt x="2181" y="10751"/>
                </a:cubicBezTo>
                <a:cubicBezTo>
                  <a:pt x="2190" y="10834"/>
                  <a:pt x="2200" y="10894"/>
                  <a:pt x="2232" y="11001"/>
                </a:cubicBezTo>
                <a:cubicBezTo>
                  <a:pt x="2257" y="11002"/>
                  <a:pt x="2245" y="10967"/>
                  <a:pt x="2270" y="10968"/>
                </a:cubicBezTo>
                <a:cubicBezTo>
                  <a:pt x="2279" y="11051"/>
                  <a:pt x="2282" y="11122"/>
                  <a:pt x="2285" y="11190"/>
                </a:cubicBezTo>
                <a:lnTo>
                  <a:pt x="2301" y="11381"/>
                </a:lnTo>
                <a:lnTo>
                  <a:pt x="2301" y="11388"/>
                </a:lnTo>
                <a:cubicBezTo>
                  <a:pt x="2301" y="11520"/>
                  <a:pt x="2246" y="11387"/>
                  <a:pt x="2190" y="11494"/>
                </a:cubicBezTo>
                <a:cubicBezTo>
                  <a:pt x="2218" y="11627"/>
                  <a:pt x="2190" y="11681"/>
                  <a:pt x="2218" y="11840"/>
                </a:cubicBezTo>
                <a:cubicBezTo>
                  <a:pt x="2190" y="11840"/>
                  <a:pt x="2163" y="11786"/>
                  <a:pt x="2163" y="11680"/>
                </a:cubicBezTo>
                <a:cubicBezTo>
                  <a:pt x="2163" y="11707"/>
                  <a:pt x="2156" y="11733"/>
                  <a:pt x="2153" y="11766"/>
                </a:cubicBezTo>
                <a:lnTo>
                  <a:pt x="2153" y="11775"/>
                </a:lnTo>
                <a:lnTo>
                  <a:pt x="2134" y="11661"/>
                </a:lnTo>
                <a:cubicBezTo>
                  <a:pt x="2124" y="11600"/>
                  <a:pt x="2117" y="11547"/>
                  <a:pt x="2129" y="11508"/>
                </a:cubicBezTo>
                <a:cubicBezTo>
                  <a:pt x="2122" y="11416"/>
                  <a:pt x="2101" y="11455"/>
                  <a:pt x="2082" y="11394"/>
                </a:cubicBezTo>
                <a:cubicBezTo>
                  <a:pt x="2075" y="11303"/>
                  <a:pt x="2106" y="11314"/>
                  <a:pt x="2108" y="11254"/>
                </a:cubicBezTo>
                <a:cubicBezTo>
                  <a:pt x="2070" y="11151"/>
                  <a:pt x="2074" y="11072"/>
                  <a:pt x="2077" y="11011"/>
                </a:cubicBezTo>
                <a:cubicBezTo>
                  <a:pt x="2079" y="10951"/>
                  <a:pt x="2092" y="10880"/>
                  <a:pt x="2076" y="10779"/>
                </a:cubicBezTo>
                <a:cubicBezTo>
                  <a:pt x="2055" y="10758"/>
                  <a:pt x="2047" y="10726"/>
                  <a:pt x="2035" y="10756"/>
                </a:cubicBezTo>
                <a:cubicBezTo>
                  <a:pt x="2025" y="10630"/>
                  <a:pt x="2028" y="10524"/>
                  <a:pt x="2038" y="10421"/>
                </a:cubicBezTo>
                <a:lnTo>
                  <a:pt x="2067" y="10166"/>
                </a:lnTo>
                <a:lnTo>
                  <a:pt x="2080" y="10166"/>
                </a:lnTo>
                <a:lnTo>
                  <a:pt x="2086" y="10129"/>
                </a:lnTo>
                <a:lnTo>
                  <a:pt x="2089" y="10135"/>
                </a:lnTo>
                <a:cubicBezTo>
                  <a:pt x="2095" y="10147"/>
                  <a:pt x="2103" y="10153"/>
                  <a:pt x="2113" y="10144"/>
                </a:cubicBezTo>
                <a:cubicBezTo>
                  <a:pt x="2123" y="10096"/>
                  <a:pt x="2125" y="10059"/>
                  <a:pt x="2123" y="10025"/>
                </a:cubicBezTo>
                <a:lnTo>
                  <a:pt x="2113" y="9975"/>
                </a:lnTo>
                <a:lnTo>
                  <a:pt x="2123" y="9922"/>
                </a:lnTo>
                <a:lnTo>
                  <a:pt x="2198" y="9735"/>
                </a:lnTo>
                <a:close/>
                <a:moveTo>
                  <a:pt x="383" y="9836"/>
                </a:moveTo>
                <a:lnTo>
                  <a:pt x="382" y="9860"/>
                </a:lnTo>
                <a:cubicBezTo>
                  <a:pt x="379" y="9904"/>
                  <a:pt x="375" y="9944"/>
                  <a:pt x="370" y="9975"/>
                </a:cubicBezTo>
                <a:lnTo>
                  <a:pt x="355" y="10021"/>
                </a:lnTo>
                <a:lnTo>
                  <a:pt x="336" y="9861"/>
                </a:lnTo>
                <a:lnTo>
                  <a:pt x="339" y="9860"/>
                </a:lnTo>
                <a:cubicBezTo>
                  <a:pt x="357" y="9873"/>
                  <a:pt x="361" y="9983"/>
                  <a:pt x="365" y="9901"/>
                </a:cubicBezTo>
                <a:cubicBezTo>
                  <a:pt x="367" y="9882"/>
                  <a:pt x="371" y="9867"/>
                  <a:pt x="376" y="9855"/>
                </a:cubicBezTo>
                <a:lnTo>
                  <a:pt x="383" y="9836"/>
                </a:lnTo>
                <a:close/>
                <a:moveTo>
                  <a:pt x="6492" y="10071"/>
                </a:moveTo>
                <a:cubicBezTo>
                  <a:pt x="6574" y="10086"/>
                  <a:pt x="6549" y="10160"/>
                  <a:pt x="6551" y="10204"/>
                </a:cubicBezTo>
                <a:cubicBezTo>
                  <a:pt x="6558" y="11127"/>
                  <a:pt x="6702" y="12024"/>
                  <a:pt x="6904" y="12914"/>
                </a:cubicBezTo>
                <a:lnTo>
                  <a:pt x="6921" y="13018"/>
                </a:lnTo>
                <a:cubicBezTo>
                  <a:pt x="6926" y="13041"/>
                  <a:pt x="6936" y="13062"/>
                  <a:pt x="6952" y="13072"/>
                </a:cubicBezTo>
                <a:lnTo>
                  <a:pt x="6974" y="13071"/>
                </a:lnTo>
                <a:lnTo>
                  <a:pt x="6988" y="13139"/>
                </a:lnTo>
                <a:cubicBezTo>
                  <a:pt x="7014" y="13233"/>
                  <a:pt x="7047" y="13331"/>
                  <a:pt x="7059" y="13408"/>
                </a:cubicBezTo>
                <a:cubicBezTo>
                  <a:pt x="7084" y="13462"/>
                  <a:pt x="7094" y="13448"/>
                  <a:pt x="7098" y="13411"/>
                </a:cubicBezTo>
                <a:cubicBezTo>
                  <a:pt x="7105" y="13494"/>
                  <a:pt x="7150" y="13582"/>
                  <a:pt x="7132" y="13610"/>
                </a:cubicBezTo>
                <a:cubicBezTo>
                  <a:pt x="7174" y="13734"/>
                  <a:pt x="7205" y="13811"/>
                  <a:pt x="7222" y="13880"/>
                </a:cubicBezTo>
                <a:cubicBezTo>
                  <a:pt x="7253" y="13958"/>
                  <a:pt x="7278" y="14013"/>
                  <a:pt x="7339" y="14109"/>
                </a:cubicBezTo>
                <a:cubicBezTo>
                  <a:pt x="7363" y="14103"/>
                  <a:pt x="7343" y="14072"/>
                  <a:pt x="7367" y="14066"/>
                </a:cubicBezTo>
                <a:cubicBezTo>
                  <a:pt x="7430" y="14222"/>
                  <a:pt x="7457" y="14338"/>
                  <a:pt x="7513" y="14471"/>
                </a:cubicBezTo>
                <a:cubicBezTo>
                  <a:pt x="7546" y="14609"/>
                  <a:pt x="7603" y="14741"/>
                  <a:pt x="7694" y="14915"/>
                </a:cubicBezTo>
                <a:cubicBezTo>
                  <a:pt x="7658" y="14814"/>
                  <a:pt x="7708" y="14865"/>
                  <a:pt x="7752" y="14891"/>
                </a:cubicBezTo>
                <a:cubicBezTo>
                  <a:pt x="7767" y="14900"/>
                  <a:pt x="7772" y="14922"/>
                  <a:pt x="7787" y="14931"/>
                </a:cubicBezTo>
                <a:cubicBezTo>
                  <a:pt x="7787" y="14931"/>
                  <a:pt x="7796" y="14918"/>
                  <a:pt x="7791" y="14895"/>
                </a:cubicBezTo>
                <a:cubicBezTo>
                  <a:pt x="7791" y="14895"/>
                  <a:pt x="7791" y="14894"/>
                  <a:pt x="7786" y="14871"/>
                </a:cubicBezTo>
                <a:cubicBezTo>
                  <a:pt x="7797" y="14917"/>
                  <a:pt x="7823" y="14875"/>
                  <a:pt x="7783" y="14811"/>
                </a:cubicBezTo>
                <a:cubicBezTo>
                  <a:pt x="7783" y="14811"/>
                  <a:pt x="7784" y="14811"/>
                  <a:pt x="7760" y="14816"/>
                </a:cubicBezTo>
                <a:cubicBezTo>
                  <a:pt x="7745" y="14807"/>
                  <a:pt x="7740" y="14785"/>
                  <a:pt x="7740" y="14785"/>
                </a:cubicBezTo>
                <a:cubicBezTo>
                  <a:pt x="7716" y="14790"/>
                  <a:pt x="7731" y="14798"/>
                  <a:pt x="7736" y="14821"/>
                </a:cubicBezTo>
                <a:cubicBezTo>
                  <a:pt x="7736" y="14821"/>
                  <a:pt x="7736" y="14822"/>
                  <a:pt x="7741" y="14845"/>
                </a:cubicBezTo>
                <a:cubicBezTo>
                  <a:pt x="7686" y="14772"/>
                  <a:pt x="7624" y="14616"/>
                  <a:pt x="7642" y="14588"/>
                </a:cubicBezTo>
                <a:cubicBezTo>
                  <a:pt x="7580" y="14432"/>
                  <a:pt x="7484" y="14295"/>
                  <a:pt x="7486" y="14198"/>
                </a:cubicBezTo>
                <a:cubicBezTo>
                  <a:pt x="7449" y="14097"/>
                  <a:pt x="7437" y="14149"/>
                  <a:pt x="7396" y="14085"/>
                </a:cubicBezTo>
                <a:cubicBezTo>
                  <a:pt x="7360" y="13984"/>
                  <a:pt x="7398" y="13988"/>
                  <a:pt x="7382" y="13919"/>
                </a:cubicBezTo>
                <a:cubicBezTo>
                  <a:pt x="7306" y="13814"/>
                  <a:pt x="7285" y="13722"/>
                  <a:pt x="7268" y="13652"/>
                </a:cubicBezTo>
                <a:cubicBezTo>
                  <a:pt x="7252" y="13583"/>
                  <a:pt x="7244" y="13500"/>
                  <a:pt x="7193" y="13390"/>
                </a:cubicBezTo>
                <a:cubicBezTo>
                  <a:pt x="7163" y="13372"/>
                  <a:pt x="7143" y="13340"/>
                  <a:pt x="7139" y="13378"/>
                </a:cubicBezTo>
                <a:cubicBezTo>
                  <a:pt x="7113" y="13308"/>
                  <a:pt x="7093" y="13243"/>
                  <a:pt x="7077" y="13180"/>
                </a:cubicBezTo>
                <a:lnTo>
                  <a:pt x="7051" y="13060"/>
                </a:lnTo>
                <a:lnTo>
                  <a:pt x="7057" y="13058"/>
                </a:lnTo>
                <a:cubicBezTo>
                  <a:pt x="7083" y="13040"/>
                  <a:pt x="7072" y="13008"/>
                  <a:pt x="7064" y="12972"/>
                </a:cubicBezTo>
                <a:lnTo>
                  <a:pt x="6986" y="12640"/>
                </a:lnTo>
                <a:lnTo>
                  <a:pt x="7003" y="12659"/>
                </a:lnTo>
                <a:cubicBezTo>
                  <a:pt x="7008" y="12664"/>
                  <a:pt x="7013" y="12669"/>
                  <a:pt x="7018" y="12670"/>
                </a:cubicBezTo>
                <a:lnTo>
                  <a:pt x="7029" y="12664"/>
                </a:lnTo>
                <a:lnTo>
                  <a:pt x="7150" y="13094"/>
                </a:lnTo>
                <a:cubicBezTo>
                  <a:pt x="7628" y="14449"/>
                  <a:pt x="8359" y="15692"/>
                  <a:pt x="9288" y="16772"/>
                </a:cubicBezTo>
                <a:lnTo>
                  <a:pt x="9508" y="17005"/>
                </a:lnTo>
                <a:lnTo>
                  <a:pt x="9518" y="17020"/>
                </a:lnTo>
                <a:lnTo>
                  <a:pt x="9616" y="17182"/>
                </a:lnTo>
                <a:lnTo>
                  <a:pt x="10015" y="17578"/>
                </a:lnTo>
                <a:lnTo>
                  <a:pt x="10623" y="18229"/>
                </a:lnTo>
                <a:cubicBezTo>
                  <a:pt x="11317" y="18901"/>
                  <a:pt x="12079" y="19501"/>
                  <a:pt x="12922" y="20025"/>
                </a:cubicBezTo>
                <a:cubicBezTo>
                  <a:pt x="12591" y="19832"/>
                  <a:pt x="12261" y="19637"/>
                  <a:pt x="11938" y="19434"/>
                </a:cubicBezTo>
                <a:lnTo>
                  <a:pt x="11030" y="18821"/>
                </a:lnTo>
                <a:lnTo>
                  <a:pt x="10144" y="18030"/>
                </a:lnTo>
                <a:cubicBezTo>
                  <a:pt x="9984" y="17865"/>
                  <a:pt x="9810" y="17713"/>
                  <a:pt x="9647" y="17556"/>
                </a:cubicBezTo>
                <a:cubicBezTo>
                  <a:pt x="9635" y="17541"/>
                  <a:pt x="9624" y="17521"/>
                  <a:pt x="9611" y="17508"/>
                </a:cubicBezTo>
                <a:lnTo>
                  <a:pt x="9587" y="17506"/>
                </a:lnTo>
                <a:lnTo>
                  <a:pt x="9341" y="17240"/>
                </a:lnTo>
                <a:lnTo>
                  <a:pt x="9546" y="17512"/>
                </a:lnTo>
                <a:lnTo>
                  <a:pt x="9524" y="17539"/>
                </a:lnTo>
                <a:lnTo>
                  <a:pt x="9513" y="17528"/>
                </a:lnTo>
                <a:cubicBezTo>
                  <a:pt x="9461" y="17475"/>
                  <a:pt x="9419" y="17428"/>
                  <a:pt x="9404" y="17381"/>
                </a:cubicBezTo>
                <a:cubicBezTo>
                  <a:pt x="9335" y="17297"/>
                  <a:pt x="9340" y="17350"/>
                  <a:pt x="9280" y="17302"/>
                </a:cubicBezTo>
                <a:cubicBezTo>
                  <a:pt x="9211" y="17219"/>
                  <a:pt x="9249" y="17210"/>
                  <a:pt x="9210" y="17150"/>
                </a:cubicBezTo>
                <a:cubicBezTo>
                  <a:pt x="9103" y="17075"/>
                  <a:pt x="9052" y="16994"/>
                  <a:pt x="9013" y="16934"/>
                </a:cubicBezTo>
                <a:cubicBezTo>
                  <a:pt x="8974" y="16874"/>
                  <a:pt x="8939" y="16798"/>
                  <a:pt x="8853" y="16710"/>
                </a:cubicBezTo>
                <a:cubicBezTo>
                  <a:pt x="8819" y="16702"/>
                  <a:pt x="8789" y="16677"/>
                  <a:pt x="8798" y="16714"/>
                </a:cubicBezTo>
                <a:cubicBezTo>
                  <a:pt x="8604" y="16482"/>
                  <a:pt x="8524" y="16293"/>
                  <a:pt x="8385" y="16056"/>
                </a:cubicBezTo>
                <a:cubicBezTo>
                  <a:pt x="8402" y="16060"/>
                  <a:pt x="8445" y="16104"/>
                  <a:pt x="8453" y="16071"/>
                </a:cubicBezTo>
                <a:cubicBezTo>
                  <a:pt x="8360" y="15862"/>
                  <a:pt x="8251" y="15872"/>
                  <a:pt x="8130" y="15708"/>
                </a:cubicBezTo>
                <a:cubicBezTo>
                  <a:pt x="8111" y="15729"/>
                  <a:pt x="8148" y="15772"/>
                  <a:pt x="8170" y="15815"/>
                </a:cubicBezTo>
                <a:lnTo>
                  <a:pt x="8178" y="15840"/>
                </a:lnTo>
                <a:lnTo>
                  <a:pt x="8184" y="15842"/>
                </a:lnTo>
                <a:cubicBezTo>
                  <a:pt x="8186" y="15845"/>
                  <a:pt x="8185" y="15849"/>
                  <a:pt x="8183" y="15858"/>
                </a:cubicBezTo>
                <a:lnTo>
                  <a:pt x="8178" y="15840"/>
                </a:lnTo>
                <a:lnTo>
                  <a:pt x="8170" y="15838"/>
                </a:lnTo>
                <a:cubicBezTo>
                  <a:pt x="8157" y="15817"/>
                  <a:pt x="8140" y="15814"/>
                  <a:pt x="8153" y="15834"/>
                </a:cubicBezTo>
                <a:cubicBezTo>
                  <a:pt x="8153" y="15834"/>
                  <a:pt x="8162" y="15870"/>
                  <a:pt x="8179" y="15874"/>
                </a:cubicBezTo>
                <a:cubicBezTo>
                  <a:pt x="8179" y="15874"/>
                  <a:pt x="8175" y="15890"/>
                  <a:pt x="8175" y="15890"/>
                </a:cubicBezTo>
                <a:cubicBezTo>
                  <a:pt x="8175" y="15890"/>
                  <a:pt x="8175" y="15890"/>
                  <a:pt x="8192" y="15894"/>
                </a:cubicBezTo>
                <a:cubicBezTo>
                  <a:pt x="8258" y="16063"/>
                  <a:pt x="8346" y="16220"/>
                  <a:pt x="8466" y="16315"/>
                </a:cubicBezTo>
                <a:cubicBezTo>
                  <a:pt x="8472" y="16436"/>
                  <a:pt x="8656" y="16631"/>
                  <a:pt x="8730" y="16768"/>
                </a:cubicBezTo>
                <a:cubicBezTo>
                  <a:pt x="8773" y="16811"/>
                  <a:pt x="8778" y="16796"/>
                  <a:pt x="8769" y="16760"/>
                </a:cubicBezTo>
                <a:cubicBezTo>
                  <a:pt x="8804" y="16836"/>
                  <a:pt x="8876" y="16904"/>
                  <a:pt x="8868" y="16936"/>
                </a:cubicBezTo>
                <a:cubicBezTo>
                  <a:pt x="8950" y="17040"/>
                  <a:pt x="9006" y="17104"/>
                  <a:pt x="9045" y="17164"/>
                </a:cubicBezTo>
                <a:cubicBezTo>
                  <a:pt x="9101" y="17228"/>
                  <a:pt x="9144" y="17272"/>
                  <a:pt x="9234" y="17344"/>
                </a:cubicBezTo>
                <a:cubicBezTo>
                  <a:pt x="9255" y="17331"/>
                  <a:pt x="9225" y="17307"/>
                  <a:pt x="9246" y="17295"/>
                </a:cubicBezTo>
                <a:cubicBezTo>
                  <a:pt x="9302" y="17359"/>
                  <a:pt x="9347" y="17415"/>
                  <a:pt x="9389" y="17470"/>
                </a:cubicBezTo>
                <a:lnTo>
                  <a:pt x="9518" y="17626"/>
                </a:lnTo>
                <a:lnTo>
                  <a:pt x="9595" y="17764"/>
                </a:lnTo>
                <a:cubicBezTo>
                  <a:pt x="9627" y="17806"/>
                  <a:pt x="9664" y="17844"/>
                  <a:pt x="9703" y="17875"/>
                </a:cubicBezTo>
                <a:cubicBezTo>
                  <a:pt x="9924" y="18076"/>
                  <a:pt x="10136" y="18291"/>
                  <a:pt x="10360" y="18496"/>
                </a:cubicBezTo>
                <a:lnTo>
                  <a:pt x="10658" y="18749"/>
                </a:lnTo>
                <a:lnTo>
                  <a:pt x="10665" y="18756"/>
                </a:lnTo>
                <a:lnTo>
                  <a:pt x="10684" y="18771"/>
                </a:lnTo>
                <a:lnTo>
                  <a:pt x="10709" y="18792"/>
                </a:lnTo>
                <a:lnTo>
                  <a:pt x="10719" y="18800"/>
                </a:lnTo>
                <a:lnTo>
                  <a:pt x="11057" y="19068"/>
                </a:lnTo>
                <a:lnTo>
                  <a:pt x="11035" y="19076"/>
                </a:lnTo>
                <a:cubicBezTo>
                  <a:pt x="11015" y="19079"/>
                  <a:pt x="10996" y="19076"/>
                  <a:pt x="10976" y="19072"/>
                </a:cubicBezTo>
                <a:lnTo>
                  <a:pt x="10949" y="19072"/>
                </a:lnTo>
                <a:lnTo>
                  <a:pt x="10460" y="18732"/>
                </a:lnTo>
                <a:lnTo>
                  <a:pt x="9445" y="17836"/>
                </a:lnTo>
                <a:lnTo>
                  <a:pt x="9332" y="17729"/>
                </a:lnTo>
                <a:cubicBezTo>
                  <a:pt x="9306" y="17701"/>
                  <a:pt x="9282" y="17670"/>
                  <a:pt x="9250" y="17642"/>
                </a:cubicBezTo>
                <a:lnTo>
                  <a:pt x="9229" y="17632"/>
                </a:lnTo>
                <a:lnTo>
                  <a:pt x="8364" y="16625"/>
                </a:lnTo>
                <a:lnTo>
                  <a:pt x="8373" y="16628"/>
                </a:lnTo>
                <a:cubicBezTo>
                  <a:pt x="8389" y="16634"/>
                  <a:pt x="8400" y="16655"/>
                  <a:pt x="8416" y="16661"/>
                </a:cubicBezTo>
                <a:cubicBezTo>
                  <a:pt x="8416" y="16661"/>
                  <a:pt x="8422" y="16647"/>
                  <a:pt x="8412" y="16625"/>
                </a:cubicBezTo>
                <a:cubicBezTo>
                  <a:pt x="8412" y="16625"/>
                  <a:pt x="8412" y="16624"/>
                  <a:pt x="8402" y="16602"/>
                </a:cubicBezTo>
                <a:cubicBezTo>
                  <a:pt x="8422" y="16646"/>
                  <a:pt x="8441" y="16599"/>
                  <a:pt x="8389" y="16544"/>
                </a:cubicBezTo>
                <a:cubicBezTo>
                  <a:pt x="8389" y="16544"/>
                  <a:pt x="8389" y="16544"/>
                  <a:pt x="8367" y="16554"/>
                </a:cubicBezTo>
                <a:cubicBezTo>
                  <a:pt x="8350" y="16548"/>
                  <a:pt x="8341" y="16526"/>
                  <a:pt x="8341" y="16526"/>
                </a:cubicBezTo>
                <a:cubicBezTo>
                  <a:pt x="8318" y="16536"/>
                  <a:pt x="8333" y="16542"/>
                  <a:pt x="8343" y="16564"/>
                </a:cubicBezTo>
                <a:cubicBezTo>
                  <a:pt x="8343" y="16564"/>
                  <a:pt x="8344" y="16563"/>
                  <a:pt x="8354" y="16585"/>
                </a:cubicBezTo>
                <a:cubicBezTo>
                  <a:pt x="8285" y="16524"/>
                  <a:pt x="8194" y="16381"/>
                  <a:pt x="8206" y="16350"/>
                </a:cubicBezTo>
                <a:cubicBezTo>
                  <a:pt x="8115" y="16208"/>
                  <a:pt x="7993" y="16092"/>
                  <a:pt x="7976" y="15996"/>
                </a:cubicBezTo>
                <a:cubicBezTo>
                  <a:pt x="7920" y="15904"/>
                  <a:pt x="7917" y="15955"/>
                  <a:pt x="7865" y="15900"/>
                </a:cubicBezTo>
                <a:cubicBezTo>
                  <a:pt x="7809" y="15807"/>
                  <a:pt x="7849" y="15805"/>
                  <a:pt x="7820" y="15740"/>
                </a:cubicBezTo>
                <a:cubicBezTo>
                  <a:pt x="7725" y="15651"/>
                  <a:pt x="7685" y="15564"/>
                  <a:pt x="7655" y="15499"/>
                </a:cubicBezTo>
                <a:cubicBezTo>
                  <a:pt x="7626" y="15434"/>
                  <a:pt x="7602" y="15354"/>
                  <a:pt x="7530" y="15255"/>
                </a:cubicBezTo>
                <a:cubicBezTo>
                  <a:pt x="7498" y="15243"/>
                  <a:pt x="7472" y="15215"/>
                  <a:pt x="7476" y="15252"/>
                </a:cubicBezTo>
                <a:cubicBezTo>
                  <a:pt x="7318" y="14996"/>
                  <a:pt x="7267" y="14798"/>
                  <a:pt x="7164" y="14545"/>
                </a:cubicBezTo>
                <a:cubicBezTo>
                  <a:pt x="7180" y="14551"/>
                  <a:pt x="7217" y="14600"/>
                  <a:pt x="7229" y="14569"/>
                </a:cubicBezTo>
                <a:cubicBezTo>
                  <a:pt x="7184" y="14404"/>
                  <a:pt x="7112" y="14360"/>
                  <a:pt x="7038" y="14272"/>
                </a:cubicBezTo>
                <a:lnTo>
                  <a:pt x="6988" y="14201"/>
                </a:lnTo>
                <a:lnTo>
                  <a:pt x="6805" y="13621"/>
                </a:lnTo>
                <a:cubicBezTo>
                  <a:pt x="6722" y="13334"/>
                  <a:pt x="6651" y="13044"/>
                  <a:pt x="6601" y="12750"/>
                </a:cubicBezTo>
                <a:cubicBezTo>
                  <a:pt x="6564" y="12595"/>
                  <a:pt x="6495" y="12457"/>
                  <a:pt x="6603" y="12301"/>
                </a:cubicBezTo>
                <a:cubicBezTo>
                  <a:pt x="6667" y="12212"/>
                  <a:pt x="6617" y="12083"/>
                  <a:pt x="6604" y="11970"/>
                </a:cubicBezTo>
                <a:cubicBezTo>
                  <a:pt x="6495" y="11377"/>
                  <a:pt x="6468" y="10777"/>
                  <a:pt x="6450" y="10181"/>
                </a:cubicBezTo>
                <a:cubicBezTo>
                  <a:pt x="6449" y="10138"/>
                  <a:pt x="6443" y="10103"/>
                  <a:pt x="6492" y="10071"/>
                </a:cubicBezTo>
                <a:close/>
                <a:moveTo>
                  <a:pt x="305" y="10490"/>
                </a:moveTo>
                <a:lnTo>
                  <a:pt x="313" y="10535"/>
                </a:lnTo>
                <a:lnTo>
                  <a:pt x="313" y="10675"/>
                </a:lnTo>
                <a:lnTo>
                  <a:pt x="317" y="10822"/>
                </a:lnTo>
                <a:lnTo>
                  <a:pt x="313" y="10802"/>
                </a:lnTo>
                <a:cubicBezTo>
                  <a:pt x="305" y="10770"/>
                  <a:pt x="294" y="10740"/>
                  <a:pt x="279" y="10714"/>
                </a:cubicBezTo>
                <a:cubicBezTo>
                  <a:pt x="292" y="10639"/>
                  <a:pt x="301" y="10569"/>
                  <a:pt x="305" y="10501"/>
                </a:cubicBezTo>
                <a:lnTo>
                  <a:pt x="305" y="10490"/>
                </a:lnTo>
                <a:close/>
                <a:moveTo>
                  <a:pt x="366" y="11009"/>
                </a:moveTo>
                <a:lnTo>
                  <a:pt x="379" y="11010"/>
                </a:lnTo>
                <a:lnTo>
                  <a:pt x="387" y="11146"/>
                </a:lnTo>
                <a:cubicBezTo>
                  <a:pt x="398" y="11231"/>
                  <a:pt x="414" y="11319"/>
                  <a:pt x="430" y="11408"/>
                </a:cubicBezTo>
                <a:lnTo>
                  <a:pt x="442" y="11501"/>
                </a:lnTo>
                <a:lnTo>
                  <a:pt x="425" y="11495"/>
                </a:lnTo>
                <a:cubicBezTo>
                  <a:pt x="417" y="11492"/>
                  <a:pt x="408" y="11485"/>
                  <a:pt x="398" y="11462"/>
                </a:cubicBezTo>
                <a:cubicBezTo>
                  <a:pt x="399" y="11478"/>
                  <a:pt x="392" y="11486"/>
                  <a:pt x="386" y="11506"/>
                </a:cubicBezTo>
                <a:lnTo>
                  <a:pt x="385" y="11509"/>
                </a:lnTo>
                <a:lnTo>
                  <a:pt x="382" y="11411"/>
                </a:lnTo>
                <a:cubicBezTo>
                  <a:pt x="375" y="11271"/>
                  <a:pt x="366" y="11136"/>
                  <a:pt x="372" y="11028"/>
                </a:cubicBezTo>
                <a:cubicBezTo>
                  <a:pt x="363" y="11021"/>
                  <a:pt x="363" y="11013"/>
                  <a:pt x="366" y="11009"/>
                </a:cubicBezTo>
                <a:close/>
                <a:moveTo>
                  <a:pt x="424" y="11070"/>
                </a:moveTo>
                <a:lnTo>
                  <a:pt x="430" y="11136"/>
                </a:lnTo>
                <a:lnTo>
                  <a:pt x="424" y="11124"/>
                </a:lnTo>
                <a:lnTo>
                  <a:pt x="420" y="11085"/>
                </a:lnTo>
                <a:lnTo>
                  <a:pt x="424" y="11070"/>
                </a:lnTo>
                <a:close/>
                <a:moveTo>
                  <a:pt x="454" y="11582"/>
                </a:moveTo>
                <a:lnTo>
                  <a:pt x="462" y="11604"/>
                </a:lnTo>
                <a:lnTo>
                  <a:pt x="463" y="11649"/>
                </a:lnTo>
                <a:lnTo>
                  <a:pt x="455" y="11609"/>
                </a:lnTo>
                <a:lnTo>
                  <a:pt x="454" y="11582"/>
                </a:lnTo>
                <a:close/>
                <a:moveTo>
                  <a:pt x="394" y="11872"/>
                </a:moveTo>
                <a:cubicBezTo>
                  <a:pt x="407" y="11869"/>
                  <a:pt x="420" y="11887"/>
                  <a:pt x="439" y="11902"/>
                </a:cubicBezTo>
                <a:lnTo>
                  <a:pt x="471" y="11919"/>
                </a:lnTo>
                <a:lnTo>
                  <a:pt x="486" y="12362"/>
                </a:lnTo>
                <a:cubicBezTo>
                  <a:pt x="498" y="12514"/>
                  <a:pt x="516" y="12664"/>
                  <a:pt x="537" y="12809"/>
                </a:cubicBezTo>
                <a:cubicBezTo>
                  <a:pt x="543" y="12870"/>
                  <a:pt x="532" y="12917"/>
                  <a:pt x="523" y="12995"/>
                </a:cubicBezTo>
                <a:cubicBezTo>
                  <a:pt x="543" y="13125"/>
                  <a:pt x="556" y="13229"/>
                  <a:pt x="570" y="13332"/>
                </a:cubicBezTo>
                <a:lnTo>
                  <a:pt x="584" y="13434"/>
                </a:lnTo>
                <a:lnTo>
                  <a:pt x="557" y="13352"/>
                </a:lnTo>
                <a:cubicBezTo>
                  <a:pt x="548" y="13260"/>
                  <a:pt x="543" y="13199"/>
                  <a:pt x="537" y="13138"/>
                </a:cubicBezTo>
                <a:cubicBezTo>
                  <a:pt x="491" y="12987"/>
                  <a:pt x="511" y="13031"/>
                  <a:pt x="462" y="12850"/>
                </a:cubicBezTo>
                <a:cubicBezTo>
                  <a:pt x="459" y="12819"/>
                  <a:pt x="491" y="12816"/>
                  <a:pt x="491" y="12816"/>
                </a:cubicBezTo>
                <a:cubicBezTo>
                  <a:pt x="486" y="12585"/>
                  <a:pt x="457" y="12448"/>
                  <a:pt x="446" y="12325"/>
                </a:cubicBezTo>
                <a:cubicBezTo>
                  <a:pt x="432" y="12171"/>
                  <a:pt x="406" y="12065"/>
                  <a:pt x="374" y="11898"/>
                </a:cubicBezTo>
                <a:cubicBezTo>
                  <a:pt x="381" y="11881"/>
                  <a:pt x="387" y="11874"/>
                  <a:pt x="394" y="11872"/>
                </a:cubicBezTo>
                <a:close/>
                <a:moveTo>
                  <a:pt x="2162" y="11881"/>
                </a:moveTo>
                <a:lnTo>
                  <a:pt x="2163" y="11892"/>
                </a:lnTo>
                <a:lnTo>
                  <a:pt x="2159" y="11889"/>
                </a:lnTo>
                <a:lnTo>
                  <a:pt x="2162" y="11881"/>
                </a:lnTo>
                <a:close/>
                <a:moveTo>
                  <a:pt x="6910" y="12245"/>
                </a:moveTo>
                <a:lnTo>
                  <a:pt x="6966" y="12444"/>
                </a:lnTo>
                <a:lnTo>
                  <a:pt x="6958" y="12428"/>
                </a:lnTo>
                <a:lnTo>
                  <a:pt x="6931" y="12384"/>
                </a:lnTo>
                <a:lnTo>
                  <a:pt x="6910" y="12245"/>
                </a:lnTo>
                <a:close/>
                <a:moveTo>
                  <a:pt x="3455" y="12706"/>
                </a:moveTo>
                <a:lnTo>
                  <a:pt x="3457" y="12711"/>
                </a:lnTo>
                <a:lnTo>
                  <a:pt x="3454" y="12709"/>
                </a:lnTo>
                <a:lnTo>
                  <a:pt x="3455" y="12706"/>
                </a:lnTo>
                <a:close/>
                <a:moveTo>
                  <a:pt x="5904" y="13554"/>
                </a:moveTo>
                <a:lnTo>
                  <a:pt x="5914" y="13572"/>
                </a:lnTo>
                <a:lnTo>
                  <a:pt x="6036" y="13989"/>
                </a:lnTo>
                <a:lnTo>
                  <a:pt x="6144" y="14254"/>
                </a:lnTo>
                <a:lnTo>
                  <a:pt x="6119" y="14229"/>
                </a:lnTo>
                <a:cubicBezTo>
                  <a:pt x="6086" y="14172"/>
                  <a:pt x="6052" y="14095"/>
                  <a:pt x="6018" y="14009"/>
                </a:cubicBezTo>
                <a:cubicBezTo>
                  <a:pt x="5950" y="13835"/>
                  <a:pt x="5927" y="13662"/>
                  <a:pt x="5904" y="13554"/>
                </a:cubicBezTo>
                <a:close/>
                <a:moveTo>
                  <a:pt x="843" y="14015"/>
                </a:moveTo>
                <a:lnTo>
                  <a:pt x="990" y="14521"/>
                </a:lnTo>
                <a:cubicBezTo>
                  <a:pt x="1078" y="14795"/>
                  <a:pt x="1173" y="15069"/>
                  <a:pt x="1271" y="15342"/>
                </a:cubicBezTo>
                <a:cubicBezTo>
                  <a:pt x="1525" y="16046"/>
                  <a:pt x="1807" y="16734"/>
                  <a:pt x="2128" y="17404"/>
                </a:cubicBezTo>
                <a:lnTo>
                  <a:pt x="2270" y="17679"/>
                </a:lnTo>
                <a:lnTo>
                  <a:pt x="2153" y="17502"/>
                </a:lnTo>
                <a:cubicBezTo>
                  <a:pt x="2037" y="17296"/>
                  <a:pt x="1906" y="17106"/>
                  <a:pt x="1805" y="16882"/>
                </a:cubicBezTo>
                <a:cubicBezTo>
                  <a:pt x="1790" y="16899"/>
                  <a:pt x="1770" y="16854"/>
                  <a:pt x="1741" y="16888"/>
                </a:cubicBezTo>
                <a:lnTo>
                  <a:pt x="1711" y="16825"/>
                </a:lnTo>
                <a:lnTo>
                  <a:pt x="1717" y="16824"/>
                </a:lnTo>
                <a:cubicBezTo>
                  <a:pt x="1677" y="16734"/>
                  <a:pt x="1637" y="16645"/>
                  <a:pt x="1594" y="16525"/>
                </a:cubicBezTo>
                <a:lnTo>
                  <a:pt x="1574" y="16542"/>
                </a:lnTo>
                <a:lnTo>
                  <a:pt x="1545" y="16466"/>
                </a:lnTo>
                <a:cubicBezTo>
                  <a:pt x="1535" y="16429"/>
                  <a:pt x="1530" y="16391"/>
                  <a:pt x="1530" y="16349"/>
                </a:cubicBezTo>
                <a:cubicBezTo>
                  <a:pt x="1454" y="16231"/>
                  <a:pt x="1446" y="16139"/>
                  <a:pt x="1373" y="16052"/>
                </a:cubicBezTo>
                <a:cubicBezTo>
                  <a:pt x="1368" y="15991"/>
                  <a:pt x="1404" y="16049"/>
                  <a:pt x="1419" y="16032"/>
                </a:cubicBezTo>
                <a:cubicBezTo>
                  <a:pt x="1399" y="15988"/>
                  <a:pt x="1378" y="15944"/>
                  <a:pt x="1358" y="15895"/>
                </a:cubicBezTo>
                <a:lnTo>
                  <a:pt x="1334" y="15832"/>
                </a:lnTo>
                <a:lnTo>
                  <a:pt x="1345" y="15846"/>
                </a:lnTo>
                <a:cubicBezTo>
                  <a:pt x="1350" y="15849"/>
                  <a:pt x="1352" y="15842"/>
                  <a:pt x="1350" y="15819"/>
                </a:cubicBezTo>
                <a:cubicBezTo>
                  <a:pt x="1339" y="15696"/>
                  <a:pt x="1327" y="15573"/>
                  <a:pt x="1241" y="15332"/>
                </a:cubicBezTo>
                <a:cubicBezTo>
                  <a:pt x="1177" y="15338"/>
                  <a:pt x="1219" y="15458"/>
                  <a:pt x="1211" y="15536"/>
                </a:cubicBezTo>
                <a:cubicBezTo>
                  <a:pt x="1196" y="15553"/>
                  <a:pt x="1185" y="15431"/>
                  <a:pt x="1153" y="15434"/>
                </a:cubicBezTo>
                <a:cubicBezTo>
                  <a:pt x="1148" y="15372"/>
                  <a:pt x="1124" y="15297"/>
                  <a:pt x="1139" y="15280"/>
                </a:cubicBezTo>
                <a:cubicBezTo>
                  <a:pt x="1003" y="14858"/>
                  <a:pt x="1000" y="14487"/>
                  <a:pt x="855" y="14144"/>
                </a:cubicBezTo>
                <a:cubicBezTo>
                  <a:pt x="851" y="14098"/>
                  <a:pt x="848" y="14058"/>
                  <a:pt x="845" y="14024"/>
                </a:cubicBezTo>
                <a:lnTo>
                  <a:pt x="843" y="14015"/>
                </a:lnTo>
                <a:close/>
                <a:moveTo>
                  <a:pt x="6235" y="14480"/>
                </a:moveTo>
                <a:lnTo>
                  <a:pt x="6293" y="14619"/>
                </a:lnTo>
                <a:lnTo>
                  <a:pt x="6261" y="14565"/>
                </a:lnTo>
                <a:cubicBezTo>
                  <a:pt x="6247" y="14537"/>
                  <a:pt x="6236" y="14511"/>
                  <a:pt x="6233" y="14490"/>
                </a:cubicBezTo>
                <a:lnTo>
                  <a:pt x="6235" y="14480"/>
                </a:lnTo>
                <a:close/>
                <a:moveTo>
                  <a:pt x="6386" y="14849"/>
                </a:moveTo>
                <a:lnTo>
                  <a:pt x="6439" y="14978"/>
                </a:lnTo>
                <a:lnTo>
                  <a:pt x="6574" y="15226"/>
                </a:lnTo>
                <a:lnTo>
                  <a:pt x="6532" y="15239"/>
                </a:lnTo>
                <a:cubicBezTo>
                  <a:pt x="6527" y="15255"/>
                  <a:pt x="6527" y="15277"/>
                  <a:pt x="6515" y="15288"/>
                </a:cubicBezTo>
                <a:cubicBezTo>
                  <a:pt x="6470" y="15266"/>
                  <a:pt x="6447" y="15223"/>
                  <a:pt x="6402" y="15180"/>
                </a:cubicBezTo>
                <a:cubicBezTo>
                  <a:pt x="6425" y="15202"/>
                  <a:pt x="6424" y="15222"/>
                  <a:pt x="6424" y="15222"/>
                </a:cubicBezTo>
                <a:cubicBezTo>
                  <a:pt x="6447" y="15244"/>
                  <a:pt x="6448" y="15245"/>
                  <a:pt x="6448" y="15266"/>
                </a:cubicBezTo>
                <a:cubicBezTo>
                  <a:pt x="6425" y="15266"/>
                  <a:pt x="6424" y="15245"/>
                  <a:pt x="6424" y="15245"/>
                </a:cubicBezTo>
                <a:cubicBezTo>
                  <a:pt x="6402" y="15223"/>
                  <a:pt x="6402" y="15201"/>
                  <a:pt x="6402" y="15201"/>
                </a:cubicBezTo>
                <a:lnTo>
                  <a:pt x="6380" y="15180"/>
                </a:lnTo>
                <a:cubicBezTo>
                  <a:pt x="6357" y="15137"/>
                  <a:pt x="6335" y="15093"/>
                  <a:pt x="6312" y="15071"/>
                </a:cubicBezTo>
                <a:lnTo>
                  <a:pt x="6312" y="15050"/>
                </a:lnTo>
                <a:lnTo>
                  <a:pt x="6312" y="15028"/>
                </a:lnTo>
                <a:lnTo>
                  <a:pt x="6329" y="15028"/>
                </a:lnTo>
                <a:lnTo>
                  <a:pt x="6323" y="15006"/>
                </a:lnTo>
                <a:cubicBezTo>
                  <a:pt x="6323" y="14995"/>
                  <a:pt x="6324" y="14984"/>
                  <a:pt x="6312" y="14962"/>
                </a:cubicBezTo>
                <a:cubicBezTo>
                  <a:pt x="6335" y="14897"/>
                  <a:pt x="6379" y="15027"/>
                  <a:pt x="6424" y="15028"/>
                </a:cubicBezTo>
                <a:cubicBezTo>
                  <a:pt x="6379" y="14919"/>
                  <a:pt x="6403" y="14898"/>
                  <a:pt x="6380" y="14855"/>
                </a:cubicBezTo>
                <a:lnTo>
                  <a:pt x="6386" y="14849"/>
                </a:lnTo>
                <a:close/>
                <a:moveTo>
                  <a:pt x="6329" y="15028"/>
                </a:moveTo>
                <a:lnTo>
                  <a:pt x="6334" y="15050"/>
                </a:lnTo>
                <a:cubicBezTo>
                  <a:pt x="6334" y="15043"/>
                  <a:pt x="6334" y="15035"/>
                  <a:pt x="6334" y="15028"/>
                </a:cubicBezTo>
                <a:lnTo>
                  <a:pt x="6329" y="15028"/>
                </a:lnTo>
                <a:close/>
                <a:moveTo>
                  <a:pt x="885" y="14988"/>
                </a:moveTo>
                <a:lnTo>
                  <a:pt x="903" y="15079"/>
                </a:lnTo>
                <a:lnTo>
                  <a:pt x="894" y="15072"/>
                </a:lnTo>
                <a:cubicBezTo>
                  <a:pt x="882" y="15027"/>
                  <a:pt x="878" y="15002"/>
                  <a:pt x="878" y="14990"/>
                </a:cubicBezTo>
                <a:lnTo>
                  <a:pt x="885" y="14988"/>
                </a:lnTo>
                <a:close/>
                <a:moveTo>
                  <a:pt x="6694" y="15449"/>
                </a:moveTo>
                <a:lnTo>
                  <a:pt x="6888" y="15806"/>
                </a:lnTo>
                <a:lnTo>
                  <a:pt x="6806" y="15675"/>
                </a:lnTo>
                <a:lnTo>
                  <a:pt x="6694" y="15449"/>
                </a:lnTo>
                <a:close/>
                <a:moveTo>
                  <a:pt x="1263" y="15749"/>
                </a:moveTo>
                <a:lnTo>
                  <a:pt x="1272" y="15755"/>
                </a:lnTo>
                <a:lnTo>
                  <a:pt x="1264" y="15761"/>
                </a:lnTo>
                <a:lnTo>
                  <a:pt x="1263" y="15760"/>
                </a:lnTo>
                <a:lnTo>
                  <a:pt x="1263" y="15749"/>
                </a:lnTo>
                <a:close/>
                <a:moveTo>
                  <a:pt x="7040" y="15825"/>
                </a:moveTo>
                <a:lnTo>
                  <a:pt x="7081" y="15916"/>
                </a:lnTo>
                <a:lnTo>
                  <a:pt x="7057" y="15888"/>
                </a:lnTo>
                <a:lnTo>
                  <a:pt x="7057" y="15895"/>
                </a:lnTo>
                <a:cubicBezTo>
                  <a:pt x="7080" y="15917"/>
                  <a:pt x="7081" y="15917"/>
                  <a:pt x="7081" y="15939"/>
                </a:cubicBezTo>
                <a:lnTo>
                  <a:pt x="7067" y="15939"/>
                </a:lnTo>
                <a:lnTo>
                  <a:pt x="7057" y="15895"/>
                </a:lnTo>
                <a:lnTo>
                  <a:pt x="7054" y="15881"/>
                </a:lnTo>
                <a:lnTo>
                  <a:pt x="7057" y="15888"/>
                </a:lnTo>
                <a:lnTo>
                  <a:pt x="7057" y="15874"/>
                </a:lnTo>
                <a:lnTo>
                  <a:pt x="7050" y="15865"/>
                </a:lnTo>
                <a:lnTo>
                  <a:pt x="7040" y="15825"/>
                </a:lnTo>
                <a:close/>
                <a:moveTo>
                  <a:pt x="7017" y="16011"/>
                </a:moveTo>
                <a:lnTo>
                  <a:pt x="7076" y="16036"/>
                </a:lnTo>
                <a:lnTo>
                  <a:pt x="7103" y="16111"/>
                </a:lnTo>
                <a:lnTo>
                  <a:pt x="7103" y="16090"/>
                </a:lnTo>
                <a:cubicBezTo>
                  <a:pt x="7103" y="16090"/>
                  <a:pt x="7125" y="16112"/>
                  <a:pt x="7125" y="16134"/>
                </a:cubicBezTo>
                <a:cubicBezTo>
                  <a:pt x="7148" y="16134"/>
                  <a:pt x="7149" y="16155"/>
                  <a:pt x="7149" y="16155"/>
                </a:cubicBezTo>
                <a:cubicBezTo>
                  <a:pt x="7233" y="16318"/>
                  <a:pt x="7330" y="16455"/>
                  <a:pt x="7440" y="16560"/>
                </a:cubicBezTo>
                <a:lnTo>
                  <a:pt x="7534" y="16636"/>
                </a:lnTo>
                <a:cubicBezTo>
                  <a:pt x="7534" y="16635"/>
                  <a:pt x="7533" y="16633"/>
                  <a:pt x="7533" y="16631"/>
                </a:cubicBezTo>
                <a:lnTo>
                  <a:pt x="7555" y="16610"/>
                </a:lnTo>
                <a:lnTo>
                  <a:pt x="7555" y="16631"/>
                </a:lnTo>
                <a:lnTo>
                  <a:pt x="7555" y="16654"/>
                </a:lnTo>
                <a:cubicBezTo>
                  <a:pt x="7578" y="16654"/>
                  <a:pt x="7579" y="16675"/>
                  <a:pt x="7579" y="16675"/>
                </a:cubicBezTo>
                <a:cubicBezTo>
                  <a:pt x="7601" y="16653"/>
                  <a:pt x="7645" y="16719"/>
                  <a:pt x="7691" y="16784"/>
                </a:cubicBezTo>
                <a:cubicBezTo>
                  <a:pt x="7668" y="16805"/>
                  <a:pt x="7646" y="16761"/>
                  <a:pt x="7646" y="16761"/>
                </a:cubicBezTo>
                <a:lnTo>
                  <a:pt x="7646" y="16784"/>
                </a:lnTo>
                <a:lnTo>
                  <a:pt x="7646" y="16805"/>
                </a:lnTo>
                <a:lnTo>
                  <a:pt x="7623" y="16784"/>
                </a:lnTo>
                <a:cubicBezTo>
                  <a:pt x="7668" y="16849"/>
                  <a:pt x="7646" y="16848"/>
                  <a:pt x="7714" y="16935"/>
                </a:cubicBezTo>
                <a:lnTo>
                  <a:pt x="7714" y="16914"/>
                </a:lnTo>
                <a:lnTo>
                  <a:pt x="7691" y="16892"/>
                </a:lnTo>
                <a:lnTo>
                  <a:pt x="7691" y="16870"/>
                </a:lnTo>
                <a:cubicBezTo>
                  <a:pt x="7713" y="16870"/>
                  <a:pt x="7736" y="16892"/>
                  <a:pt x="7736" y="16914"/>
                </a:cubicBezTo>
                <a:cubicBezTo>
                  <a:pt x="7736" y="16914"/>
                  <a:pt x="7758" y="16913"/>
                  <a:pt x="7758" y="16935"/>
                </a:cubicBezTo>
                <a:cubicBezTo>
                  <a:pt x="7804" y="16935"/>
                  <a:pt x="7872" y="17001"/>
                  <a:pt x="7963" y="17088"/>
                </a:cubicBezTo>
                <a:cubicBezTo>
                  <a:pt x="7997" y="17131"/>
                  <a:pt x="8030" y="17179"/>
                  <a:pt x="8058" y="17225"/>
                </a:cubicBezTo>
                <a:lnTo>
                  <a:pt x="8084" y="17276"/>
                </a:lnTo>
                <a:cubicBezTo>
                  <a:pt x="8085" y="17313"/>
                  <a:pt x="8086" y="17350"/>
                  <a:pt x="8087" y="17386"/>
                </a:cubicBezTo>
                <a:cubicBezTo>
                  <a:pt x="8104" y="17445"/>
                  <a:pt x="8139" y="17495"/>
                  <a:pt x="8184" y="17534"/>
                </a:cubicBezTo>
                <a:lnTo>
                  <a:pt x="8309" y="17654"/>
                </a:lnTo>
                <a:lnTo>
                  <a:pt x="8316" y="17660"/>
                </a:lnTo>
                <a:lnTo>
                  <a:pt x="8269" y="17744"/>
                </a:lnTo>
                <a:lnTo>
                  <a:pt x="7963" y="17369"/>
                </a:lnTo>
                <a:cubicBezTo>
                  <a:pt x="7872" y="17282"/>
                  <a:pt x="7736" y="17131"/>
                  <a:pt x="7623" y="16958"/>
                </a:cubicBezTo>
                <a:cubicBezTo>
                  <a:pt x="7487" y="16806"/>
                  <a:pt x="7397" y="16632"/>
                  <a:pt x="7352" y="16524"/>
                </a:cubicBezTo>
                <a:cubicBezTo>
                  <a:pt x="7261" y="16415"/>
                  <a:pt x="7170" y="16285"/>
                  <a:pt x="7125" y="16176"/>
                </a:cubicBezTo>
                <a:cubicBezTo>
                  <a:pt x="7125" y="16176"/>
                  <a:pt x="7103" y="16177"/>
                  <a:pt x="7103" y="16155"/>
                </a:cubicBezTo>
                <a:cubicBezTo>
                  <a:pt x="7080" y="16133"/>
                  <a:pt x="7081" y="16133"/>
                  <a:pt x="7081" y="16111"/>
                </a:cubicBezTo>
                <a:lnTo>
                  <a:pt x="7017" y="16011"/>
                </a:lnTo>
                <a:close/>
                <a:moveTo>
                  <a:pt x="7555" y="16654"/>
                </a:moveTo>
                <a:lnTo>
                  <a:pt x="7534" y="16636"/>
                </a:lnTo>
                <a:lnTo>
                  <a:pt x="7536" y="16642"/>
                </a:lnTo>
                <a:cubicBezTo>
                  <a:pt x="7538" y="16648"/>
                  <a:pt x="7544" y="16654"/>
                  <a:pt x="7555" y="16654"/>
                </a:cubicBezTo>
                <a:close/>
                <a:moveTo>
                  <a:pt x="4965" y="16181"/>
                </a:moveTo>
                <a:lnTo>
                  <a:pt x="4982" y="16224"/>
                </a:lnTo>
                <a:lnTo>
                  <a:pt x="4987" y="16224"/>
                </a:lnTo>
                <a:lnTo>
                  <a:pt x="4965" y="16181"/>
                </a:lnTo>
                <a:close/>
                <a:moveTo>
                  <a:pt x="4982" y="16224"/>
                </a:moveTo>
                <a:lnTo>
                  <a:pt x="4959" y="16224"/>
                </a:lnTo>
                <a:cubicBezTo>
                  <a:pt x="4986" y="16250"/>
                  <a:pt x="5015" y="16277"/>
                  <a:pt x="5015" y="16304"/>
                </a:cubicBezTo>
                <a:lnTo>
                  <a:pt x="5026" y="16314"/>
                </a:lnTo>
                <a:lnTo>
                  <a:pt x="5004" y="16276"/>
                </a:lnTo>
                <a:lnTo>
                  <a:pt x="4982" y="16224"/>
                </a:lnTo>
                <a:close/>
                <a:moveTo>
                  <a:pt x="5026" y="16314"/>
                </a:moveTo>
                <a:lnTo>
                  <a:pt x="5052" y="16360"/>
                </a:lnTo>
                <a:lnTo>
                  <a:pt x="5060" y="16364"/>
                </a:lnTo>
                <a:lnTo>
                  <a:pt x="5042" y="16330"/>
                </a:lnTo>
                <a:lnTo>
                  <a:pt x="5026" y="16314"/>
                </a:lnTo>
                <a:close/>
                <a:moveTo>
                  <a:pt x="5060" y="16364"/>
                </a:moveTo>
                <a:lnTo>
                  <a:pt x="5069" y="16382"/>
                </a:lnTo>
                <a:lnTo>
                  <a:pt x="5069" y="16410"/>
                </a:lnTo>
                <a:lnTo>
                  <a:pt x="5098" y="16436"/>
                </a:lnTo>
                <a:cubicBezTo>
                  <a:pt x="5098" y="16410"/>
                  <a:pt x="5070" y="16383"/>
                  <a:pt x="5098" y="16382"/>
                </a:cubicBezTo>
                <a:lnTo>
                  <a:pt x="5060" y="16364"/>
                </a:lnTo>
                <a:close/>
                <a:moveTo>
                  <a:pt x="1386" y="16401"/>
                </a:moveTo>
                <a:lnTo>
                  <a:pt x="1450" y="16541"/>
                </a:lnTo>
                <a:lnTo>
                  <a:pt x="1452" y="16541"/>
                </a:lnTo>
                <a:lnTo>
                  <a:pt x="1450" y="16576"/>
                </a:lnTo>
                <a:lnTo>
                  <a:pt x="1439" y="16546"/>
                </a:lnTo>
                <a:lnTo>
                  <a:pt x="1386" y="16401"/>
                </a:lnTo>
                <a:close/>
                <a:moveTo>
                  <a:pt x="1673" y="16818"/>
                </a:moveTo>
                <a:lnTo>
                  <a:pt x="1710" y="16890"/>
                </a:lnTo>
                <a:cubicBezTo>
                  <a:pt x="1817" y="17089"/>
                  <a:pt x="1922" y="17257"/>
                  <a:pt x="1999" y="17424"/>
                </a:cubicBezTo>
                <a:lnTo>
                  <a:pt x="2086" y="17671"/>
                </a:lnTo>
                <a:lnTo>
                  <a:pt x="2077" y="17670"/>
                </a:lnTo>
                <a:cubicBezTo>
                  <a:pt x="2066" y="17665"/>
                  <a:pt x="2054" y="17662"/>
                  <a:pt x="2039" y="17679"/>
                </a:cubicBezTo>
                <a:cubicBezTo>
                  <a:pt x="1917" y="17411"/>
                  <a:pt x="1828" y="17310"/>
                  <a:pt x="1828" y="17140"/>
                </a:cubicBezTo>
                <a:cubicBezTo>
                  <a:pt x="1753" y="17023"/>
                  <a:pt x="1743" y="16930"/>
                  <a:pt x="1670" y="16844"/>
                </a:cubicBezTo>
                <a:lnTo>
                  <a:pt x="1673" y="16818"/>
                </a:lnTo>
                <a:close/>
                <a:moveTo>
                  <a:pt x="1766" y="17335"/>
                </a:moveTo>
                <a:lnTo>
                  <a:pt x="1768" y="17335"/>
                </a:lnTo>
                <a:cubicBezTo>
                  <a:pt x="1795" y="17350"/>
                  <a:pt x="1839" y="17391"/>
                  <a:pt x="1848" y="17355"/>
                </a:cubicBezTo>
                <a:cubicBezTo>
                  <a:pt x="1899" y="17474"/>
                  <a:pt x="1953" y="17582"/>
                  <a:pt x="2007" y="17681"/>
                </a:cubicBezTo>
                <a:lnTo>
                  <a:pt x="2138" y="17912"/>
                </a:lnTo>
                <a:lnTo>
                  <a:pt x="2123" y="17918"/>
                </a:lnTo>
                <a:cubicBezTo>
                  <a:pt x="2089" y="17910"/>
                  <a:pt x="2048" y="17873"/>
                  <a:pt x="2048" y="17956"/>
                </a:cubicBezTo>
                <a:cubicBezTo>
                  <a:pt x="1977" y="17853"/>
                  <a:pt x="1902" y="17661"/>
                  <a:pt x="1862" y="17520"/>
                </a:cubicBezTo>
                <a:lnTo>
                  <a:pt x="1766" y="17335"/>
                </a:lnTo>
                <a:close/>
                <a:moveTo>
                  <a:pt x="1073" y="17379"/>
                </a:moveTo>
                <a:cubicBezTo>
                  <a:pt x="1095" y="17487"/>
                  <a:pt x="1118" y="17660"/>
                  <a:pt x="1186" y="17834"/>
                </a:cubicBezTo>
                <a:cubicBezTo>
                  <a:pt x="1254" y="18007"/>
                  <a:pt x="1321" y="18137"/>
                  <a:pt x="1389" y="18159"/>
                </a:cubicBezTo>
                <a:cubicBezTo>
                  <a:pt x="1366" y="18159"/>
                  <a:pt x="1367" y="18158"/>
                  <a:pt x="1367" y="18180"/>
                </a:cubicBezTo>
                <a:cubicBezTo>
                  <a:pt x="1390" y="18202"/>
                  <a:pt x="1390" y="18245"/>
                  <a:pt x="1413" y="18245"/>
                </a:cubicBezTo>
                <a:cubicBezTo>
                  <a:pt x="1413" y="18245"/>
                  <a:pt x="1412" y="18268"/>
                  <a:pt x="1435" y="18268"/>
                </a:cubicBezTo>
                <a:lnTo>
                  <a:pt x="1413" y="18268"/>
                </a:lnTo>
                <a:cubicBezTo>
                  <a:pt x="1367" y="18311"/>
                  <a:pt x="1458" y="18441"/>
                  <a:pt x="1548" y="18592"/>
                </a:cubicBezTo>
                <a:cubicBezTo>
                  <a:pt x="1548" y="18600"/>
                  <a:pt x="1548" y="18607"/>
                  <a:pt x="1548" y="18614"/>
                </a:cubicBezTo>
                <a:cubicBezTo>
                  <a:pt x="1525" y="18614"/>
                  <a:pt x="1525" y="18615"/>
                  <a:pt x="1548" y="18636"/>
                </a:cubicBezTo>
                <a:lnTo>
                  <a:pt x="1548" y="18658"/>
                </a:lnTo>
                <a:lnTo>
                  <a:pt x="1570" y="18658"/>
                </a:lnTo>
                <a:lnTo>
                  <a:pt x="1548" y="18679"/>
                </a:lnTo>
                <a:cubicBezTo>
                  <a:pt x="1571" y="18722"/>
                  <a:pt x="1548" y="18744"/>
                  <a:pt x="1594" y="18852"/>
                </a:cubicBezTo>
                <a:cubicBezTo>
                  <a:pt x="1548" y="18852"/>
                  <a:pt x="1503" y="18722"/>
                  <a:pt x="1480" y="18788"/>
                </a:cubicBezTo>
                <a:cubicBezTo>
                  <a:pt x="1492" y="18809"/>
                  <a:pt x="1491" y="18820"/>
                  <a:pt x="1491" y="18831"/>
                </a:cubicBezTo>
                <a:lnTo>
                  <a:pt x="1497" y="18852"/>
                </a:lnTo>
                <a:lnTo>
                  <a:pt x="1502" y="18852"/>
                </a:lnTo>
                <a:lnTo>
                  <a:pt x="1502" y="18874"/>
                </a:lnTo>
                <a:lnTo>
                  <a:pt x="1497" y="18852"/>
                </a:lnTo>
                <a:lnTo>
                  <a:pt x="1480" y="18852"/>
                </a:lnTo>
                <a:lnTo>
                  <a:pt x="1480" y="18874"/>
                </a:lnTo>
                <a:lnTo>
                  <a:pt x="1480" y="18896"/>
                </a:lnTo>
                <a:cubicBezTo>
                  <a:pt x="1503" y="18918"/>
                  <a:pt x="1525" y="18960"/>
                  <a:pt x="1548" y="19004"/>
                </a:cubicBezTo>
                <a:lnTo>
                  <a:pt x="1570" y="19026"/>
                </a:lnTo>
                <a:cubicBezTo>
                  <a:pt x="1570" y="19026"/>
                  <a:pt x="1571" y="19047"/>
                  <a:pt x="1594" y="19069"/>
                </a:cubicBezTo>
                <a:lnTo>
                  <a:pt x="1616" y="19091"/>
                </a:lnTo>
                <a:cubicBezTo>
                  <a:pt x="1616" y="19070"/>
                  <a:pt x="1616" y="19069"/>
                  <a:pt x="1594" y="19048"/>
                </a:cubicBezTo>
                <a:cubicBezTo>
                  <a:pt x="1594" y="19048"/>
                  <a:pt x="1593" y="19025"/>
                  <a:pt x="1570" y="19004"/>
                </a:cubicBezTo>
                <a:cubicBezTo>
                  <a:pt x="1615" y="19047"/>
                  <a:pt x="1638" y="19091"/>
                  <a:pt x="1684" y="19112"/>
                </a:cubicBezTo>
                <a:lnTo>
                  <a:pt x="1751" y="19048"/>
                </a:lnTo>
                <a:cubicBezTo>
                  <a:pt x="1910" y="19373"/>
                  <a:pt x="2023" y="19633"/>
                  <a:pt x="2249" y="19936"/>
                </a:cubicBezTo>
                <a:cubicBezTo>
                  <a:pt x="2249" y="19958"/>
                  <a:pt x="2248" y="19958"/>
                  <a:pt x="2271" y="19980"/>
                </a:cubicBezTo>
                <a:lnTo>
                  <a:pt x="2293" y="20001"/>
                </a:lnTo>
                <a:cubicBezTo>
                  <a:pt x="2338" y="20110"/>
                  <a:pt x="2429" y="20239"/>
                  <a:pt x="2520" y="20348"/>
                </a:cubicBezTo>
                <a:cubicBezTo>
                  <a:pt x="2565" y="20456"/>
                  <a:pt x="2655" y="20630"/>
                  <a:pt x="2791" y="20781"/>
                </a:cubicBezTo>
                <a:cubicBezTo>
                  <a:pt x="2904" y="20955"/>
                  <a:pt x="3040" y="21107"/>
                  <a:pt x="3131" y="21194"/>
                </a:cubicBezTo>
                <a:cubicBezTo>
                  <a:pt x="3210" y="21291"/>
                  <a:pt x="3294" y="21393"/>
                  <a:pt x="3378" y="21496"/>
                </a:cubicBezTo>
                <a:lnTo>
                  <a:pt x="3463" y="21600"/>
                </a:lnTo>
                <a:lnTo>
                  <a:pt x="3734" y="21600"/>
                </a:lnTo>
                <a:lnTo>
                  <a:pt x="3559" y="21475"/>
                </a:lnTo>
                <a:lnTo>
                  <a:pt x="3515" y="21519"/>
                </a:lnTo>
                <a:cubicBezTo>
                  <a:pt x="3470" y="21475"/>
                  <a:pt x="3401" y="21410"/>
                  <a:pt x="3356" y="21345"/>
                </a:cubicBezTo>
                <a:lnTo>
                  <a:pt x="3378" y="21345"/>
                </a:lnTo>
                <a:cubicBezTo>
                  <a:pt x="3378" y="21367"/>
                  <a:pt x="3402" y="21388"/>
                  <a:pt x="3402" y="21366"/>
                </a:cubicBezTo>
                <a:lnTo>
                  <a:pt x="3402" y="21345"/>
                </a:lnTo>
                <a:cubicBezTo>
                  <a:pt x="3424" y="21345"/>
                  <a:pt x="3470" y="21410"/>
                  <a:pt x="3470" y="21366"/>
                </a:cubicBezTo>
                <a:cubicBezTo>
                  <a:pt x="3424" y="21280"/>
                  <a:pt x="3401" y="21301"/>
                  <a:pt x="3356" y="21236"/>
                </a:cubicBezTo>
                <a:lnTo>
                  <a:pt x="3356" y="21215"/>
                </a:lnTo>
                <a:lnTo>
                  <a:pt x="3334" y="21215"/>
                </a:lnTo>
                <a:cubicBezTo>
                  <a:pt x="3334" y="21193"/>
                  <a:pt x="3311" y="21171"/>
                  <a:pt x="3311" y="21171"/>
                </a:cubicBezTo>
                <a:lnTo>
                  <a:pt x="3289" y="21171"/>
                </a:lnTo>
                <a:cubicBezTo>
                  <a:pt x="3266" y="21106"/>
                  <a:pt x="3199" y="20998"/>
                  <a:pt x="3131" y="20911"/>
                </a:cubicBezTo>
                <a:cubicBezTo>
                  <a:pt x="3040" y="20825"/>
                  <a:pt x="2972" y="20760"/>
                  <a:pt x="2926" y="20760"/>
                </a:cubicBezTo>
                <a:lnTo>
                  <a:pt x="2904" y="20739"/>
                </a:lnTo>
                <a:cubicBezTo>
                  <a:pt x="2904" y="20717"/>
                  <a:pt x="2881" y="20695"/>
                  <a:pt x="2859" y="20695"/>
                </a:cubicBezTo>
                <a:lnTo>
                  <a:pt x="2859" y="20716"/>
                </a:lnTo>
                <a:lnTo>
                  <a:pt x="2882" y="20739"/>
                </a:lnTo>
                <a:lnTo>
                  <a:pt x="2882" y="20760"/>
                </a:lnTo>
                <a:cubicBezTo>
                  <a:pt x="2814" y="20673"/>
                  <a:pt x="2836" y="20673"/>
                  <a:pt x="2791" y="20608"/>
                </a:cubicBezTo>
                <a:lnTo>
                  <a:pt x="2814" y="20630"/>
                </a:lnTo>
                <a:lnTo>
                  <a:pt x="2814" y="20608"/>
                </a:lnTo>
                <a:lnTo>
                  <a:pt x="2814" y="20586"/>
                </a:lnTo>
                <a:cubicBezTo>
                  <a:pt x="2814" y="20586"/>
                  <a:pt x="2836" y="20629"/>
                  <a:pt x="2859" y="20608"/>
                </a:cubicBezTo>
                <a:cubicBezTo>
                  <a:pt x="2813" y="20542"/>
                  <a:pt x="2769" y="20478"/>
                  <a:pt x="2747" y="20500"/>
                </a:cubicBezTo>
                <a:lnTo>
                  <a:pt x="2723" y="20478"/>
                </a:lnTo>
                <a:cubicBezTo>
                  <a:pt x="2712" y="20477"/>
                  <a:pt x="2706" y="20473"/>
                  <a:pt x="2704" y="20468"/>
                </a:cubicBezTo>
                <a:lnTo>
                  <a:pt x="2702" y="20460"/>
                </a:lnTo>
                <a:lnTo>
                  <a:pt x="2608" y="20385"/>
                </a:lnTo>
                <a:cubicBezTo>
                  <a:pt x="2498" y="20280"/>
                  <a:pt x="2401" y="20143"/>
                  <a:pt x="2317" y="19980"/>
                </a:cubicBezTo>
                <a:lnTo>
                  <a:pt x="2293" y="19958"/>
                </a:lnTo>
                <a:cubicBezTo>
                  <a:pt x="2293" y="19936"/>
                  <a:pt x="2271" y="19915"/>
                  <a:pt x="2271" y="19915"/>
                </a:cubicBezTo>
                <a:lnTo>
                  <a:pt x="2271" y="19936"/>
                </a:lnTo>
                <a:cubicBezTo>
                  <a:pt x="2254" y="19887"/>
                  <a:pt x="2225" y="19814"/>
                  <a:pt x="2211" y="19762"/>
                </a:cubicBezTo>
                <a:lnTo>
                  <a:pt x="2207" y="19742"/>
                </a:lnTo>
                <a:lnTo>
                  <a:pt x="2206" y="19741"/>
                </a:lnTo>
                <a:cubicBezTo>
                  <a:pt x="2203" y="19736"/>
                  <a:pt x="2203" y="19731"/>
                  <a:pt x="2203" y="19720"/>
                </a:cubicBezTo>
                <a:lnTo>
                  <a:pt x="2207" y="19742"/>
                </a:lnTo>
                <a:lnTo>
                  <a:pt x="2225" y="19762"/>
                </a:lnTo>
                <a:lnTo>
                  <a:pt x="2249" y="19762"/>
                </a:lnTo>
                <a:cubicBezTo>
                  <a:pt x="2249" y="19741"/>
                  <a:pt x="2248" y="19742"/>
                  <a:pt x="2225" y="19720"/>
                </a:cubicBezTo>
                <a:lnTo>
                  <a:pt x="2225" y="19711"/>
                </a:lnTo>
                <a:lnTo>
                  <a:pt x="2218" y="19700"/>
                </a:lnTo>
                <a:cubicBezTo>
                  <a:pt x="2209" y="19692"/>
                  <a:pt x="2203" y="19687"/>
                  <a:pt x="2203" y="19676"/>
                </a:cubicBezTo>
                <a:lnTo>
                  <a:pt x="2225" y="19698"/>
                </a:lnTo>
                <a:lnTo>
                  <a:pt x="2225" y="19711"/>
                </a:lnTo>
                <a:lnTo>
                  <a:pt x="2249" y="19741"/>
                </a:lnTo>
                <a:cubicBezTo>
                  <a:pt x="2158" y="19459"/>
                  <a:pt x="1910" y="19156"/>
                  <a:pt x="1797" y="18874"/>
                </a:cubicBezTo>
                <a:cubicBezTo>
                  <a:pt x="1774" y="18874"/>
                  <a:pt x="1728" y="18788"/>
                  <a:pt x="1706" y="18766"/>
                </a:cubicBezTo>
                <a:cubicBezTo>
                  <a:pt x="1728" y="18766"/>
                  <a:pt x="1729" y="18766"/>
                  <a:pt x="1729" y="18722"/>
                </a:cubicBezTo>
                <a:cubicBezTo>
                  <a:pt x="1729" y="18722"/>
                  <a:pt x="1706" y="18723"/>
                  <a:pt x="1706" y="18701"/>
                </a:cubicBezTo>
                <a:cubicBezTo>
                  <a:pt x="1706" y="18680"/>
                  <a:pt x="1684" y="18679"/>
                  <a:pt x="1684" y="18658"/>
                </a:cubicBezTo>
                <a:cubicBezTo>
                  <a:pt x="1616" y="18495"/>
                  <a:pt x="1561" y="18429"/>
                  <a:pt x="1509" y="18361"/>
                </a:cubicBezTo>
                <a:lnTo>
                  <a:pt x="1469" y="18304"/>
                </a:lnTo>
                <a:lnTo>
                  <a:pt x="1461" y="18300"/>
                </a:lnTo>
                <a:cubicBezTo>
                  <a:pt x="1458" y="18295"/>
                  <a:pt x="1457" y="18289"/>
                  <a:pt x="1457" y="18289"/>
                </a:cubicBezTo>
                <a:lnTo>
                  <a:pt x="1469" y="18304"/>
                </a:lnTo>
                <a:lnTo>
                  <a:pt x="1480" y="18310"/>
                </a:lnTo>
                <a:cubicBezTo>
                  <a:pt x="1480" y="18310"/>
                  <a:pt x="1502" y="18310"/>
                  <a:pt x="1502" y="18289"/>
                </a:cubicBezTo>
                <a:lnTo>
                  <a:pt x="1480" y="18268"/>
                </a:lnTo>
                <a:cubicBezTo>
                  <a:pt x="1480" y="18260"/>
                  <a:pt x="1480" y="18252"/>
                  <a:pt x="1480" y="18245"/>
                </a:cubicBezTo>
                <a:cubicBezTo>
                  <a:pt x="1480" y="18137"/>
                  <a:pt x="1345" y="17877"/>
                  <a:pt x="1277" y="17899"/>
                </a:cubicBezTo>
                <a:cubicBezTo>
                  <a:pt x="1232" y="17747"/>
                  <a:pt x="1163" y="17509"/>
                  <a:pt x="1073" y="17379"/>
                </a:cubicBezTo>
                <a:close/>
                <a:moveTo>
                  <a:pt x="2702" y="20460"/>
                </a:moveTo>
                <a:lnTo>
                  <a:pt x="2723" y="20478"/>
                </a:lnTo>
                <a:lnTo>
                  <a:pt x="2723" y="20456"/>
                </a:lnTo>
                <a:lnTo>
                  <a:pt x="2723" y="20435"/>
                </a:lnTo>
                <a:cubicBezTo>
                  <a:pt x="2701" y="20435"/>
                  <a:pt x="2701" y="20435"/>
                  <a:pt x="2701" y="20456"/>
                </a:cubicBezTo>
                <a:cubicBezTo>
                  <a:pt x="2701" y="20458"/>
                  <a:pt x="2702" y="20459"/>
                  <a:pt x="2702" y="20460"/>
                </a:cubicBezTo>
                <a:close/>
                <a:moveTo>
                  <a:pt x="2142" y="17745"/>
                </a:moveTo>
                <a:lnTo>
                  <a:pt x="2225" y="17851"/>
                </a:lnTo>
                <a:cubicBezTo>
                  <a:pt x="2359" y="18007"/>
                  <a:pt x="2481" y="18128"/>
                  <a:pt x="2588" y="18362"/>
                </a:cubicBezTo>
                <a:cubicBezTo>
                  <a:pt x="2604" y="18361"/>
                  <a:pt x="2622" y="18375"/>
                  <a:pt x="2637" y="18391"/>
                </a:cubicBezTo>
                <a:lnTo>
                  <a:pt x="2644" y="18399"/>
                </a:lnTo>
                <a:lnTo>
                  <a:pt x="3219" y="19348"/>
                </a:lnTo>
                <a:lnTo>
                  <a:pt x="3347" y="19531"/>
                </a:lnTo>
                <a:lnTo>
                  <a:pt x="3355" y="19550"/>
                </a:lnTo>
                <a:lnTo>
                  <a:pt x="3414" y="19626"/>
                </a:lnTo>
                <a:lnTo>
                  <a:pt x="3629" y="19936"/>
                </a:lnTo>
                <a:lnTo>
                  <a:pt x="3833" y="20270"/>
                </a:lnTo>
                <a:cubicBezTo>
                  <a:pt x="3833" y="20270"/>
                  <a:pt x="3832" y="20270"/>
                  <a:pt x="3810" y="20270"/>
                </a:cubicBezTo>
                <a:cubicBezTo>
                  <a:pt x="3810" y="20248"/>
                  <a:pt x="3787" y="20226"/>
                  <a:pt x="3764" y="20248"/>
                </a:cubicBezTo>
                <a:lnTo>
                  <a:pt x="3769" y="20261"/>
                </a:lnTo>
                <a:lnTo>
                  <a:pt x="3810" y="20314"/>
                </a:lnTo>
                <a:cubicBezTo>
                  <a:pt x="3787" y="20314"/>
                  <a:pt x="3787" y="20314"/>
                  <a:pt x="3787" y="20314"/>
                </a:cubicBezTo>
                <a:lnTo>
                  <a:pt x="3769" y="20261"/>
                </a:lnTo>
                <a:lnTo>
                  <a:pt x="3552" y="19984"/>
                </a:lnTo>
                <a:lnTo>
                  <a:pt x="3527" y="19951"/>
                </a:lnTo>
                <a:lnTo>
                  <a:pt x="3559" y="19978"/>
                </a:lnTo>
                <a:cubicBezTo>
                  <a:pt x="3574" y="19961"/>
                  <a:pt x="3574" y="19961"/>
                  <a:pt x="3574" y="19961"/>
                </a:cubicBezTo>
                <a:cubicBezTo>
                  <a:pt x="3568" y="19900"/>
                  <a:pt x="3512" y="19826"/>
                  <a:pt x="3425" y="19756"/>
                </a:cubicBezTo>
                <a:cubicBezTo>
                  <a:pt x="3353" y="19670"/>
                  <a:pt x="3280" y="19584"/>
                  <a:pt x="3257" y="19509"/>
                </a:cubicBezTo>
                <a:cubicBezTo>
                  <a:pt x="3231" y="19488"/>
                  <a:pt x="3210" y="19470"/>
                  <a:pt x="3188" y="19452"/>
                </a:cubicBezTo>
                <a:lnTo>
                  <a:pt x="3139" y="19414"/>
                </a:lnTo>
                <a:lnTo>
                  <a:pt x="3128" y="19399"/>
                </a:lnTo>
                <a:lnTo>
                  <a:pt x="3118" y="19396"/>
                </a:lnTo>
                <a:lnTo>
                  <a:pt x="3045" y="19282"/>
                </a:lnTo>
                <a:cubicBezTo>
                  <a:pt x="2982" y="19184"/>
                  <a:pt x="2943" y="19122"/>
                  <a:pt x="2872" y="19000"/>
                </a:cubicBezTo>
                <a:cubicBezTo>
                  <a:pt x="2860" y="19047"/>
                  <a:pt x="2816" y="18927"/>
                  <a:pt x="2764" y="18885"/>
                </a:cubicBezTo>
                <a:cubicBezTo>
                  <a:pt x="2748" y="18851"/>
                  <a:pt x="2741" y="18792"/>
                  <a:pt x="2754" y="18801"/>
                </a:cubicBezTo>
                <a:lnTo>
                  <a:pt x="2762" y="18811"/>
                </a:lnTo>
                <a:lnTo>
                  <a:pt x="2638" y="18575"/>
                </a:lnTo>
                <a:cubicBezTo>
                  <a:pt x="2582" y="18483"/>
                  <a:pt x="2516" y="18387"/>
                  <a:pt x="2451" y="18292"/>
                </a:cubicBezTo>
                <a:cubicBezTo>
                  <a:pt x="2393" y="18189"/>
                  <a:pt x="2331" y="18090"/>
                  <a:pt x="2271" y="17989"/>
                </a:cubicBezTo>
                <a:lnTo>
                  <a:pt x="2142" y="17745"/>
                </a:lnTo>
                <a:close/>
                <a:moveTo>
                  <a:pt x="2175" y="17980"/>
                </a:moveTo>
                <a:lnTo>
                  <a:pt x="2297" y="18215"/>
                </a:lnTo>
                <a:cubicBezTo>
                  <a:pt x="2335" y="18299"/>
                  <a:pt x="2367" y="18382"/>
                  <a:pt x="2387" y="18469"/>
                </a:cubicBezTo>
                <a:cubicBezTo>
                  <a:pt x="2573" y="18731"/>
                  <a:pt x="2744" y="18841"/>
                  <a:pt x="2886" y="19154"/>
                </a:cubicBezTo>
                <a:cubicBezTo>
                  <a:pt x="2918" y="19151"/>
                  <a:pt x="2956" y="19210"/>
                  <a:pt x="2973" y="19224"/>
                </a:cubicBezTo>
                <a:lnTo>
                  <a:pt x="3063" y="19376"/>
                </a:lnTo>
                <a:lnTo>
                  <a:pt x="3061" y="19376"/>
                </a:lnTo>
                <a:cubicBezTo>
                  <a:pt x="3083" y="19420"/>
                  <a:pt x="3103" y="19459"/>
                  <a:pt x="3122" y="19496"/>
                </a:cubicBezTo>
                <a:lnTo>
                  <a:pt x="3147" y="19545"/>
                </a:lnTo>
                <a:lnTo>
                  <a:pt x="3118" y="19511"/>
                </a:lnTo>
                <a:cubicBezTo>
                  <a:pt x="3100" y="19487"/>
                  <a:pt x="3083" y="19459"/>
                  <a:pt x="3062" y="19421"/>
                </a:cubicBezTo>
                <a:cubicBezTo>
                  <a:pt x="3040" y="19417"/>
                  <a:pt x="3034" y="19438"/>
                  <a:pt x="2994" y="19408"/>
                </a:cubicBezTo>
                <a:cubicBezTo>
                  <a:pt x="3012" y="19433"/>
                  <a:pt x="2986" y="19451"/>
                  <a:pt x="3057" y="19554"/>
                </a:cubicBezTo>
                <a:cubicBezTo>
                  <a:pt x="2963" y="19447"/>
                  <a:pt x="2879" y="19296"/>
                  <a:pt x="2795" y="19146"/>
                </a:cubicBezTo>
                <a:cubicBezTo>
                  <a:pt x="2706" y="19018"/>
                  <a:pt x="2621" y="18868"/>
                  <a:pt x="2519" y="18804"/>
                </a:cubicBezTo>
                <a:cubicBezTo>
                  <a:pt x="2417" y="18517"/>
                  <a:pt x="2271" y="18333"/>
                  <a:pt x="2142" y="18064"/>
                </a:cubicBezTo>
                <a:cubicBezTo>
                  <a:pt x="2120" y="17948"/>
                  <a:pt x="2240" y="18150"/>
                  <a:pt x="2192" y="18051"/>
                </a:cubicBezTo>
                <a:lnTo>
                  <a:pt x="2175" y="17980"/>
                </a:lnTo>
                <a:close/>
                <a:moveTo>
                  <a:pt x="2450" y="18025"/>
                </a:moveTo>
                <a:lnTo>
                  <a:pt x="2524" y="18168"/>
                </a:lnTo>
                <a:lnTo>
                  <a:pt x="2503" y="18136"/>
                </a:lnTo>
                <a:cubicBezTo>
                  <a:pt x="2491" y="18120"/>
                  <a:pt x="2480" y="18104"/>
                  <a:pt x="2466" y="18094"/>
                </a:cubicBezTo>
                <a:cubicBezTo>
                  <a:pt x="2461" y="18083"/>
                  <a:pt x="2456" y="18069"/>
                  <a:pt x="2453" y="18055"/>
                </a:cubicBezTo>
                <a:lnTo>
                  <a:pt x="2450" y="18025"/>
                </a:lnTo>
                <a:close/>
                <a:moveTo>
                  <a:pt x="6231" y="18831"/>
                </a:moveTo>
                <a:lnTo>
                  <a:pt x="6238" y="18839"/>
                </a:lnTo>
                <a:cubicBezTo>
                  <a:pt x="6264" y="18860"/>
                  <a:pt x="6275" y="18840"/>
                  <a:pt x="6316" y="18880"/>
                </a:cubicBezTo>
                <a:cubicBezTo>
                  <a:pt x="6323" y="18893"/>
                  <a:pt x="6324" y="18899"/>
                  <a:pt x="6320" y="18900"/>
                </a:cubicBezTo>
                <a:lnTo>
                  <a:pt x="6316" y="18899"/>
                </a:lnTo>
                <a:lnTo>
                  <a:pt x="6312" y="18892"/>
                </a:lnTo>
                <a:lnTo>
                  <a:pt x="6308" y="18898"/>
                </a:lnTo>
                <a:lnTo>
                  <a:pt x="6302" y="18898"/>
                </a:lnTo>
                <a:cubicBezTo>
                  <a:pt x="6295" y="18896"/>
                  <a:pt x="6288" y="18894"/>
                  <a:pt x="6285" y="18899"/>
                </a:cubicBezTo>
                <a:lnTo>
                  <a:pt x="6286" y="18909"/>
                </a:lnTo>
                <a:lnTo>
                  <a:pt x="6272" y="18892"/>
                </a:lnTo>
                <a:lnTo>
                  <a:pt x="6231" y="18831"/>
                </a:lnTo>
                <a:close/>
                <a:moveTo>
                  <a:pt x="7562" y="19970"/>
                </a:moveTo>
                <a:lnTo>
                  <a:pt x="7618" y="20022"/>
                </a:lnTo>
                <a:cubicBezTo>
                  <a:pt x="7618" y="19996"/>
                  <a:pt x="7589" y="19997"/>
                  <a:pt x="7562" y="19970"/>
                </a:cubicBezTo>
                <a:close/>
                <a:moveTo>
                  <a:pt x="7649" y="20055"/>
                </a:moveTo>
                <a:lnTo>
                  <a:pt x="7659" y="20072"/>
                </a:lnTo>
                <a:lnTo>
                  <a:pt x="7670" y="20075"/>
                </a:lnTo>
                <a:lnTo>
                  <a:pt x="7651" y="20058"/>
                </a:lnTo>
                <a:lnTo>
                  <a:pt x="7649" y="20055"/>
                </a:lnTo>
                <a:close/>
                <a:moveTo>
                  <a:pt x="7812" y="20264"/>
                </a:moveTo>
                <a:lnTo>
                  <a:pt x="7814" y="20275"/>
                </a:lnTo>
                <a:cubicBezTo>
                  <a:pt x="7818" y="20282"/>
                  <a:pt x="7825" y="20289"/>
                  <a:pt x="7839" y="20289"/>
                </a:cubicBezTo>
                <a:lnTo>
                  <a:pt x="7812" y="20264"/>
                </a:lnTo>
                <a:close/>
                <a:moveTo>
                  <a:pt x="8110" y="21061"/>
                </a:moveTo>
                <a:cubicBezTo>
                  <a:pt x="8143" y="21188"/>
                  <a:pt x="8276" y="21337"/>
                  <a:pt x="8381" y="21469"/>
                </a:cubicBezTo>
                <a:cubicBezTo>
                  <a:pt x="8432" y="21507"/>
                  <a:pt x="8485" y="21550"/>
                  <a:pt x="8540" y="21596"/>
                </a:cubicBezTo>
                <a:lnTo>
                  <a:pt x="8544" y="21600"/>
                </a:lnTo>
                <a:lnTo>
                  <a:pt x="8665" y="21600"/>
                </a:lnTo>
                <a:lnTo>
                  <a:pt x="8421" y="21368"/>
                </a:lnTo>
                <a:cubicBezTo>
                  <a:pt x="8324" y="21272"/>
                  <a:pt x="8220" y="21170"/>
                  <a:pt x="8110" y="21061"/>
                </a:cubicBezTo>
                <a:close/>
                <a:moveTo>
                  <a:pt x="8102" y="21368"/>
                </a:moveTo>
                <a:cubicBezTo>
                  <a:pt x="8083" y="21361"/>
                  <a:pt x="8066" y="21361"/>
                  <a:pt x="8050" y="21369"/>
                </a:cubicBezTo>
                <a:cubicBezTo>
                  <a:pt x="8116" y="21443"/>
                  <a:pt x="8167" y="21504"/>
                  <a:pt x="8221" y="21564"/>
                </a:cubicBezTo>
                <a:lnTo>
                  <a:pt x="8257" y="21600"/>
                </a:lnTo>
                <a:lnTo>
                  <a:pt x="8351" y="21600"/>
                </a:lnTo>
                <a:lnTo>
                  <a:pt x="8294" y="21534"/>
                </a:lnTo>
                <a:cubicBezTo>
                  <a:pt x="8229" y="21460"/>
                  <a:pt x="8159" y="21387"/>
                  <a:pt x="8102" y="21368"/>
                </a:cubicBezTo>
                <a:close/>
              </a:path>
            </a:pathLst>
          </a:custGeom>
        </p:spPr>
      </p:pic>
      <p:sp>
        <p:nvSpPr>
          <p:cNvPr id="438" name="TextBox 12"/>
          <p:cNvSpPr txBox="1"/>
          <p:nvPr/>
        </p:nvSpPr>
        <p:spPr>
          <a:xfrm>
            <a:off x="1130777" y="746474"/>
            <a:ext cx="2830539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b="1" sz="4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TRAINING</a:t>
            </a:r>
          </a:p>
        </p:txBody>
      </p:sp>
      <p:sp>
        <p:nvSpPr>
          <p:cNvPr id="439" name="직사각형 1"/>
          <p:cNvSpPr txBox="1"/>
          <p:nvPr/>
        </p:nvSpPr>
        <p:spPr>
          <a:xfrm>
            <a:off x="1099285" y="1786822"/>
            <a:ext cx="9770958" cy="160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60421" indent="-160421">
              <a:buSzPct val="100000"/>
              <a:buChar char="•"/>
              <a:defRPr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n_estimators determine the number of trees in the forest, by default set to 100 </a:t>
            </a:r>
          </a:p>
          <a:p>
            <a:pPr>
              <a:defRPr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60421" indent="-160421">
              <a:buSzPct val="100000"/>
              <a:buChar char="•"/>
              <a:defRPr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Random_state parameter controls both the randomness of the bootstrapping (machine learning algorithm designed to improve the stability and accuracy of machine learning algorithms)</a:t>
            </a:r>
          </a:p>
          <a:p>
            <a:pPr>
              <a:defRPr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60421" indent="-160421">
              <a:buSzPct val="100000"/>
              <a:buChar char="•"/>
              <a:defRPr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Max_depth is the maximum depth of the tree set to 1 </a:t>
            </a:r>
          </a:p>
        </p:txBody>
      </p:sp>
      <p:pic>
        <p:nvPicPr>
          <p:cNvPr id="440" name="Google Shape;399;p9" descr="Google Shape;399;p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0440" y="3957299"/>
            <a:ext cx="6965210" cy="9150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Google Shape;400;p9" descr="Google Shape;400;p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40531" y="5434468"/>
            <a:ext cx="2414588" cy="418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0" grpId="1"/>
      <p:bldP build="whole" bldLvl="1" animBg="1" rev="0" advAuto="0" spid="441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직사각형"/>
          <p:cNvSpPr/>
          <p:nvPr/>
        </p:nvSpPr>
        <p:spPr>
          <a:xfrm>
            <a:off x="-177224" y="3217861"/>
            <a:ext cx="12546448" cy="1083666"/>
          </a:xfrm>
          <a:prstGeom prst="rect">
            <a:avLst/>
          </a:prstGeom>
          <a:solidFill>
            <a:schemeClr val="accent3">
              <a:satOff val="-19787"/>
              <a:lumOff val="-1109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456" name="Group 103"/>
          <p:cNvGrpSpPr/>
          <p:nvPr/>
        </p:nvGrpSpPr>
        <p:grpSpPr>
          <a:xfrm>
            <a:off x="4568813" y="2965446"/>
            <a:ext cx="2887686" cy="1588495"/>
            <a:chOff x="0" y="0"/>
            <a:chExt cx="2887684" cy="1588493"/>
          </a:xfrm>
        </p:grpSpPr>
        <p:sp>
          <p:nvSpPr>
            <p:cNvPr id="444" name="Freeform: Shape 104"/>
            <p:cNvSpPr/>
            <p:nvPr/>
          </p:nvSpPr>
          <p:spPr>
            <a:xfrm>
              <a:off x="16519" y="1505897"/>
              <a:ext cx="2852885" cy="82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87" y="21600"/>
                  </a:moveTo>
                  <a:cubicBezTo>
                    <a:pt x="20987" y="21600"/>
                    <a:pt x="21425" y="19872"/>
                    <a:pt x="21600" y="6912"/>
                  </a:cubicBezTo>
                  <a:cubicBezTo>
                    <a:pt x="21600" y="3024"/>
                    <a:pt x="21512" y="0"/>
                    <a:pt x="21400" y="0"/>
                  </a:cubicBezTo>
                  <a:lnTo>
                    <a:pt x="488" y="2592"/>
                  </a:lnTo>
                  <a:lnTo>
                    <a:pt x="213" y="2592"/>
                  </a:lnTo>
                  <a:cubicBezTo>
                    <a:pt x="100" y="2592"/>
                    <a:pt x="0" y="5184"/>
                    <a:pt x="0" y="8640"/>
                  </a:cubicBezTo>
                  <a:cubicBezTo>
                    <a:pt x="138" y="17280"/>
                    <a:pt x="438" y="20304"/>
                    <a:pt x="575" y="21168"/>
                  </a:cubicBezTo>
                  <a:lnTo>
                    <a:pt x="588" y="21600"/>
                  </a:lnTo>
                  <a:cubicBezTo>
                    <a:pt x="588" y="21600"/>
                    <a:pt x="588" y="21600"/>
                    <a:pt x="588" y="21600"/>
                  </a:cubicBezTo>
                  <a:lnTo>
                    <a:pt x="650" y="21600"/>
                  </a:lnTo>
                </a:path>
              </a:pathLst>
            </a:custGeom>
            <a:solidFill>
              <a:srgbClr val="5F67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5" name="Freeform: Shape 105"/>
            <p:cNvSpPr/>
            <p:nvPr/>
          </p:nvSpPr>
          <p:spPr>
            <a:xfrm>
              <a:off x="313866" y="7594"/>
              <a:ext cx="2261495" cy="1466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603"/>
                  </a:moveTo>
                  <a:cubicBezTo>
                    <a:pt x="21600" y="21138"/>
                    <a:pt x="21379" y="21600"/>
                    <a:pt x="21111" y="21600"/>
                  </a:cubicBezTo>
                  <a:lnTo>
                    <a:pt x="489" y="21600"/>
                  </a:lnTo>
                  <a:cubicBezTo>
                    <a:pt x="221" y="21600"/>
                    <a:pt x="0" y="21162"/>
                    <a:pt x="0" y="20603"/>
                  </a:cubicBezTo>
                  <a:lnTo>
                    <a:pt x="0" y="997"/>
                  </a:lnTo>
                  <a:cubicBezTo>
                    <a:pt x="0" y="462"/>
                    <a:pt x="221" y="0"/>
                    <a:pt x="489" y="0"/>
                  </a:cubicBezTo>
                  <a:lnTo>
                    <a:pt x="21111" y="0"/>
                  </a:lnTo>
                  <a:cubicBezTo>
                    <a:pt x="21379" y="0"/>
                    <a:pt x="21600" y="438"/>
                    <a:pt x="21600" y="997"/>
                  </a:cubicBezTo>
                  <a:lnTo>
                    <a:pt x="21600" y="20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6" name="Freeform: Shape 106"/>
            <p:cNvSpPr/>
            <p:nvPr/>
          </p:nvSpPr>
          <p:spPr>
            <a:xfrm>
              <a:off x="411331" y="98451"/>
              <a:ext cx="2063262" cy="1253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7" name="Freeform: Shape 107"/>
            <p:cNvSpPr/>
            <p:nvPr/>
          </p:nvSpPr>
          <p:spPr>
            <a:xfrm>
              <a:off x="0" y="1436515"/>
              <a:ext cx="2887685" cy="98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397" fill="norm" stroke="1" extrusionOk="0">
                  <a:moveTo>
                    <a:pt x="555" y="0"/>
                  </a:moveTo>
                  <a:lnTo>
                    <a:pt x="21032" y="0"/>
                  </a:lnTo>
                  <a:cubicBezTo>
                    <a:pt x="21328" y="0"/>
                    <a:pt x="21575" y="7200"/>
                    <a:pt x="21575" y="15840"/>
                  </a:cubicBezTo>
                  <a:lnTo>
                    <a:pt x="21575" y="19080"/>
                  </a:lnTo>
                  <a:cubicBezTo>
                    <a:pt x="21575" y="19080"/>
                    <a:pt x="21600" y="21600"/>
                    <a:pt x="21378" y="20880"/>
                  </a:cubicBezTo>
                  <a:cubicBezTo>
                    <a:pt x="21365" y="20880"/>
                    <a:pt x="21353" y="20880"/>
                    <a:pt x="21341" y="20880"/>
                  </a:cubicBezTo>
                  <a:lnTo>
                    <a:pt x="284" y="20880"/>
                  </a:lnTo>
                  <a:cubicBezTo>
                    <a:pt x="247" y="20880"/>
                    <a:pt x="222" y="20880"/>
                    <a:pt x="185" y="21240"/>
                  </a:cubicBezTo>
                  <a:cubicBezTo>
                    <a:pt x="123" y="21600"/>
                    <a:pt x="12" y="21600"/>
                    <a:pt x="0" y="18360"/>
                  </a:cubicBezTo>
                  <a:lnTo>
                    <a:pt x="0" y="15480"/>
                  </a:lnTo>
                  <a:cubicBezTo>
                    <a:pt x="12" y="6840"/>
                    <a:pt x="247" y="0"/>
                    <a:pt x="555" y="0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8" name="Freeform: Shape 108"/>
            <p:cNvSpPr/>
            <p:nvPr/>
          </p:nvSpPr>
          <p:spPr>
            <a:xfrm>
              <a:off x="1240767" y="1436827"/>
              <a:ext cx="406673" cy="46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fill="norm" stroke="1" extrusionOk="0">
                  <a:moveTo>
                    <a:pt x="19182" y="20828"/>
                  </a:moveTo>
                  <a:lnTo>
                    <a:pt x="19267" y="20828"/>
                  </a:lnTo>
                  <a:lnTo>
                    <a:pt x="19496" y="20901"/>
                  </a:lnTo>
                  <a:lnTo>
                    <a:pt x="19459" y="20949"/>
                  </a:lnTo>
                  <a:cubicBezTo>
                    <a:pt x="19294" y="21021"/>
                    <a:pt x="19182" y="20828"/>
                    <a:pt x="19182" y="20828"/>
                  </a:cubicBezTo>
                  <a:close/>
                  <a:moveTo>
                    <a:pt x="1100" y="20057"/>
                  </a:moveTo>
                  <a:cubicBezTo>
                    <a:pt x="1271" y="20828"/>
                    <a:pt x="1356" y="20828"/>
                    <a:pt x="1527" y="20828"/>
                  </a:cubicBezTo>
                  <a:lnTo>
                    <a:pt x="1356" y="20828"/>
                  </a:lnTo>
                  <a:cubicBezTo>
                    <a:pt x="1271" y="20828"/>
                    <a:pt x="1185" y="20828"/>
                    <a:pt x="1100" y="20057"/>
                  </a:cubicBezTo>
                  <a:close/>
                  <a:moveTo>
                    <a:pt x="20802" y="0"/>
                  </a:moveTo>
                  <a:lnTo>
                    <a:pt x="20973" y="0"/>
                  </a:lnTo>
                  <a:cubicBezTo>
                    <a:pt x="21165" y="17936"/>
                    <a:pt x="20158" y="20684"/>
                    <a:pt x="19606" y="20937"/>
                  </a:cubicBezTo>
                  <a:lnTo>
                    <a:pt x="19496" y="20901"/>
                  </a:lnTo>
                  <a:lnTo>
                    <a:pt x="19740" y="20584"/>
                  </a:lnTo>
                  <a:cubicBezTo>
                    <a:pt x="20249" y="19454"/>
                    <a:pt x="20909" y="15235"/>
                    <a:pt x="20802" y="771"/>
                  </a:cubicBezTo>
                  <a:close/>
                  <a:moveTo>
                    <a:pt x="77" y="0"/>
                  </a:moveTo>
                  <a:lnTo>
                    <a:pt x="247" y="771"/>
                  </a:lnTo>
                  <a:cubicBezTo>
                    <a:pt x="247" y="771"/>
                    <a:pt x="-264" y="16971"/>
                    <a:pt x="1186" y="21600"/>
                  </a:cubicBezTo>
                  <a:cubicBezTo>
                    <a:pt x="-435" y="17742"/>
                    <a:pt x="77" y="0"/>
                    <a:pt x="77" y="0"/>
                  </a:cubicBez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451" name="Group 109"/>
            <p:cNvGrpSpPr/>
            <p:nvPr/>
          </p:nvGrpSpPr>
          <p:grpSpPr>
            <a:xfrm>
              <a:off x="125841" y="1479028"/>
              <a:ext cx="104014" cy="28959"/>
              <a:chOff x="0" y="0"/>
              <a:chExt cx="104013" cy="28957"/>
            </a:xfrm>
          </p:grpSpPr>
          <p:sp>
            <p:nvSpPr>
              <p:cNvPr id="449" name="Rectangle: Rounded Corners 114"/>
              <p:cNvSpPr/>
              <p:nvPr/>
            </p:nvSpPr>
            <p:spPr>
              <a:xfrm>
                <a:off x="0" y="0"/>
                <a:ext cx="104014" cy="28958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50" name="Rectangle: Rounded Corners 115"/>
              <p:cNvSpPr/>
              <p:nvPr/>
            </p:nvSpPr>
            <p:spPr>
              <a:xfrm>
                <a:off x="23484" y="7188"/>
                <a:ext cx="57045" cy="13889"/>
              </a:xfrm>
              <a:prstGeom prst="roundRect">
                <a:avLst>
                  <a:gd name="adj" fmla="val 2815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454" name="Group 110"/>
            <p:cNvGrpSpPr/>
            <p:nvPr/>
          </p:nvGrpSpPr>
          <p:grpSpPr>
            <a:xfrm>
              <a:off x="2601855" y="1478682"/>
              <a:ext cx="222631" cy="28959"/>
              <a:chOff x="0" y="0"/>
              <a:chExt cx="222629" cy="28957"/>
            </a:xfrm>
          </p:grpSpPr>
          <p:sp>
            <p:nvSpPr>
              <p:cNvPr id="452" name="Rectangle: Rounded Corners 112"/>
              <p:cNvSpPr/>
              <p:nvPr/>
            </p:nvSpPr>
            <p:spPr>
              <a:xfrm>
                <a:off x="0" y="0"/>
                <a:ext cx="222630" cy="28958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53" name="Rectangle: Rounded Corners 113"/>
              <p:cNvSpPr/>
              <p:nvPr/>
            </p:nvSpPr>
            <p:spPr>
              <a:xfrm>
                <a:off x="42384" y="7188"/>
                <a:ext cx="137862" cy="13889"/>
              </a:xfrm>
              <a:prstGeom prst="roundRect">
                <a:avLst>
                  <a:gd name="adj" fmla="val 2815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455" name="Freeform: Shape 111"/>
            <p:cNvSpPr/>
            <p:nvPr/>
          </p:nvSpPr>
          <p:spPr>
            <a:xfrm>
              <a:off x="1103614" y="0"/>
              <a:ext cx="1376762" cy="1364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35" y="0"/>
                  </a:moveTo>
                  <a:lnTo>
                    <a:pt x="21600" y="57"/>
                  </a:lnTo>
                  <a:cubicBezTo>
                    <a:pt x="21585" y="7189"/>
                    <a:pt x="21570" y="14468"/>
                    <a:pt x="21556" y="21600"/>
                  </a:cubicBezTo>
                  <a:lnTo>
                    <a:pt x="0" y="21600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457" name="Google Shape;405;p10"/>
          <p:cNvSpPr txBox="1"/>
          <p:nvPr>
            <p:ph type="title"/>
          </p:nvPr>
        </p:nvSpPr>
        <p:spPr>
          <a:xfrm>
            <a:off x="1143001" y="521186"/>
            <a:ext cx="9905998" cy="147857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HYPERPARAMETER TUNING </a:t>
            </a:r>
          </a:p>
        </p:txBody>
      </p:sp>
      <p:sp>
        <p:nvSpPr>
          <p:cNvPr id="458" name="Google Shape;406;p10"/>
          <p:cNvSpPr txBox="1"/>
          <p:nvPr>
            <p:ph type="body" idx="1"/>
          </p:nvPr>
        </p:nvSpPr>
        <p:spPr>
          <a:xfrm>
            <a:off x="1059656" y="1988836"/>
            <a:ext cx="9906000" cy="3541715"/>
          </a:xfrm>
          <a:prstGeom prst="rect">
            <a:avLst/>
          </a:prstGeom>
        </p:spPr>
        <p:txBody>
          <a:bodyPr/>
          <a:lstStyle/>
          <a:p>
            <a:pPr>
              <a:buSzPts val="2000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Hyperparameter optimization or tuning is the problem of choosing a set of optimal hyperparameters for a learning algorithm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buSzPts val="2000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Eg: Increasing the max_depth parameter allowed the accuracy to improve from 78% to around 85% </a:t>
            </a:r>
          </a:p>
        </p:txBody>
      </p:sp>
      <p:sp>
        <p:nvSpPr>
          <p:cNvPr id="459" name="Block Arc 25"/>
          <p:cNvSpPr/>
          <p:nvPr/>
        </p:nvSpPr>
        <p:spPr>
          <a:xfrm>
            <a:off x="5837919" y="3507251"/>
            <a:ext cx="349474" cy="504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8" fill="norm" stroke="1" extrusionOk="0">
                <a:moveTo>
                  <a:pt x="10800" y="14130"/>
                </a:moveTo>
                <a:cubicBezTo>
                  <a:pt x="9996" y="14130"/>
                  <a:pt x="9343" y="14580"/>
                  <a:pt x="9343" y="15136"/>
                </a:cubicBezTo>
                <a:cubicBezTo>
                  <a:pt x="9343" y="15516"/>
                  <a:pt x="9647" y="15846"/>
                  <a:pt x="10106" y="16004"/>
                </a:cubicBezTo>
                <a:lnTo>
                  <a:pt x="9607" y="18091"/>
                </a:lnTo>
                <a:lnTo>
                  <a:pt x="11993" y="18091"/>
                </a:lnTo>
                <a:lnTo>
                  <a:pt x="11495" y="16004"/>
                </a:lnTo>
                <a:cubicBezTo>
                  <a:pt x="11953" y="15846"/>
                  <a:pt x="12257" y="15516"/>
                  <a:pt x="12257" y="15136"/>
                </a:cubicBezTo>
                <a:cubicBezTo>
                  <a:pt x="12257" y="14580"/>
                  <a:pt x="11604" y="14130"/>
                  <a:pt x="10800" y="14130"/>
                </a:cubicBezTo>
                <a:close/>
                <a:moveTo>
                  <a:pt x="10748" y="1798"/>
                </a:moveTo>
                <a:cubicBezTo>
                  <a:pt x="8529" y="1818"/>
                  <a:pt x="6745" y="3067"/>
                  <a:pt x="6745" y="4601"/>
                </a:cubicBezTo>
                <a:lnTo>
                  <a:pt x="6731" y="4601"/>
                </a:lnTo>
                <a:lnTo>
                  <a:pt x="6731" y="10652"/>
                </a:lnTo>
                <a:lnTo>
                  <a:pt x="14869" y="10652"/>
                </a:lnTo>
                <a:lnTo>
                  <a:pt x="14869" y="4529"/>
                </a:lnTo>
                <a:lnTo>
                  <a:pt x="14854" y="4529"/>
                </a:lnTo>
                <a:cubicBezTo>
                  <a:pt x="14797" y="2995"/>
                  <a:pt x="12967" y="1778"/>
                  <a:pt x="10748" y="1798"/>
                </a:cubicBezTo>
                <a:close/>
                <a:moveTo>
                  <a:pt x="10715" y="0"/>
                </a:moveTo>
                <a:cubicBezTo>
                  <a:pt x="14358" y="-32"/>
                  <a:pt x="17361" y="1966"/>
                  <a:pt x="17454" y="4483"/>
                </a:cubicBezTo>
                <a:lnTo>
                  <a:pt x="16991" y="4491"/>
                </a:lnTo>
                <a:lnTo>
                  <a:pt x="17456" y="4491"/>
                </a:lnTo>
                <a:lnTo>
                  <a:pt x="17456" y="10652"/>
                </a:lnTo>
                <a:lnTo>
                  <a:pt x="19901" y="10652"/>
                </a:lnTo>
                <a:cubicBezTo>
                  <a:pt x="20839" y="10652"/>
                  <a:pt x="21600" y="11178"/>
                  <a:pt x="21600" y="11827"/>
                </a:cubicBezTo>
                <a:lnTo>
                  <a:pt x="21600" y="20393"/>
                </a:lnTo>
                <a:cubicBezTo>
                  <a:pt x="21600" y="21042"/>
                  <a:pt x="20839" y="21568"/>
                  <a:pt x="19901" y="21568"/>
                </a:cubicBezTo>
                <a:lnTo>
                  <a:pt x="1699" y="21568"/>
                </a:lnTo>
                <a:cubicBezTo>
                  <a:pt x="761" y="21568"/>
                  <a:pt x="0" y="21042"/>
                  <a:pt x="0" y="20393"/>
                </a:cubicBezTo>
                <a:lnTo>
                  <a:pt x="0" y="11827"/>
                </a:lnTo>
                <a:cubicBezTo>
                  <a:pt x="0" y="11178"/>
                  <a:pt x="761" y="10652"/>
                  <a:pt x="1699" y="10652"/>
                </a:cubicBezTo>
                <a:lnTo>
                  <a:pt x="4144" y="10652"/>
                </a:lnTo>
                <a:lnTo>
                  <a:pt x="4144" y="4560"/>
                </a:lnTo>
                <a:lnTo>
                  <a:pt x="4149" y="4560"/>
                </a:lnTo>
                <a:cubicBezTo>
                  <a:pt x="4175" y="2060"/>
                  <a:pt x="7092" y="32"/>
                  <a:pt x="10715" y="0"/>
                </a:cubicBezTo>
                <a:close/>
              </a:path>
            </a:pathLst>
          </a:custGeom>
          <a:solidFill>
            <a:schemeClr val="accent5">
              <a:lumOff val="-551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 Placeholder 1"/>
          <p:cNvSpPr txBox="1"/>
          <p:nvPr>
            <p:ph type="body" sz="quarter" idx="1"/>
          </p:nvPr>
        </p:nvSpPr>
        <p:spPr>
          <a:xfrm>
            <a:off x="323528" y="339509"/>
            <a:ext cx="11573199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b="1" sz="4482"/>
            </a:lvl1pPr>
          </a:lstStyle>
          <a:p>
            <a:pPr/>
            <a:r>
              <a:t>Classification Report</a:t>
            </a:r>
          </a:p>
        </p:txBody>
      </p:sp>
      <p:grpSp>
        <p:nvGrpSpPr>
          <p:cNvPr id="489" name="Group 2"/>
          <p:cNvGrpSpPr/>
          <p:nvPr/>
        </p:nvGrpSpPr>
        <p:grpSpPr>
          <a:xfrm>
            <a:off x="7496003" y="1839383"/>
            <a:ext cx="3874491" cy="3979119"/>
            <a:chOff x="0" y="0"/>
            <a:chExt cx="3874489" cy="3979117"/>
          </a:xfrm>
        </p:grpSpPr>
        <p:sp>
          <p:nvSpPr>
            <p:cNvPr id="462" name="Isosceles Triangle 20"/>
            <p:cNvSpPr/>
            <p:nvPr/>
          </p:nvSpPr>
          <p:spPr>
            <a:xfrm rot="8201235">
              <a:off x="3343498" y="2574571"/>
              <a:ext cx="427535" cy="4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600" fill="norm" stroke="1" extrusionOk="0">
                  <a:moveTo>
                    <a:pt x="7196" y="21130"/>
                  </a:moveTo>
                  <a:cubicBezTo>
                    <a:pt x="6616" y="20592"/>
                    <a:pt x="6250" y="19862"/>
                    <a:pt x="6226" y="19050"/>
                  </a:cubicBezTo>
                  <a:cubicBezTo>
                    <a:pt x="6186" y="17713"/>
                    <a:pt x="7085" y="16551"/>
                    <a:pt x="8384" y="16093"/>
                  </a:cubicBezTo>
                  <a:lnTo>
                    <a:pt x="8242" y="11348"/>
                  </a:lnTo>
                  <a:lnTo>
                    <a:pt x="5263" y="11286"/>
                  </a:lnTo>
                  <a:lnTo>
                    <a:pt x="5263" y="12192"/>
                  </a:lnTo>
                  <a:cubicBezTo>
                    <a:pt x="5263" y="12465"/>
                    <a:pt x="5019" y="12686"/>
                    <a:pt x="4719" y="12686"/>
                  </a:cubicBezTo>
                  <a:lnTo>
                    <a:pt x="3312" y="12686"/>
                  </a:lnTo>
                  <a:cubicBezTo>
                    <a:pt x="3213" y="12907"/>
                    <a:pt x="3174" y="13138"/>
                    <a:pt x="3136" y="13465"/>
                  </a:cubicBezTo>
                  <a:lnTo>
                    <a:pt x="1269" y="13465"/>
                  </a:lnTo>
                  <a:cubicBezTo>
                    <a:pt x="1291" y="13180"/>
                    <a:pt x="1272" y="12931"/>
                    <a:pt x="1189" y="12686"/>
                  </a:cubicBezTo>
                  <a:lnTo>
                    <a:pt x="36" y="12686"/>
                  </a:lnTo>
                  <a:cubicBezTo>
                    <a:pt x="5" y="12250"/>
                    <a:pt x="-6" y="11860"/>
                    <a:pt x="2" y="11495"/>
                  </a:cubicBezTo>
                  <a:cubicBezTo>
                    <a:pt x="27" y="10401"/>
                    <a:pt x="222" y="9530"/>
                    <a:pt x="533" y="8291"/>
                  </a:cubicBezTo>
                  <a:cubicBezTo>
                    <a:pt x="1303" y="5890"/>
                    <a:pt x="2459" y="4167"/>
                    <a:pt x="4387" y="2607"/>
                  </a:cubicBezTo>
                  <a:cubicBezTo>
                    <a:pt x="3397" y="5870"/>
                    <a:pt x="3137" y="6844"/>
                    <a:pt x="3737" y="7633"/>
                  </a:cubicBezTo>
                  <a:cubicBezTo>
                    <a:pt x="4447" y="7770"/>
                    <a:pt x="3971" y="7655"/>
                    <a:pt x="4719" y="7818"/>
                  </a:cubicBezTo>
                  <a:cubicBezTo>
                    <a:pt x="5045" y="7912"/>
                    <a:pt x="5263" y="8039"/>
                    <a:pt x="5263" y="8312"/>
                  </a:cubicBezTo>
                  <a:lnTo>
                    <a:pt x="5263" y="9007"/>
                  </a:lnTo>
                  <a:lnTo>
                    <a:pt x="8170" y="8946"/>
                  </a:lnTo>
                  <a:lnTo>
                    <a:pt x="8069" y="5565"/>
                  </a:lnTo>
                  <a:cubicBezTo>
                    <a:pt x="6745" y="5172"/>
                    <a:pt x="5778" y="4055"/>
                    <a:pt x="5738" y="2718"/>
                  </a:cubicBezTo>
                  <a:cubicBezTo>
                    <a:pt x="5705" y="1636"/>
                    <a:pt x="6288" y="668"/>
                    <a:pt x="7199" y="93"/>
                  </a:cubicBezTo>
                  <a:lnTo>
                    <a:pt x="7292" y="3194"/>
                  </a:lnTo>
                  <a:lnTo>
                    <a:pt x="11052" y="3102"/>
                  </a:lnTo>
                  <a:lnTo>
                    <a:pt x="10959" y="0"/>
                  </a:lnTo>
                  <a:cubicBezTo>
                    <a:pt x="11904" y="530"/>
                    <a:pt x="12543" y="1467"/>
                    <a:pt x="12576" y="2550"/>
                  </a:cubicBezTo>
                  <a:cubicBezTo>
                    <a:pt x="12616" y="3887"/>
                    <a:pt x="11717" y="5049"/>
                    <a:pt x="10418" y="5507"/>
                  </a:cubicBezTo>
                  <a:lnTo>
                    <a:pt x="10519" y="8897"/>
                  </a:lnTo>
                  <a:lnTo>
                    <a:pt x="21594" y="8665"/>
                  </a:lnTo>
                  <a:lnTo>
                    <a:pt x="21594" y="11628"/>
                  </a:lnTo>
                  <a:lnTo>
                    <a:pt x="10594" y="11398"/>
                  </a:lnTo>
                  <a:lnTo>
                    <a:pt x="10733" y="16035"/>
                  </a:lnTo>
                  <a:cubicBezTo>
                    <a:pt x="12057" y="16428"/>
                    <a:pt x="13024" y="17545"/>
                    <a:pt x="13064" y="18882"/>
                  </a:cubicBezTo>
                  <a:cubicBezTo>
                    <a:pt x="13096" y="19964"/>
                    <a:pt x="12514" y="20932"/>
                    <a:pt x="11603" y="21507"/>
                  </a:cubicBezTo>
                  <a:lnTo>
                    <a:pt x="11510" y="18406"/>
                  </a:lnTo>
                  <a:lnTo>
                    <a:pt x="7750" y="18498"/>
                  </a:lnTo>
                  <a:lnTo>
                    <a:pt x="7842" y="21600"/>
                  </a:lnTo>
                  <a:cubicBezTo>
                    <a:pt x="7606" y="21468"/>
                    <a:pt x="7389" y="21310"/>
                    <a:pt x="7196" y="21130"/>
                  </a:cubicBezTo>
                  <a:close/>
                  <a:moveTo>
                    <a:pt x="225" y="16284"/>
                  </a:moveTo>
                  <a:cubicBezTo>
                    <a:pt x="127" y="16194"/>
                    <a:pt x="66" y="16071"/>
                    <a:pt x="66" y="15934"/>
                  </a:cubicBezTo>
                  <a:lnTo>
                    <a:pt x="66" y="13959"/>
                  </a:lnTo>
                  <a:cubicBezTo>
                    <a:pt x="66" y="13686"/>
                    <a:pt x="310" y="13465"/>
                    <a:pt x="610" y="13465"/>
                  </a:cubicBezTo>
                  <a:lnTo>
                    <a:pt x="3815" y="13465"/>
                  </a:lnTo>
                  <a:cubicBezTo>
                    <a:pt x="4116" y="13465"/>
                    <a:pt x="4360" y="13686"/>
                    <a:pt x="4360" y="13959"/>
                  </a:cubicBezTo>
                  <a:lnTo>
                    <a:pt x="4360" y="15934"/>
                  </a:lnTo>
                  <a:cubicBezTo>
                    <a:pt x="4360" y="16207"/>
                    <a:pt x="4116" y="16428"/>
                    <a:pt x="3815" y="16428"/>
                  </a:cubicBezTo>
                  <a:lnTo>
                    <a:pt x="610" y="16428"/>
                  </a:lnTo>
                  <a:cubicBezTo>
                    <a:pt x="460" y="16428"/>
                    <a:pt x="324" y="16373"/>
                    <a:pt x="225" y="16284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3" name="Oval 21"/>
            <p:cNvSpPr/>
            <p:nvPr/>
          </p:nvSpPr>
          <p:spPr>
            <a:xfrm rot="20700000">
              <a:off x="112217" y="1122032"/>
              <a:ext cx="392829" cy="31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15" y="10551"/>
                  </a:moveTo>
                  <a:cubicBezTo>
                    <a:pt x="5925" y="10125"/>
                    <a:pt x="4598" y="11068"/>
                    <a:pt x="4252" y="12657"/>
                  </a:cubicBezTo>
                  <a:cubicBezTo>
                    <a:pt x="3907" y="14245"/>
                    <a:pt x="4672" y="15878"/>
                    <a:pt x="5963" y="16304"/>
                  </a:cubicBezTo>
                  <a:cubicBezTo>
                    <a:pt x="7253" y="16730"/>
                    <a:pt x="8580" y="15787"/>
                    <a:pt x="8925" y="14198"/>
                  </a:cubicBezTo>
                  <a:cubicBezTo>
                    <a:pt x="9271" y="12610"/>
                    <a:pt x="8505" y="10977"/>
                    <a:pt x="7215" y="10551"/>
                  </a:cubicBezTo>
                  <a:close/>
                  <a:moveTo>
                    <a:pt x="7645" y="8573"/>
                  </a:moveTo>
                  <a:cubicBezTo>
                    <a:pt x="9823" y="9292"/>
                    <a:pt x="11115" y="12047"/>
                    <a:pt x="10532" y="14728"/>
                  </a:cubicBezTo>
                  <a:cubicBezTo>
                    <a:pt x="9948" y="17409"/>
                    <a:pt x="7710" y="19000"/>
                    <a:pt x="5532" y="18282"/>
                  </a:cubicBezTo>
                  <a:cubicBezTo>
                    <a:pt x="3355" y="17563"/>
                    <a:pt x="2062" y="14808"/>
                    <a:pt x="2646" y="12127"/>
                  </a:cubicBezTo>
                  <a:cubicBezTo>
                    <a:pt x="3229" y="9446"/>
                    <a:pt x="5468" y="7855"/>
                    <a:pt x="7645" y="8573"/>
                  </a:cubicBezTo>
                  <a:close/>
                  <a:moveTo>
                    <a:pt x="7802" y="7854"/>
                  </a:moveTo>
                  <a:cubicBezTo>
                    <a:pt x="5302" y="7030"/>
                    <a:pt x="2732" y="8856"/>
                    <a:pt x="2062" y="11934"/>
                  </a:cubicBezTo>
                  <a:cubicBezTo>
                    <a:pt x="1392" y="15012"/>
                    <a:pt x="2876" y="18176"/>
                    <a:pt x="5376" y="19001"/>
                  </a:cubicBezTo>
                  <a:cubicBezTo>
                    <a:pt x="7876" y="19825"/>
                    <a:pt x="10446" y="17999"/>
                    <a:pt x="11116" y="14921"/>
                  </a:cubicBezTo>
                  <a:cubicBezTo>
                    <a:pt x="11786" y="11843"/>
                    <a:pt x="10302" y="8679"/>
                    <a:pt x="7802" y="7854"/>
                  </a:cubicBezTo>
                  <a:close/>
                  <a:moveTo>
                    <a:pt x="17383" y="10343"/>
                  </a:moveTo>
                  <a:cubicBezTo>
                    <a:pt x="17275" y="10316"/>
                    <a:pt x="17162" y="10301"/>
                    <a:pt x="17047" y="10301"/>
                  </a:cubicBezTo>
                  <a:cubicBezTo>
                    <a:pt x="16125" y="10301"/>
                    <a:pt x="15378" y="11221"/>
                    <a:pt x="15378" y="12356"/>
                  </a:cubicBezTo>
                  <a:cubicBezTo>
                    <a:pt x="15378" y="13490"/>
                    <a:pt x="16125" y="14410"/>
                    <a:pt x="17047" y="14410"/>
                  </a:cubicBezTo>
                  <a:cubicBezTo>
                    <a:pt x="17969" y="14410"/>
                    <a:pt x="18716" y="13490"/>
                    <a:pt x="18716" y="12356"/>
                  </a:cubicBezTo>
                  <a:cubicBezTo>
                    <a:pt x="18716" y="11363"/>
                    <a:pt x="18144" y="10534"/>
                    <a:pt x="17383" y="10343"/>
                  </a:cubicBezTo>
                  <a:close/>
                  <a:moveTo>
                    <a:pt x="17615" y="8959"/>
                  </a:moveTo>
                  <a:cubicBezTo>
                    <a:pt x="18898" y="9282"/>
                    <a:pt x="19863" y="10680"/>
                    <a:pt x="19863" y="12356"/>
                  </a:cubicBezTo>
                  <a:cubicBezTo>
                    <a:pt x="19863" y="14270"/>
                    <a:pt x="18602" y="15823"/>
                    <a:pt x="17047" y="15823"/>
                  </a:cubicBezTo>
                  <a:cubicBezTo>
                    <a:pt x="15492" y="15823"/>
                    <a:pt x="14231" y="14270"/>
                    <a:pt x="14231" y="12356"/>
                  </a:cubicBezTo>
                  <a:cubicBezTo>
                    <a:pt x="14231" y="10441"/>
                    <a:pt x="15492" y="8889"/>
                    <a:pt x="17047" y="8889"/>
                  </a:cubicBezTo>
                  <a:cubicBezTo>
                    <a:pt x="17242" y="8889"/>
                    <a:pt x="17431" y="8913"/>
                    <a:pt x="17615" y="8959"/>
                  </a:cubicBezTo>
                  <a:close/>
                  <a:moveTo>
                    <a:pt x="7350" y="5135"/>
                  </a:moveTo>
                  <a:lnTo>
                    <a:pt x="9298" y="5777"/>
                  </a:lnTo>
                  <a:lnTo>
                    <a:pt x="9270" y="7820"/>
                  </a:lnTo>
                  <a:lnTo>
                    <a:pt x="9219" y="7804"/>
                  </a:lnTo>
                  <a:cubicBezTo>
                    <a:pt x="9634" y="8091"/>
                    <a:pt x="10010" y="8444"/>
                    <a:pt x="10327" y="8862"/>
                  </a:cubicBezTo>
                  <a:lnTo>
                    <a:pt x="11805" y="8410"/>
                  </a:lnTo>
                  <a:lnTo>
                    <a:pt x="12751" y="10603"/>
                  </a:lnTo>
                  <a:lnTo>
                    <a:pt x="11699" y="11771"/>
                  </a:lnTo>
                  <a:cubicBezTo>
                    <a:pt x="11831" y="12363"/>
                    <a:pt x="11893" y="12982"/>
                    <a:pt x="11871" y="13612"/>
                  </a:cubicBezTo>
                  <a:lnTo>
                    <a:pt x="13185" y="14510"/>
                  </a:lnTo>
                  <a:lnTo>
                    <a:pt x="12663" y="16909"/>
                  </a:lnTo>
                  <a:lnTo>
                    <a:pt x="11068" y="16876"/>
                  </a:lnTo>
                  <a:cubicBezTo>
                    <a:pt x="10866" y="17291"/>
                    <a:pt x="10622" y="17665"/>
                    <a:pt x="10348" y="17999"/>
                  </a:cubicBezTo>
                  <a:lnTo>
                    <a:pt x="10872" y="19683"/>
                  </a:lnTo>
                  <a:lnTo>
                    <a:pt x="9220" y="21107"/>
                  </a:lnTo>
                  <a:lnTo>
                    <a:pt x="7966" y="19767"/>
                  </a:lnTo>
                  <a:lnTo>
                    <a:pt x="8119" y="19636"/>
                  </a:lnTo>
                  <a:cubicBezTo>
                    <a:pt x="7639" y="19827"/>
                    <a:pt x="7131" y="19919"/>
                    <a:pt x="6614" y="19916"/>
                  </a:cubicBezTo>
                  <a:lnTo>
                    <a:pt x="5854" y="21600"/>
                  </a:lnTo>
                  <a:lnTo>
                    <a:pt x="3906" y="20957"/>
                  </a:lnTo>
                  <a:lnTo>
                    <a:pt x="3932" y="19031"/>
                  </a:lnTo>
                  <a:cubicBezTo>
                    <a:pt x="3519" y="18741"/>
                    <a:pt x="3146" y="18387"/>
                    <a:pt x="2831" y="17968"/>
                  </a:cubicBezTo>
                  <a:lnTo>
                    <a:pt x="2857" y="18035"/>
                  </a:lnTo>
                  <a:lnTo>
                    <a:pt x="1227" y="18423"/>
                  </a:lnTo>
                  <a:lnTo>
                    <a:pt x="375" y="16173"/>
                  </a:lnTo>
                  <a:lnTo>
                    <a:pt x="1477" y="15073"/>
                  </a:lnTo>
                  <a:cubicBezTo>
                    <a:pt x="1359" y="14542"/>
                    <a:pt x="1298" y="13989"/>
                    <a:pt x="1297" y="13426"/>
                  </a:cubicBezTo>
                  <a:lnTo>
                    <a:pt x="0" y="12539"/>
                  </a:lnTo>
                  <a:lnTo>
                    <a:pt x="522" y="10141"/>
                  </a:lnTo>
                  <a:lnTo>
                    <a:pt x="2009" y="10172"/>
                  </a:lnTo>
                  <a:cubicBezTo>
                    <a:pt x="2211" y="9733"/>
                    <a:pt x="2454" y="9334"/>
                    <a:pt x="2730" y="8976"/>
                  </a:cubicBezTo>
                  <a:lnTo>
                    <a:pt x="2232" y="7085"/>
                  </a:lnTo>
                  <a:lnTo>
                    <a:pt x="3942" y="5770"/>
                  </a:lnTo>
                  <a:lnTo>
                    <a:pt x="5137" y="7188"/>
                  </a:lnTo>
                  <a:lnTo>
                    <a:pt x="5125" y="7197"/>
                  </a:lnTo>
                  <a:cubicBezTo>
                    <a:pt x="5594" y="7015"/>
                    <a:pt x="6090" y="6931"/>
                    <a:pt x="6595" y="6938"/>
                  </a:cubicBezTo>
                  <a:lnTo>
                    <a:pt x="6544" y="6921"/>
                  </a:lnTo>
                  <a:close/>
                  <a:moveTo>
                    <a:pt x="17699" y="8456"/>
                  </a:moveTo>
                  <a:cubicBezTo>
                    <a:pt x="17488" y="8403"/>
                    <a:pt x="17270" y="8375"/>
                    <a:pt x="17047" y="8375"/>
                  </a:cubicBezTo>
                  <a:cubicBezTo>
                    <a:pt x="15261" y="8375"/>
                    <a:pt x="13814" y="10157"/>
                    <a:pt x="13814" y="12356"/>
                  </a:cubicBezTo>
                  <a:cubicBezTo>
                    <a:pt x="13814" y="14554"/>
                    <a:pt x="15261" y="16336"/>
                    <a:pt x="17047" y="16336"/>
                  </a:cubicBezTo>
                  <a:cubicBezTo>
                    <a:pt x="18833" y="16336"/>
                    <a:pt x="20281" y="14554"/>
                    <a:pt x="20281" y="12356"/>
                  </a:cubicBezTo>
                  <a:cubicBezTo>
                    <a:pt x="20281" y="10432"/>
                    <a:pt x="19172" y="8827"/>
                    <a:pt x="17699" y="8456"/>
                  </a:cubicBezTo>
                  <a:close/>
                  <a:moveTo>
                    <a:pt x="17743" y="6662"/>
                  </a:moveTo>
                  <a:lnTo>
                    <a:pt x="18021" y="8030"/>
                  </a:lnTo>
                  <a:lnTo>
                    <a:pt x="17984" y="8030"/>
                  </a:lnTo>
                  <a:cubicBezTo>
                    <a:pt x="18303" y="8130"/>
                    <a:pt x="18604" y="8283"/>
                    <a:pt x="18876" y="8492"/>
                  </a:cubicBezTo>
                  <a:lnTo>
                    <a:pt x="19795" y="7866"/>
                  </a:lnTo>
                  <a:lnTo>
                    <a:pt x="20744" y="9119"/>
                  </a:lnTo>
                  <a:lnTo>
                    <a:pt x="20212" y="10128"/>
                  </a:lnTo>
                  <a:cubicBezTo>
                    <a:pt x="20386" y="10494"/>
                    <a:pt x="20517" y="10893"/>
                    <a:pt x="20594" y="11317"/>
                  </a:cubicBezTo>
                  <a:lnTo>
                    <a:pt x="21600" y="11627"/>
                  </a:lnTo>
                  <a:lnTo>
                    <a:pt x="21600" y="13340"/>
                  </a:lnTo>
                  <a:lnTo>
                    <a:pt x="20532" y="13669"/>
                  </a:lnTo>
                  <a:cubicBezTo>
                    <a:pt x="20458" y="13990"/>
                    <a:pt x="20349" y="14293"/>
                    <a:pt x="20215" y="14576"/>
                  </a:cubicBezTo>
                  <a:lnTo>
                    <a:pt x="20809" y="15582"/>
                  </a:lnTo>
                  <a:lnTo>
                    <a:pt x="19914" y="16895"/>
                  </a:lnTo>
                  <a:lnTo>
                    <a:pt x="18885" y="16278"/>
                  </a:lnTo>
                  <a:lnTo>
                    <a:pt x="18967" y="16156"/>
                  </a:lnTo>
                  <a:cubicBezTo>
                    <a:pt x="18675" y="16389"/>
                    <a:pt x="18350" y="16562"/>
                    <a:pt x="18005" y="16674"/>
                  </a:cubicBezTo>
                  <a:lnTo>
                    <a:pt x="17743" y="17963"/>
                  </a:lnTo>
                  <a:lnTo>
                    <a:pt x="16351" y="17963"/>
                  </a:lnTo>
                  <a:lnTo>
                    <a:pt x="16090" y="16674"/>
                  </a:lnTo>
                  <a:cubicBezTo>
                    <a:pt x="15772" y="16571"/>
                    <a:pt x="15473" y="16417"/>
                    <a:pt x="15202" y="16207"/>
                  </a:cubicBezTo>
                  <a:lnTo>
                    <a:pt x="15228" y="16246"/>
                  </a:lnTo>
                  <a:lnTo>
                    <a:pt x="14199" y="16863"/>
                  </a:lnTo>
                  <a:lnTo>
                    <a:pt x="13304" y="15551"/>
                  </a:lnTo>
                  <a:lnTo>
                    <a:pt x="13879" y="14576"/>
                  </a:lnTo>
                  <a:cubicBezTo>
                    <a:pt x="13724" y="14248"/>
                    <a:pt x="13603" y="13893"/>
                    <a:pt x="13521" y="13518"/>
                  </a:cubicBezTo>
                  <a:lnTo>
                    <a:pt x="12528" y="13212"/>
                  </a:lnTo>
                  <a:lnTo>
                    <a:pt x="12528" y="11499"/>
                  </a:lnTo>
                  <a:lnTo>
                    <a:pt x="13523" y="11193"/>
                  </a:lnTo>
                  <a:cubicBezTo>
                    <a:pt x="13594" y="10856"/>
                    <a:pt x="13698" y="10537"/>
                    <a:pt x="13830" y="10238"/>
                  </a:cubicBezTo>
                  <a:lnTo>
                    <a:pt x="13224" y="9087"/>
                  </a:lnTo>
                  <a:lnTo>
                    <a:pt x="14173" y="7834"/>
                  </a:lnTo>
                  <a:lnTo>
                    <a:pt x="15175" y="8517"/>
                  </a:lnTo>
                  <a:lnTo>
                    <a:pt x="15168" y="8526"/>
                  </a:lnTo>
                  <a:cubicBezTo>
                    <a:pt x="15454" y="8301"/>
                    <a:pt x="15773" y="8136"/>
                    <a:pt x="16110" y="8030"/>
                  </a:cubicBezTo>
                  <a:lnTo>
                    <a:pt x="16074" y="8030"/>
                  </a:lnTo>
                  <a:lnTo>
                    <a:pt x="16351" y="6662"/>
                  </a:lnTo>
                  <a:close/>
                  <a:moveTo>
                    <a:pt x="14722" y="2620"/>
                  </a:moveTo>
                  <a:cubicBezTo>
                    <a:pt x="14507" y="2536"/>
                    <a:pt x="14271" y="2528"/>
                    <a:pt x="14039" y="2612"/>
                  </a:cubicBezTo>
                  <a:cubicBezTo>
                    <a:pt x="13420" y="2837"/>
                    <a:pt x="13067" y="3636"/>
                    <a:pt x="13249" y="4398"/>
                  </a:cubicBezTo>
                  <a:cubicBezTo>
                    <a:pt x="13432" y="5159"/>
                    <a:pt x="14081" y="5594"/>
                    <a:pt x="14700" y="5370"/>
                  </a:cubicBezTo>
                  <a:cubicBezTo>
                    <a:pt x="15318" y="5145"/>
                    <a:pt x="15672" y="4346"/>
                    <a:pt x="15490" y="3584"/>
                  </a:cubicBezTo>
                  <a:cubicBezTo>
                    <a:pt x="15375" y="3108"/>
                    <a:pt x="15079" y="2760"/>
                    <a:pt x="14722" y="2620"/>
                  </a:cubicBezTo>
                  <a:close/>
                  <a:moveTo>
                    <a:pt x="15492" y="307"/>
                  </a:moveTo>
                  <a:lnTo>
                    <a:pt x="16330" y="917"/>
                  </a:lnTo>
                  <a:lnTo>
                    <a:pt x="16135" y="1725"/>
                  </a:lnTo>
                  <a:cubicBezTo>
                    <a:pt x="16311" y="1927"/>
                    <a:pt x="16463" y="2163"/>
                    <a:pt x="16583" y="2430"/>
                  </a:cubicBezTo>
                  <a:lnTo>
                    <a:pt x="17308" y="2392"/>
                  </a:lnTo>
                  <a:lnTo>
                    <a:pt x="17584" y="3542"/>
                  </a:lnTo>
                  <a:lnTo>
                    <a:pt x="16920" y="4023"/>
                  </a:lnTo>
                  <a:cubicBezTo>
                    <a:pt x="16921" y="4256"/>
                    <a:pt x="16897" y="4486"/>
                    <a:pt x="16853" y="4709"/>
                  </a:cubicBezTo>
                  <a:lnTo>
                    <a:pt x="17413" y="5240"/>
                  </a:lnTo>
                  <a:lnTo>
                    <a:pt x="17024" y="6338"/>
                  </a:lnTo>
                  <a:lnTo>
                    <a:pt x="16234" y="6175"/>
                  </a:lnTo>
                  <a:lnTo>
                    <a:pt x="16269" y="6074"/>
                  </a:lnTo>
                  <a:cubicBezTo>
                    <a:pt x="16111" y="6301"/>
                    <a:pt x="15921" y="6497"/>
                    <a:pt x="15707" y="6656"/>
                  </a:cubicBezTo>
                  <a:lnTo>
                    <a:pt x="15738" y="7585"/>
                  </a:lnTo>
                  <a:lnTo>
                    <a:pt x="14804" y="7924"/>
                  </a:lnTo>
                  <a:lnTo>
                    <a:pt x="14421" y="7122"/>
                  </a:lnTo>
                  <a:cubicBezTo>
                    <a:pt x="14192" y="7131"/>
                    <a:pt x="13966" y="7101"/>
                    <a:pt x="13750" y="7026"/>
                  </a:cubicBezTo>
                  <a:lnTo>
                    <a:pt x="13774" y="7045"/>
                  </a:lnTo>
                  <a:lnTo>
                    <a:pt x="13183" y="7710"/>
                  </a:lnTo>
                  <a:lnTo>
                    <a:pt x="12371" y="7048"/>
                  </a:lnTo>
                  <a:lnTo>
                    <a:pt x="12600" y="6253"/>
                  </a:lnTo>
                  <a:cubicBezTo>
                    <a:pt x="12443" y="6071"/>
                    <a:pt x="12305" y="5862"/>
                    <a:pt x="12190" y="5630"/>
                  </a:cubicBezTo>
                  <a:lnTo>
                    <a:pt x="11474" y="5667"/>
                  </a:lnTo>
                  <a:lnTo>
                    <a:pt x="11198" y="4518"/>
                  </a:lnTo>
                  <a:lnTo>
                    <a:pt x="11817" y="4069"/>
                  </a:lnTo>
                  <a:cubicBezTo>
                    <a:pt x="11811" y="3826"/>
                    <a:pt x="11829" y="3586"/>
                    <a:pt x="11870" y="3354"/>
                  </a:cubicBezTo>
                  <a:lnTo>
                    <a:pt x="11278" y="2729"/>
                  </a:lnTo>
                  <a:lnTo>
                    <a:pt x="11713" y="1657"/>
                  </a:lnTo>
                  <a:lnTo>
                    <a:pt x="12495" y="1871"/>
                  </a:lnTo>
                  <a:lnTo>
                    <a:pt x="12492" y="1878"/>
                  </a:lnTo>
                  <a:cubicBezTo>
                    <a:pt x="12648" y="1658"/>
                    <a:pt x="12835" y="1469"/>
                    <a:pt x="13045" y="1316"/>
                  </a:cubicBezTo>
                  <a:lnTo>
                    <a:pt x="13020" y="1325"/>
                  </a:lnTo>
                  <a:lnTo>
                    <a:pt x="12987" y="339"/>
                  </a:lnTo>
                  <a:lnTo>
                    <a:pt x="13921" y="0"/>
                  </a:lnTo>
                  <a:lnTo>
                    <a:pt x="14327" y="850"/>
                  </a:lnTo>
                  <a:lnTo>
                    <a:pt x="14303" y="859"/>
                  </a:lnTo>
                  <a:cubicBezTo>
                    <a:pt x="14533" y="849"/>
                    <a:pt x="14759" y="878"/>
                    <a:pt x="14976" y="95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4" name="Round Same Side Corner Rectangle 2"/>
            <p:cNvSpPr/>
            <p:nvPr/>
          </p:nvSpPr>
          <p:spPr>
            <a:xfrm flipH="1" rot="5400000">
              <a:off x="3328553" y="1077696"/>
              <a:ext cx="392828" cy="392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16911" y="19321"/>
                  </a:moveTo>
                  <a:cubicBezTo>
                    <a:pt x="16933" y="20113"/>
                    <a:pt x="16356" y="20845"/>
                    <a:pt x="15422" y="21210"/>
                  </a:cubicBezTo>
                  <a:cubicBezTo>
                    <a:pt x="14639" y="21516"/>
                    <a:pt x="13710" y="21522"/>
                    <a:pt x="12921" y="21226"/>
                  </a:cubicBezTo>
                  <a:cubicBezTo>
                    <a:pt x="11982" y="20875"/>
                    <a:pt x="11389" y="20154"/>
                    <a:pt x="11389" y="19365"/>
                  </a:cubicBezTo>
                  <a:cubicBezTo>
                    <a:pt x="13230" y="19350"/>
                    <a:pt x="15070" y="19335"/>
                    <a:pt x="16911" y="19321"/>
                  </a:cubicBezTo>
                  <a:close/>
                  <a:moveTo>
                    <a:pt x="16911" y="2079"/>
                  </a:moveTo>
                  <a:cubicBezTo>
                    <a:pt x="15071" y="2094"/>
                    <a:pt x="13230" y="2109"/>
                    <a:pt x="11390" y="2123"/>
                  </a:cubicBezTo>
                  <a:cubicBezTo>
                    <a:pt x="11367" y="1331"/>
                    <a:pt x="11945" y="599"/>
                    <a:pt x="12878" y="234"/>
                  </a:cubicBezTo>
                  <a:cubicBezTo>
                    <a:pt x="13661" y="-72"/>
                    <a:pt x="14590" y="-78"/>
                    <a:pt x="15380" y="218"/>
                  </a:cubicBezTo>
                  <a:cubicBezTo>
                    <a:pt x="16318" y="569"/>
                    <a:pt x="16911" y="1290"/>
                    <a:pt x="16911" y="2079"/>
                  </a:cubicBezTo>
                  <a:close/>
                  <a:moveTo>
                    <a:pt x="17661" y="3598"/>
                  </a:moveTo>
                  <a:lnTo>
                    <a:pt x="17661" y="9133"/>
                  </a:lnTo>
                  <a:lnTo>
                    <a:pt x="10639" y="9133"/>
                  </a:lnTo>
                  <a:lnTo>
                    <a:pt x="10639" y="7910"/>
                  </a:lnTo>
                  <a:lnTo>
                    <a:pt x="1325" y="7910"/>
                  </a:lnTo>
                  <a:cubicBezTo>
                    <a:pt x="593" y="7910"/>
                    <a:pt x="0" y="7399"/>
                    <a:pt x="0" y="6768"/>
                  </a:cubicBezTo>
                  <a:lnTo>
                    <a:pt x="0" y="5136"/>
                  </a:lnTo>
                  <a:cubicBezTo>
                    <a:pt x="0" y="4505"/>
                    <a:pt x="593" y="3994"/>
                    <a:pt x="1325" y="3994"/>
                  </a:cubicBezTo>
                  <a:lnTo>
                    <a:pt x="10639" y="3994"/>
                  </a:lnTo>
                  <a:lnTo>
                    <a:pt x="10639" y="3598"/>
                  </a:lnTo>
                  <a:cubicBezTo>
                    <a:pt x="10639" y="3041"/>
                    <a:pt x="11163" y="2590"/>
                    <a:pt x="11810" y="2590"/>
                  </a:cubicBezTo>
                  <a:lnTo>
                    <a:pt x="16491" y="2590"/>
                  </a:lnTo>
                  <a:cubicBezTo>
                    <a:pt x="17137" y="2590"/>
                    <a:pt x="17661" y="3041"/>
                    <a:pt x="17661" y="3598"/>
                  </a:cubicBezTo>
                  <a:close/>
                  <a:moveTo>
                    <a:pt x="20874" y="16428"/>
                  </a:moveTo>
                  <a:lnTo>
                    <a:pt x="7427" y="16428"/>
                  </a:lnTo>
                  <a:cubicBezTo>
                    <a:pt x="8870" y="14305"/>
                    <a:pt x="9732" y="12260"/>
                    <a:pt x="10550" y="9541"/>
                  </a:cubicBezTo>
                  <a:lnTo>
                    <a:pt x="17750" y="9541"/>
                  </a:lnTo>
                  <a:cubicBezTo>
                    <a:pt x="18456" y="11990"/>
                    <a:pt x="19274" y="14248"/>
                    <a:pt x="20874" y="16428"/>
                  </a:cubicBezTo>
                  <a:close/>
                  <a:moveTo>
                    <a:pt x="21600" y="17767"/>
                  </a:moveTo>
                  <a:lnTo>
                    <a:pt x="21600" y="18397"/>
                  </a:lnTo>
                  <a:cubicBezTo>
                    <a:pt x="21600" y="18663"/>
                    <a:pt x="21350" y="18879"/>
                    <a:pt x="21042" y="18879"/>
                  </a:cubicBezTo>
                  <a:lnTo>
                    <a:pt x="7259" y="18879"/>
                  </a:lnTo>
                  <a:cubicBezTo>
                    <a:pt x="6950" y="18879"/>
                    <a:pt x="6700" y="18663"/>
                    <a:pt x="6700" y="18397"/>
                  </a:cubicBezTo>
                  <a:lnTo>
                    <a:pt x="6700" y="17767"/>
                  </a:lnTo>
                  <a:cubicBezTo>
                    <a:pt x="6700" y="17501"/>
                    <a:pt x="6950" y="17285"/>
                    <a:pt x="7259" y="17285"/>
                  </a:cubicBezTo>
                  <a:lnTo>
                    <a:pt x="21042" y="17285"/>
                  </a:lnTo>
                  <a:cubicBezTo>
                    <a:pt x="21350" y="17285"/>
                    <a:pt x="21600" y="17501"/>
                    <a:pt x="21600" y="1776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5" name="Trapezoid 6"/>
            <p:cNvSpPr/>
            <p:nvPr/>
          </p:nvSpPr>
          <p:spPr>
            <a:xfrm>
              <a:off x="3566219" y="1945427"/>
              <a:ext cx="285021" cy="28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10746" y="16366"/>
                  </a:moveTo>
                  <a:cubicBezTo>
                    <a:pt x="10319" y="16366"/>
                    <a:pt x="9973" y="16693"/>
                    <a:pt x="9973" y="17095"/>
                  </a:cubicBezTo>
                  <a:cubicBezTo>
                    <a:pt x="9973" y="17498"/>
                    <a:pt x="10319" y="17825"/>
                    <a:pt x="10746" y="17825"/>
                  </a:cubicBezTo>
                  <a:cubicBezTo>
                    <a:pt x="11174" y="17825"/>
                    <a:pt x="11520" y="17498"/>
                    <a:pt x="11520" y="17095"/>
                  </a:cubicBezTo>
                  <a:cubicBezTo>
                    <a:pt x="11520" y="16693"/>
                    <a:pt x="11174" y="16366"/>
                    <a:pt x="10746" y="16366"/>
                  </a:cubicBezTo>
                  <a:close/>
                  <a:moveTo>
                    <a:pt x="16881" y="14076"/>
                  </a:moveTo>
                  <a:cubicBezTo>
                    <a:pt x="15112" y="14076"/>
                    <a:pt x="13677" y="15428"/>
                    <a:pt x="13677" y="17095"/>
                  </a:cubicBezTo>
                  <a:cubicBezTo>
                    <a:pt x="13677" y="18763"/>
                    <a:pt x="15112" y="20115"/>
                    <a:pt x="16881" y="20115"/>
                  </a:cubicBezTo>
                  <a:cubicBezTo>
                    <a:pt x="18650" y="20115"/>
                    <a:pt x="20084" y="18763"/>
                    <a:pt x="20084" y="17095"/>
                  </a:cubicBezTo>
                  <a:cubicBezTo>
                    <a:pt x="20084" y="15428"/>
                    <a:pt x="18650" y="14076"/>
                    <a:pt x="16881" y="14076"/>
                  </a:cubicBezTo>
                  <a:close/>
                  <a:moveTo>
                    <a:pt x="4719" y="14076"/>
                  </a:moveTo>
                  <a:cubicBezTo>
                    <a:pt x="2950" y="14076"/>
                    <a:pt x="1516" y="15428"/>
                    <a:pt x="1516" y="17095"/>
                  </a:cubicBezTo>
                  <a:cubicBezTo>
                    <a:pt x="1516" y="18763"/>
                    <a:pt x="2950" y="20115"/>
                    <a:pt x="4719" y="20115"/>
                  </a:cubicBezTo>
                  <a:cubicBezTo>
                    <a:pt x="6488" y="20115"/>
                    <a:pt x="7923" y="18763"/>
                    <a:pt x="7923" y="17095"/>
                  </a:cubicBezTo>
                  <a:cubicBezTo>
                    <a:pt x="7923" y="15428"/>
                    <a:pt x="6488" y="14076"/>
                    <a:pt x="4719" y="14076"/>
                  </a:cubicBezTo>
                  <a:close/>
                  <a:moveTo>
                    <a:pt x="6521" y="3"/>
                  </a:moveTo>
                  <a:cubicBezTo>
                    <a:pt x="7958" y="58"/>
                    <a:pt x="9109" y="1113"/>
                    <a:pt x="9219" y="2440"/>
                  </a:cubicBezTo>
                  <a:lnTo>
                    <a:pt x="9244" y="2441"/>
                  </a:lnTo>
                  <a:lnTo>
                    <a:pt x="9242" y="2663"/>
                  </a:lnTo>
                  <a:cubicBezTo>
                    <a:pt x="9244" y="2668"/>
                    <a:pt x="9244" y="2672"/>
                    <a:pt x="9244" y="2677"/>
                  </a:cubicBezTo>
                  <a:lnTo>
                    <a:pt x="9242" y="2677"/>
                  </a:lnTo>
                  <a:lnTo>
                    <a:pt x="9232" y="4257"/>
                  </a:lnTo>
                  <a:cubicBezTo>
                    <a:pt x="9603" y="3865"/>
                    <a:pt x="10151" y="3633"/>
                    <a:pt x="10749" y="3656"/>
                  </a:cubicBezTo>
                  <a:cubicBezTo>
                    <a:pt x="11357" y="3680"/>
                    <a:pt x="11891" y="3963"/>
                    <a:pt x="12226" y="4394"/>
                  </a:cubicBezTo>
                  <a:cubicBezTo>
                    <a:pt x="12222" y="3743"/>
                    <a:pt x="12218" y="3092"/>
                    <a:pt x="12214" y="2441"/>
                  </a:cubicBezTo>
                  <a:lnTo>
                    <a:pt x="12227" y="2441"/>
                  </a:lnTo>
                  <a:cubicBezTo>
                    <a:pt x="12359" y="1018"/>
                    <a:pt x="13654" y="-56"/>
                    <a:pt x="15170" y="3"/>
                  </a:cubicBezTo>
                  <a:cubicBezTo>
                    <a:pt x="16553" y="56"/>
                    <a:pt x="17671" y="1036"/>
                    <a:pt x="17852" y="2293"/>
                  </a:cubicBezTo>
                  <a:lnTo>
                    <a:pt x="17888" y="2292"/>
                  </a:lnTo>
                  <a:lnTo>
                    <a:pt x="21043" y="15041"/>
                  </a:lnTo>
                  <a:cubicBezTo>
                    <a:pt x="21406" y="15649"/>
                    <a:pt x="21600" y="16351"/>
                    <a:pt x="21600" y="17095"/>
                  </a:cubicBezTo>
                  <a:cubicBezTo>
                    <a:pt x="21600" y="19552"/>
                    <a:pt x="19487" y="21544"/>
                    <a:pt x="16881" y="21544"/>
                  </a:cubicBezTo>
                  <a:cubicBezTo>
                    <a:pt x="14819" y="21544"/>
                    <a:pt x="13066" y="20298"/>
                    <a:pt x="12443" y="18555"/>
                  </a:cubicBezTo>
                  <a:cubicBezTo>
                    <a:pt x="12027" y="18995"/>
                    <a:pt x="11421" y="19268"/>
                    <a:pt x="10746" y="19268"/>
                  </a:cubicBezTo>
                  <a:cubicBezTo>
                    <a:pt x="10116" y="19268"/>
                    <a:pt x="9544" y="19029"/>
                    <a:pt x="9129" y="18641"/>
                  </a:cubicBezTo>
                  <a:cubicBezTo>
                    <a:pt x="8476" y="20338"/>
                    <a:pt x="6747" y="21544"/>
                    <a:pt x="4719" y="21544"/>
                  </a:cubicBezTo>
                  <a:cubicBezTo>
                    <a:pt x="2113" y="21544"/>
                    <a:pt x="0" y="19552"/>
                    <a:pt x="0" y="17095"/>
                  </a:cubicBezTo>
                  <a:cubicBezTo>
                    <a:pt x="0" y="16634"/>
                    <a:pt x="75" y="16189"/>
                    <a:pt x="235" y="15777"/>
                  </a:cubicBezTo>
                  <a:lnTo>
                    <a:pt x="232" y="15777"/>
                  </a:lnTo>
                  <a:lnTo>
                    <a:pt x="3569" y="2292"/>
                  </a:lnTo>
                  <a:lnTo>
                    <a:pt x="3607" y="2293"/>
                  </a:lnTo>
                  <a:cubicBezTo>
                    <a:pt x="3802" y="944"/>
                    <a:pt x="5059" y="-54"/>
                    <a:pt x="6521" y="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6" name="Rounded Rectangle 24"/>
            <p:cNvSpPr/>
            <p:nvPr/>
          </p:nvSpPr>
          <p:spPr>
            <a:xfrm>
              <a:off x="581155" y="507508"/>
              <a:ext cx="392829" cy="30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65" y="9060"/>
                  </a:moveTo>
                  <a:cubicBezTo>
                    <a:pt x="11957" y="9060"/>
                    <a:pt x="13005" y="10413"/>
                    <a:pt x="13005" y="12083"/>
                  </a:cubicBezTo>
                  <a:cubicBezTo>
                    <a:pt x="13005" y="13753"/>
                    <a:pt x="11957" y="15106"/>
                    <a:pt x="10665" y="15106"/>
                  </a:cubicBezTo>
                  <a:cubicBezTo>
                    <a:pt x="9374" y="15106"/>
                    <a:pt x="8326" y="13753"/>
                    <a:pt x="8326" y="12083"/>
                  </a:cubicBezTo>
                  <a:cubicBezTo>
                    <a:pt x="8326" y="10413"/>
                    <a:pt x="9374" y="9060"/>
                    <a:pt x="10665" y="9060"/>
                  </a:cubicBezTo>
                  <a:close/>
                  <a:moveTo>
                    <a:pt x="10665" y="7572"/>
                  </a:moveTo>
                  <a:cubicBezTo>
                    <a:pt x="8738" y="7572"/>
                    <a:pt x="7175" y="9592"/>
                    <a:pt x="7175" y="12083"/>
                  </a:cubicBezTo>
                  <a:cubicBezTo>
                    <a:pt x="7175" y="14574"/>
                    <a:pt x="8738" y="16594"/>
                    <a:pt x="10665" y="16594"/>
                  </a:cubicBezTo>
                  <a:cubicBezTo>
                    <a:pt x="12593" y="16594"/>
                    <a:pt x="14156" y="14574"/>
                    <a:pt x="14156" y="12083"/>
                  </a:cubicBezTo>
                  <a:cubicBezTo>
                    <a:pt x="14156" y="9592"/>
                    <a:pt x="12593" y="7572"/>
                    <a:pt x="10665" y="7572"/>
                  </a:cubicBezTo>
                  <a:close/>
                  <a:moveTo>
                    <a:pt x="10665" y="5989"/>
                  </a:moveTo>
                  <a:cubicBezTo>
                    <a:pt x="13270" y="5989"/>
                    <a:pt x="15381" y="8717"/>
                    <a:pt x="15381" y="12083"/>
                  </a:cubicBezTo>
                  <a:cubicBezTo>
                    <a:pt x="15381" y="15449"/>
                    <a:pt x="13270" y="18178"/>
                    <a:pt x="10665" y="18178"/>
                  </a:cubicBezTo>
                  <a:cubicBezTo>
                    <a:pt x="8061" y="18178"/>
                    <a:pt x="5950" y="15449"/>
                    <a:pt x="5950" y="12083"/>
                  </a:cubicBezTo>
                  <a:cubicBezTo>
                    <a:pt x="5950" y="8717"/>
                    <a:pt x="8061" y="5989"/>
                    <a:pt x="10665" y="5989"/>
                  </a:cubicBezTo>
                  <a:close/>
                  <a:moveTo>
                    <a:pt x="17746" y="5331"/>
                  </a:moveTo>
                  <a:cubicBezTo>
                    <a:pt x="17250" y="5331"/>
                    <a:pt x="16848" y="5851"/>
                    <a:pt x="16848" y="6493"/>
                  </a:cubicBezTo>
                  <a:cubicBezTo>
                    <a:pt x="16848" y="7134"/>
                    <a:pt x="17250" y="7654"/>
                    <a:pt x="17746" y="7654"/>
                  </a:cubicBezTo>
                  <a:cubicBezTo>
                    <a:pt x="18243" y="7654"/>
                    <a:pt x="18645" y="7134"/>
                    <a:pt x="18645" y="6493"/>
                  </a:cubicBezTo>
                  <a:cubicBezTo>
                    <a:pt x="18645" y="5851"/>
                    <a:pt x="18243" y="5331"/>
                    <a:pt x="17746" y="5331"/>
                  </a:cubicBezTo>
                  <a:close/>
                  <a:moveTo>
                    <a:pt x="10665" y="5250"/>
                  </a:moveTo>
                  <a:cubicBezTo>
                    <a:pt x="7745" y="5250"/>
                    <a:pt x="5378" y="8309"/>
                    <a:pt x="5378" y="12083"/>
                  </a:cubicBezTo>
                  <a:cubicBezTo>
                    <a:pt x="5378" y="15857"/>
                    <a:pt x="7745" y="18917"/>
                    <a:pt x="10665" y="18917"/>
                  </a:cubicBezTo>
                  <a:cubicBezTo>
                    <a:pt x="13586" y="18917"/>
                    <a:pt x="15953" y="15857"/>
                    <a:pt x="15953" y="12083"/>
                  </a:cubicBezTo>
                  <a:cubicBezTo>
                    <a:pt x="15953" y="8309"/>
                    <a:pt x="13586" y="5250"/>
                    <a:pt x="10665" y="5250"/>
                  </a:cubicBezTo>
                  <a:close/>
                  <a:moveTo>
                    <a:pt x="7276" y="0"/>
                  </a:moveTo>
                  <a:lnTo>
                    <a:pt x="14324" y="0"/>
                  </a:lnTo>
                  <a:lnTo>
                    <a:pt x="14820" y="2566"/>
                  </a:lnTo>
                  <a:lnTo>
                    <a:pt x="20182" y="2566"/>
                  </a:lnTo>
                  <a:cubicBezTo>
                    <a:pt x="20965" y="2566"/>
                    <a:pt x="21600" y="3387"/>
                    <a:pt x="21600" y="4399"/>
                  </a:cubicBezTo>
                  <a:lnTo>
                    <a:pt x="21600" y="19767"/>
                  </a:lnTo>
                  <a:cubicBezTo>
                    <a:pt x="21600" y="20779"/>
                    <a:pt x="20965" y="21600"/>
                    <a:pt x="20182" y="21600"/>
                  </a:cubicBezTo>
                  <a:lnTo>
                    <a:pt x="1418" y="21600"/>
                  </a:lnTo>
                  <a:cubicBezTo>
                    <a:pt x="635" y="21600"/>
                    <a:pt x="0" y="20779"/>
                    <a:pt x="0" y="19767"/>
                  </a:cubicBezTo>
                  <a:lnTo>
                    <a:pt x="0" y="4399"/>
                  </a:lnTo>
                  <a:cubicBezTo>
                    <a:pt x="0" y="3387"/>
                    <a:pt x="635" y="2566"/>
                    <a:pt x="1418" y="2566"/>
                  </a:cubicBezTo>
                  <a:lnTo>
                    <a:pt x="2417" y="2566"/>
                  </a:lnTo>
                  <a:lnTo>
                    <a:pt x="2417" y="1678"/>
                  </a:lnTo>
                  <a:cubicBezTo>
                    <a:pt x="2417" y="1377"/>
                    <a:pt x="2606" y="1132"/>
                    <a:pt x="2839" y="1132"/>
                  </a:cubicBezTo>
                  <a:lnTo>
                    <a:pt x="5727" y="1132"/>
                  </a:lnTo>
                  <a:cubicBezTo>
                    <a:pt x="5960" y="1132"/>
                    <a:pt x="6149" y="1377"/>
                    <a:pt x="6149" y="1678"/>
                  </a:cubicBezTo>
                  <a:lnTo>
                    <a:pt x="6149" y="2566"/>
                  </a:lnTo>
                  <a:lnTo>
                    <a:pt x="6780" y="256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7" name="Isosceles Triangle 7"/>
            <p:cNvSpPr/>
            <p:nvPr/>
          </p:nvSpPr>
          <p:spPr>
            <a:xfrm>
              <a:off x="1064615" y="3516379"/>
              <a:ext cx="372890" cy="259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976" y="11725"/>
                  </a:moveTo>
                  <a:lnTo>
                    <a:pt x="21581" y="21600"/>
                  </a:lnTo>
                  <a:lnTo>
                    <a:pt x="61" y="21600"/>
                  </a:lnTo>
                  <a:lnTo>
                    <a:pt x="7499" y="11848"/>
                  </a:lnTo>
                  <a:lnTo>
                    <a:pt x="10643" y="16003"/>
                  </a:lnTo>
                  <a:close/>
                  <a:moveTo>
                    <a:pt x="21397" y="2197"/>
                  </a:moveTo>
                  <a:lnTo>
                    <a:pt x="21397" y="20228"/>
                  </a:lnTo>
                  <a:lnTo>
                    <a:pt x="14550" y="11037"/>
                  </a:lnTo>
                  <a:lnTo>
                    <a:pt x="15392" y="9906"/>
                  </a:lnTo>
                  <a:close/>
                  <a:moveTo>
                    <a:pt x="0" y="1938"/>
                  </a:moveTo>
                  <a:lnTo>
                    <a:pt x="6816" y="10946"/>
                  </a:lnTo>
                  <a:lnTo>
                    <a:pt x="0" y="20095"/>
                  </a:lnTo>
                  <a:close/>
                  <a:moveTo>
                    <a:pt x="41" y="0"/>
                  </a:moveTo>
                  <a:lnTo>
                    <a:pt x="21600" y="0"/>
                  </a:lnTo>
                  <a:lnTo>
                    <a:pt x="10665" y="14039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8" name="Isosceles Triangle 2"/>
            <p:cNvSpPr/>
            <p:nvPr/>
          </p:nvSpPr>
          <p:spPr>
            <a:xfrm rot="2498362">
              <a:off x="1335619" y="80879"/>
              <a:ext cx="392829" cy="392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8" fill="norm" stroke="1" extrusionOk="0">
                  <a:moveTo>
                    <a:pt x="10419" y="13339"/>
                  </a:moveTo>
                  <a:lnTo>
                    <a:pt x="11023" y="13339"/>
                  </a:lnTo>
                  <a:lnTo>
                    <a:pt x="11023" y="18430"/>
                  </a:lnTo>
                  <a:lnTo>
                    <a:pt x="11217" y="18430"/>
                  </a:lnTo>
                  <a:lnTo>
                    <a:pt x="11217" y="20009"/>
                  </a:lnTo>
                  <a:cubicBezTo>
                    <a:pt x="11217" y="20872"/>
                    <a:pt x="10510" y="21575"/>
                    <a:pt x="9629" y="21587"/>
                  </a:cubicBezTo>
                  <a:cubicBezTo>
                    <a:pt x="8751" y="21600"/>
                    <a:pt x="8025" y="20922"/>
                    <a:pt x="7996" y="20063"/>
                  </a:cubicBezTo>
                  <a:lnTo>
                    <a:pt x="7994" y="20063"/>
                  </a:lnTo>
                  <a:lnTo>
                    <a:pt x="7994" y="19669"/>
                  </a:lnTo>
                  <a:cubicBezTo>
                    <a:pt x="7994" y="19451"/>
                    <a:pt x="8174" y="19274"/>
                    <a:pt x="8397" y="19274"/>
                  </a:cubicBezTo>
                  <a:lnTo>
                    <a:pt x="8598" y="19274"/>
                  </a:lnTo>
                  <a:cubicBezTo>
                    <a:pt x="8821" y="19274"/>
                    <a:pt x="9001" y="19451"/>
                    <a:pt x="9001" y="19669"/>
                  </a:cubicBezTo>
                  <a:lnTo>
                    <a:pt x="9001" y="20030"/>
                  </a:lnTo>
                  <a:cubicBezTo>
                    <a:pt x="9012" y="20353"/>
                    <a:pt x="9285" y="20607"/>
                    <a:pt x="9614" y="20602"/>
                  </a:cubicBezTo>
                  <a:cubicBezTo>
                    <a:pt x="9945" y="20598"/>
                    <a:pt x="10211" y="20333"/>
                    <a:pt x="10211" y="20009"/>
                  </a:cubicBezTo>
                  <a:lnTo>
                    <a:pt x="10210" y="20009"/>
                  </a:lnTo>
                  <a:lnTo>
                    <a:pt x="10210" y="18430"/>
                  </a:lnTo>
                  <a:lnTo>
                    <a:pt x="10419" y="18430"/>
                  </a:lnTo>
                  <a:close/>
                  <a:moveTo>
                    <a:pt x="10988" y="1873"/>
                  </a:moveTo>
                  <a:cubicBezTo>
                    <a:pt x="14569" y="6059"/>
                    <a:pt x="15685" y="8027"/>
                    <a:pt x="16045" y="13132"/>
                  </a:cubicBezTo>
                  <a:cubicBezTo>
                    <a:pt x="14118" y="11548"/>
                    <a:pt x="13008" y="11548"/>
                    <a:pt x="11010" y="13132"/>
                  </a:cubicBezTo>
                  <a:cubicBezTo>
                    <a:pt x="11002" y="9391"/>
                    <a:pt x="10995" y="5614"/>
                    <a:pt x="10988" y="1873"/>
                  </a:cubicBezTo>
                  <a:close/>
                  <a:moveTo>
                    <a:pt x="10534" y="1873"/>
                  </a:moveTo>
                  <a:cubicBezTo>
                    <a:pt x="10527" y="5614"/>
                    <a:pt x="10519" y="9391"/>
                    <a:pt x="10512" y="13132"/>
                  </a:cubicBezTo>
                  <a:cubicBezTo>
                    <a:pt x="8514" y="11548"/>
                    <a:pt x="7404" y="11548"/>
                    <a:pt x="5476" y="13132"/>
                  </a:cubicBezTo>
                  <a:cubicBezTo>
                    <a:pt x="5837" y="8027"/>
                    <a:pt x="6953" y="6059"/>
                    <a:pt x="10534" y="1873"/>
                  </a:cubicBezTo>
                  <a:close/>
                  <a:moveTo>
                    <a:pt x="11518" y="1837"/>
                  </a:moveTo>
                  <a:cubicBezTo>
                    <a:pt x="16934" y="3283"/>
                    <a:pt x="20785" y="6981"/>
                    <a:pt x="21600" y="13132"/>
                  </a:cubicBezTo>
                  <a:cubicBezTo>
                    <a:pt x="19673" y="11548"/>
                    <a:pt x="18563" y="11548"/>
                    <a:pt x="16564" y="13132"/>
                  </a:cubicBezTo>
                  <a:cubicBezTo>
                    <a:pt x="16287" y="7198"/>
                    <a:pt x="14814" y="5680"/>
                    <a:pt x="11518" y="1837"/>
                  </a:cubicBezTo>
                  <a:close/>
                  <a:moveTo>
                    <a:pt x="10082" y="1837"/>
                  </a:moveTo>
                  <a:cubicBezTo>
                    <a:pt x="6786" y="5680"/>
                    <a:pt x="5313" y="7198"/>
                    <a:pt x="5036" y="13132"/>
                  </a:cubicBezTo>
                  <a:cubicBezTo>
                    <a:pt x="3037" y="11548"/>
                    <a:pt x="1927" y="11548"/>
                    <a:pt x="0" y="13132"/>
                  </a:cubicBezTo>
                  <a:cubicBezTo>
                    <a:pt x="815" y="6981"/>
                    <a:pt x="4666" y="3283"/>
                    <a:pt x="10082" y="1837"/>
                  </a:cubicBezTo>
                  <a:close/>
                  <a:moveTo>
                    <a:pt x="10646" y="0"/>
                  </a:moveTo>
                  <a:lnTo>
                    <a:pt x="10796" y="0"/>
                  </a:lnTo>
                  <a:lnTo>
                    <a:pt x="11023" y="1578"/>
                  </a:lnTo>
                  <a:lnTo>
                    <a:pt x="10419" y="1578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9" name="Rounded Rectangle 2"/>
            <p:cNvSpPr/>
            <p:nvPr/>
          </p:nvSpPr>
          <p:spPr>
            <a:xfrm rot="19470156">
              <a:off x="2586820" y="133271"/>
              <a:ext cx="187817" cy="503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11260" y="19403"/>
                  </a:moveTo>
                  <a:cubicBezTo>
                    <a:pt x="10584" y="19125"/>
                    <a:pt x="9487" y="19125"/>
                    <a:pt x="8810" y="19403"/>
                  </a:cubicBezTo>
                  <a:cubicBezTo>
                    <a:pt x="8133" y="19680"/>
                    <a:pt x="8133" y="20129"/>
                    <a:pt x="8810" y="20407"/>
                  </a:cubicBezTo>
                  <a:cubicBezTo>
                    <a:pt x="9487" y="20684"/>
                    <a:pt x="10584" y="20684"/>
                    <a:pt x="11260" y="20407"/>
                  </a:cubicBezTo>
                  <a:cubicBezTo>
                    <a:pt x="11937" y="20129"/>
                    <a:pt x="11937" y="19680"/>
                    <a:pt x="11260" y="19403"/>
                  </a:cubicBezTo>
                  <a:close/>
                  <a:moveTo>
                    <a:pt x="13601" y="18940"/>
                  </a:moveTo>
                  <a:lnTo>
                    <a:pt x="13601" y="20869"/>
                  </a:lnTo>
                  <a:lnTo>
                    <a:pt x="10035" y="21600"/>
                  </a:lnTo>
                  <a:lnTo>
                    <a:pt x="6469" y="20869"/>
                  </a:lnTo>
                  <a:lnTo>
                    <a:pt x="6469" y="18940"/>
                  </a:lnTo>
                  <a:lnTo>
                    <a:pt x="10035" y="18209"/>
                  </a:lnTo>
                  <a:close/>
                  <a:moveTo>
                    <a:pt x="11297" y="1022"/>
                  </a:moveTo>
                  <a:cubicBezTo>
                    <a:pt x="10558" y="719"/>
                    <a:pt x="9360" y="719"/>
                    <a:pt x="8621" y="1022"/>
                  </a:cubicBezTo>
                  <a:cubicBezTo>
                    <a:pt x="7882" y="1325"/>
                    <a:pt x="7882" y="1816"/>
                    <a:pt x="8621" y="2119"/>
                  </a:cubicBezTo>
                  <a:cubicBezTo>
                    <a:pt x="9360" y="2422"/>
                    <a:pt x="10558" y="2422"/>
                    <a:pt x="11297" y="2119"/>
                  </a:cubicBezTo>
                  <a:cubicBezTo>
                    <a:pt x="12036" y="1816"/>
                    <a:pt x="12036" y="1325"/>
                    <a:pt x="11297" y="1022"/>
                  </a:cubicBezTo>
                  <a:close/>
                  <a:moveTo>
                    <a:pt x="14227" y="293"/>
                  </a:moveTo>
                  <a:cubicBezTo>
                    <a:pt x="14669" y="474"/>
                    <a:pt x="14942" y="724"/>
                    <a:pt x="14942" y="1000"/>
                  </a:cubicBezTo>
                  <a:cubicBezTo>
                    <a:pt x="14942" y="4996"/>
                    <a:pt x="13756" y="8992"/>
                    <a:pt x="13644" y="12988"/>
                  </a:cubicBezTo>
                  <a:cubicBezTo>
                    <a:pt x="14791" y="13183"/>
                    <a:pt x="15864" y="13472"/>
                    <a:pt x="16796" y="13854"/>
                  </a:cubicBezTo>
                  <a:cubicBezTo>
                    <a:pt x="20639" y="15429"/>
                    <a:pt x="20639" y="17983"/>
                    <a:pt x="16796" y="19557"/>
                  </a:cubicBezTo>
                  <a:cubicBezTo>
                    <a:pt x="16138" y="19827"/>
                    <a:pt x="15410" y="20051"/>
                    <a:pt x="14631" y="20225"/>
                  </a:cubicBezTo>
                  <a:lnTo>
                    <a:pt x="14625" y="16683"/>
                  </a:lnTo>
                  <a:lnTo>
                    <a:pt x="10074" y="15362"/>
                  </a:lnTo>
                  <a:lnTo>
                    <a:pt x="5527" y="16685"/>
                  </a:lnTo>
                  <a:lnTo>
                    <a:pt x="5533" y="20328"/>
                  </a:lnTo>
                  <a:cubicBezTo>
                    <a:pt x="4572" y="20141"/>
                    <a:pt x="3676" y="19883"/>
                    <a:pt x="2882" y="19557"/>
                  </a:cubicBezTo>
                  <a:cubicBezTo>
                    <a:pt x="-961" y="17983"/>
                    <a:pt x="-961" y="15429"/>
                    <a:pt x="2882" y="13854"/>
                  </a:cubicBezTo>
                  <a:cubicBezTo>
                    <a:pt x="3943" y="13420"/>
                    <a:pt x="5186" y="13105"/>
                    <a:pt x="6515" y="12914"/>
                  </a:cubicBezTo>
                  <a:lnTo>
                    <a:pt x="5102" y="1000"/>
                  </a:lnTo>
                  <a:cubicBezTo>
                    <a:pt x="5102" y="448"/>
                    <a:pt x="6195" y="0"/>
                    <a:pt x="7543" y="0"/>
                  </a:cubicBezTo>
                  <a:lnTo>
                    <a:pt x="12501" y="0"/>
                  </a:lnTo>
                  <a:cubicBezTo>
                    <a:pt x="13175" y="0"/>
                    <a:pt x="13785" y="112"/>
                    <a:pt x="14227" y="29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0" name="자유형: 도형 94"/>
            <p:cNvSpPr/>
            <p:nvPr/>
          </p:nvSpPr>
          <p:spPr>
            <a:xfrm rot="13500000">
              <a:off x="2007914" y="3525054"/>
              <a:ext cx="71617" cy="502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25" y="10121"/>
                  </a:moveTo>
                  <a:lnTo>
                    <a:pt x="7473" y="10121"/>
                  </a:lnTo>
                  <a:lnTo>
                    <a:pt x="0" y="8721"/>
                  </a:lnTo>
                  <a:lnTo>
                    <a:pt x="1" y="8721"/>
                  </a:lnTo>
                  <a:lnTo>
                    <a:pt x="1" y="1540"/>
                  </a:lnTo>
                  <a:cubicBezTo>
                    <a:pt x="1" y="689"/>
                    <a:pt x="4836" y="0"/>
                    <a:pt x="10800" y="0"/>
                  </a:cubicBezTo>
                  <a:cubicBezTo>
                    <a:pt x="16765" y="0"/>
                    <a:pt x="21600" y="689"/>
                    <a:pt x="21600" y="1540"/>
                  </a:cubicBezTo>
                  <a:lnTo>
                    <a:pt x="21600" y="8721"/>
                  </a:lnTo>
                  <a:lnTo>
                    <a:pt x="21598" y="8721"/>
                  </a:lnTo>
                  <a:close/>
                  <a:moveTo>
                    <a:pt x="18836" y="21600"/>
                  </a:moveTo>
                  <a:lnTo>
                    <a:pt x="3719" y="21600"/>
                  </a:lnTo>
                  <a:lnTo>
                    <a:pt x="3719" y="17200"/>
                  </a:lnTo>
                  <a:cubicBezTo>
                    <a:pt x="4468" y="16407"/>
                    <a:pt x="8437" y="16837"/>
                    <a:pt x="8377" y="16241"/>
                  </a:cubicBezTo>
                  <a:cubicBezTo>
                    <a:pt x="8323" y="14214"/>
                    <a:pt x="8269" y="12188"/>
                    <a:pt x="8215" y="10161"/>
                  </a:cubicBezTo>
                  <a:lnTo>
                    <a:pt x="14105" y="10161"/>
                  </a:lnTo>
                  <a:cubicBezTo>
                    <a:pt x="14051" y="12180"/>
                    <a:pt x="13997" y="14199"/>
                    <a:pt x="13943" y="16218"/>
                  </a:cubicBezTo>
                  <a:cubicBezTo>
                    <a:pt x="13113" y="16883"/>
                    <a:pt x="18021" y="16303"/>
                    <a:pt x="18836" y="172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1" name="Rectangle 4"/>
            <p:cNvSpPr/>
            <p:nvPr/>
          </p:nvSpPr>
          <p:spPr>
            <a:xfrm>
              <a:off x="2650069" y="3443338"/>
              <a:ext cx="141779" cy="392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9924"/>
                  </a:moveTo>
                  <a:cubicBezTo>
                    <a:pt x="9417" y="9924"/>
                    <a:pt x="8295" y="10329"/>
                    <a:pt x="8295" y="10828"/>
                  </a:cubicBezTo>
                  <a:cubicBezTo>
                    <a:pt x="8295" y="11327"/>
                    <a:pt x="9417" y="11732"/>
                    <a:pt x="10800" y="11732"/>
                  </a:cubicBezTo>
                  <a:cubicBezTo>
                    <a:pt x="12183" y="11732"/>
                    <a:pt x="13305" y="11327"/>
                    <a:pt x="13305" y="10828"/>
                  </a:cubicBezTo>
                  <a:cubicBezTo>
                    <a:pt x="13305" y="10329"/>
                    <a:pt x="12183" y="9924"/>
                    <a:pt x="10800" y="9924"/>
                  </a:cubicBezTo>
                  <a:close/>
                  <a:moveTo>
                    <a:pt x="15453" y="0"/>
                  </a:moveTo>
                  <a:lnTo>
                    <a:pt x="20422" y="0"/>
                  </a:lnTo>
                  <a:lnTo>
                    <a:pt x="21490" y="531"/>
                  </a:lnTo>
                  <a:cubicBezTo>
                    <a:pt x="21526" y="1590"/>
                    <a:pt x="21563" y="2648"/>
                    <a:pt x="21600" y="3707"/>
                  </a:cubicBezTo>
                  <a:lnTo>
                    <a:pt x="19428" y="4650"/>
                  </a:lnTo>
                  <a:lnTo>
                    <a:pt x="14238" y="5460"/>
                  </a:lnTo>
                  <a:lnTo>
                    <a:pt x="14117" y="5460"/>
                  </a:lnTo>
                  <a:lnTo>
                    <a:pt x="14117" y="9489"/>
                  </a:lnTo>
                  <a:cubicBezTo>
                    <a:pt x="15147" y="9815"/>
                    <a:pt x="15787" y="10295"/>
                    <a:pt x="15787" y="10828"/>
                  </a:cubicBezTo>
                  <a:cubicBezTo>
                    <a:pt x="15787" y="11361"/>
                    <a:pt x="15147" y="11841"/>
                    <a:pt x="14117" y="12167"/>
                  </a:cubicBezTo>
                  <a:lnTo>
                    <a:pt x="14117" y="16160"/>
                  </a:lnTo>
                  <a:lnTo>
                    <a:pt x="19142" y="16857"/>
                  </a:lnTo>
                  <a:lnTo>
                    <a:pt x="21498" y="17853"/>
                  </a:lnTo>
                  <a:lnTo>
                    <a:pt x="21535" y="21002"/>
                  </a:lnTo>
                  <a:lnTo>
                    <a:pt x="20357" y="21587"/>
                  </a:lnTo>
                  <a:lnTo>
                    <a:pt x="15424" y="21587"/>
                  </a:lnTo>
                  <a:lnTo>
                    <a:pt x="15387" y="18279"/>
                  </a:lnTo>
                  <a:lnTo>
                    <a:pt x="10823" y="17362"/>
                  </a:lnTo>
                  <a:lnTo>
                    <a:pt x="6332" y="18345"/>
                  </a:lnTo>
                  <a:lnTo>
                    <a:pt x="6147" y="21600"/>
                  </a:lnTo>
                  <a:lnTo>
                    <a:pt x="1178" y="21600"/>
                  </a:lnTo>
                  <a:lnTo>
                    <a:pt x="110" y="21069"/>
                  </a:lnTo>
                  <a:cubicBezTo>
                    <a:pt x="74" y="20010"/>
                    <a:pt x="37" y="18952"/>
                    <a:pt x="0" y="17893"/>
                  </a:cubicBezTo>
                  <a:lnTo>
                    <a:pt x="2172" y="16950"/>
                  </a:lnTo>
                  <a:lnTo>
                    <a:pt x="7362" y="16140"/>
                  </a:lnTo>
                  <a:lnTo>
                    <a:pt x="7438" y="16140"/>
                  </a:lnTo>
                  <a:lnTo>
                    <a:pt x="7438" y="12167"/>
                  </a:lnTo>
                  <a:cubicBezTo>
                    <a:pt x="6408" y="11841"/>
                    <a:pt x="5768" y="11361"/>
                    <a:pt x="5768" y="10828"/>
                  </a:cubicBezTo>
                  <a:cubicBezTo>
                    <a:pt x="5768" y="10295"/>
                    <a:pt x="6408" y="9815"/>
                    <a:pt x="7438" y="9489"/>
                  </a:cubicBezTo>
                  <a:lnTo>
                    <a:pt x="7438" y="5433"/>
                  </a:lnTo>
                  <a:lnTo>
                    <a:pt x="2458" y="4743"/>
                  </a:lnTo>
                  <a:lnTo>
                    <a:pt x="102" y="3747"/>
                  </a:lnTo>
                  <a:lnTo>
                    <a:pt x="65" y="598"/>
                  </a:lnTo>
                  <a:lnTo>
                    <a:pt x="1243" y="13"/>
                  </a:lnTo>
                  <a:lnTo>
                    <a:pt x="6176" y="13"/>
                  </a:lnTo>
                  <a:cubicBezTo>
                    <a:pt x="6188" y="1107"/>
                    <a:pt x="6201" y="2214"/>
                    <a:pt x="6213" y="3321"/>
                  </a:cubicBezTo>
                  <a:lnTo>
                    <a:pt x="10777" y="4238"/>
                  </a:lnTo>
                  <a:lnTo>
                    <a:pt x="15268" y="325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2" name="Isosceles Triangle 33"/>
            <p:cNvSpPr/>
            <p:nvPr/>
          </p:nvSpPr>
          <p:spPr>
            <a:xfrm rot="10800000">
              <a:off x="1737255" y="82680"/>
              <a:ext cx="351267" cy="351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698"/>
                  </a:moveTo>
                  <a:lnTo>
                    <a:pt x="10366" y="397"/>
                  </a:lnTo>
                  <a:lnTo>
                    <a:pt x="6198" y="14654"/>
                  </a:lnTo>
                  <a:close/>
                  <a:moveTo>
                    <a:pt x="21600" y="14698"/>
                  </a:moveTo>
                  <a:lnTo>
                    <a:pt x="15402" y="14654"/>
                  </a:lnTo>
                  <a:lnTo>
                    <a:pt x="11234" y="397"/>
                  </a:lnTo>
                  <a:close/>
                  <a:moveTo>
                    <a:pt x="14217" y="14698"/>
                  </a:moveTo>
                  <a:lnTo>
                    <a:pt x="7383" y="14698"/>
                  </a:lnTo>
                  <a:lnTo>
                    <a:pt x="10800" y="0"/>
                  </a:lnTo>
                  <a:close/>
                  <a:moveTo>
                    <a:pt x="9798" y="21600"/>
                  </a:moveTo>
                  <a:lnTo>
                    <a:pt x="3941" y="21600"/>
                  </a:lnTo>
                  <a:lnTo>
                    <a:pt x="6870" y="15641"/>
                  </a:lnTo>
                  <a:close/>
                  <a:moveTo>
                    <a:pt x="3015" y="21600"/>
                  </a:moveTo>
                  <a:lnTo>
                    <a:pt x="86" y="15641"/>
                  </a:lnTo>
                  <a:lnTo>
                    <a:pt x="5944" y="15641"/>
                  </a:lnTo>
                  <a:close/>
                  <a:moveTo>
                    <a:pt x="10724" y="21600"/>
                  </a:moveTo>
                  <a:lnTo>
                    <a:pt x="7796" y="15641"/>
                  </a:lnTo>
                  <a:lnTo>
                    <a:pt x="13653" y="15641"/>
                  </a:lnTo>
                  <a:close/>
                  <a:moveTo>
                    <a:pt x="17508" y="21600"/>
                  </a:moveTo>
                  <a:lnTo>
                    <a:pt x="11651" y="21600"/>
                  </a:lnTo>
                  <a:lnTo>
                    <a:pt x="14579" y="15641"/>
                  </a:lnTo>
                  <a:close/>
                  <a:moveTo>
                    <a:pt x="18434" y="21600"/>
                  </a:moveTo>
                  <a:lnTo>
                    <a:pt x="15505" y="15641"/>
                  </a:lnTo>
                  <a:lnTo>
                    <a:pt x="21363" y="1564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3" name="Rounded Rectangle 5"/>
            <p:cNvSpPr/>
            <p:nvPr/>
          </p:nvSpPr>
          <p:spPr>
            <a:xfrm>
              <a:off x="640972" y="3210263"/>
              <a:ext cx="351267" cy="351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48" y="12227"/>
                  </a:moveTo>
                  <a:cubicBezTo>
                    <a:pt x="15102" y="12227"/>
                    <a:pt x="14984" y="12345"/>
                    <a:pt x="14984" y="12490"/>
                  </a:cubicBezTo>
                  <a:lnTo>
                    <a:pt x="14984" y="13538"/>
                  </a:lnTo>
                  <a:cubicBezTo>
                    <a:pt x="14984" y="13683"/>
                    <a:pt x="15102" y="13800"/>
                    <a:pt x="15248" y="13800"/>
                  </a:cubicBezTo>
                  <a:lnTo>
                    <a:pt x="16303" y="13800"/>
                  </a:lnTo>
                  <a:cubicBezTo>
                    <a:pt x="16449" y="13800"/>
                    <a:pt x="16567" y="13683"/>
                    <a:pt x="16567" y="13538"/>
                  </a:cubicBezTo>
                  <a:lnTo>
                    <a:pt x="16567" y="12490"/>
                  </a:lnTo>
                  <a:cubicBezTo>
                    <a:pt x="16567" y="12345"/>
                    <a:pt x="16449" y="12227"/>
                    <a:pt x="16303" y="12227"/>
                  </a:cubicBezTo>
                  <a:close/>
                  <a:moveTo>
                    <a:pt x="12722" y="12227"/>
                  </a:moveTo>
                  <a:cubicBezTo>
                    <a:pt x="12576" y="12227"/>
                    <a:pt x="12458" y="12345"/>
                    <a:pt x="12458" y="12490"/>
                  </a:cubicBezTo>
                  <a:lnTo>
                    <a:pt x="12458" y="13538"/>
                  </a:lnTo>
                  <a:cubicBezTo>
                    <a:pt x="12458" y="13683"/>
                    <a:pt x="12576" y="13800"/>
                    <a:pt x="12722" y="13800"/>
                  </a:cubicBezTo>
                  <a:lnTo>
                    <a:pt x="13778" y="13800"/>
                  </a:lnTo>
                  <a:cubicBezTo>
                    <a:pt x="13923" y="13800"/>
                    <a:pt x="14041" y="13683"/>
                    <a:pt x="14041" y="13538"/>
                  </a:cubicBezTo>
                  <a:lnTo>
                    <a:pt x="14041" y="12490"/>
                  </a:lnTo>
                  <a:cubicBezTo>
                    <a:pt x="14041" y="12345"/>
                    <a:pt x="13923" y="12227"/>
                    <a:pt x="13778" y="12227"/>
                  </a:cubicBezTo>
                  <a:close/>
                  <a:moveTo>
                    <a:pt x="10196" y="12227"/>
                  </a:moveTo>
                  <a:cubicBezTo>
                    <a:pt x="10050" y="12227"/>
                    <a:pt x="9932" y="12345"/>
                    <a:pt x="9932" y="12490"/>
                  </a:cubicBezTo>
                  <a:lnTo>
                    <a:pt x="9932" y="13538"/>
                  </a:lnTo>
                  <a:cubicBezTo>
                    <a:pt x="9932" y="13683"/>
                    <a:pt x="10050" y="13800"/>
                    <a:pt x="10196" y="13800"/>
                  </a:cubicBezTo>
                  <a:lnTo>
                    <a:pt x="11252" y="13800"/>
                  </a:lnTo>
                  <a:cubicBezTo>
                    <a:pt x="11397" y="13800"/>
                    <a:pt x="11516" y="13683"/>
                    <a:pt x="11516" y="13538"/>
                  </a:cubicBezTo>
                  <a:lnTo>
                    <a:pt x="11516" y="12490"/>
                  </a:lnTo>
                  <a:cubicBezTo>
                    <a:pt x="11516" y="12345"/>
                    <a:pt x="11397" y="12227"/>
                    <a:pt x="11252" y="12227"/>
                  </a:cubicBezTo>
                  <a:close/>
                  <a:moveTo>
                    <a:pt x="4837" y="11654"/>
                  </a:moveTo>
                  <a:cubicBezTo>
                    <a:pt x="4219" y="11654"/>
                    <a:pt x="3718" y="12151"/>
                    <a:pt x="3718" y="12765"/>
                  </a:cubicBezTo>
                  <a:cubicBezTo>
                    <a:pt x="3718" y="13379"/>
                    <a:pt x="4219" y="13877"/>
                    <a:pt x="4837" y="13877"/>
                  </a:cubicBezTo>
                  <a:cubicBezTo>
                    <a:pt x="5257" y="13877"/>
                    <a:pt x="5623" y="13647"/>
                    <a:pt x="5799" y="13299"/>
                  </a:cubicBezTo>
                  <a:lnTo>
                    <a:pt x="8078" y="13299"/>
                  </a:lnTo>
                  <a:cubicBezTo>
                    <a:pt x="8409" y="13299"/>
                    <a:pt x="8676" y="13033"/>
                    <a:pt x="8676" y="12704"/>
                  </a:cubicBezTo>
                  <a:cubicBezTo>
                    <a:pt x="8676" y="12376"/>
                    <a:pt x="8409" y="12110"/>
                    <a:pt x="8078" y="12110"/>
                  </a:cubicBezTo>
                  <a:lnTo>
                    <a:pt x="5717" y="12110"/>
                  </a:lnTo>
                  <a:cubicBezTo>
                    <a:pt x="5528" y="11828"/>
                    <a:pt x="5203" y="11654"/>
                    <a:pt x="4837" y="11654"/>
                  </a:cubicBezTo>
                  <a:close/>
                  <a:moveTo>
                    <a:pt x="15248" y="9280"/>
                  </a:moveTo>
                  <a:cubicBezTo>
                    <a:pt x="15102" y="9280"/>
                    <a:pt x="14984" y="9398"/>
                    <a:pt x="14984" y="9543"/>
                  </a:cubicBezTo>
                  <a:lnTo>
                    <a:pt x="14984" y="10591"/>
                  </a:lnTo>
                  <a:cubicBezTo>
                    <a:pt x="14984" y="10736"/>
                    <a:pt x="15102" y="10853"/>
                    <a:pt x="15248" y="10853"/>
                  </a:cubicBezTo>
                  <a:lnTo>
                    <a:pt x="16303" y="10853"/>
                  </a:lnTo>
                  <a:cubicBezTo>
                    <a:pt x="16449" y="10853"/>
                    <a:pt x="16567" y="10736"/>
                    <a:pt x="16567" y="10591"/>
                  </a:cubicBezTo>
                  <a:lnTo>
                    <a:pt x="16567" y="9543"/>
                  </a:lnTo>
                  <a:cubicBezTo>
                    <a:pt x="16567" y="9398"/>
                    <a:pt x="16449" y="9280"/>
                    <a:pt x="16303" y="9280"/>
                  </a:cubicBezTo>
                  <a:close/>
                  <a:moveTo>
                    <a:pt x="12722" y="9280"/>
                  </a:moveTo>
                  <a:cubicBezTo>
                    <a:pt x="12576" y="9280"/>
                    <a:pt x="12458" y="9398"/>
                    <a:pt x="12458" y="9543"/>
                  </a:cubicBezTo>
                  <a:lnTo>
                    <a:pt x="12458" y="10591"/>
                  </a:lnTo>
                  <a:cubicBezTo>
                    <a:pt x="12458" y="10736"/>
                    <a:pt x="12576" y="10853"/>
                    <a:pt x="12722" y="10853"/>
                  </a:cubicBezTo>
                  <a:lnTo>
                    <a:pt x="13778" y="10853"/>
                  </a:lnTo>
                  <a:cubicBezTo>
                    <a:pt x="13923" y="10853"/>
                    <a:pt x="14041" y="10736"/>
                    <a:pt x="14041" y="10591"/>
                  </a:cubicBezTo>
                  <a:lnTo>
                    <a:pt x="14041" y="9543"/>
                  </a:lnTo>
                  <a:cubicBezTo>
                    <a:pt x="14041" y="9398"/>
                    <a:pt x="13923" y="9280"/>
                    <a:pt x="13778" y="9280"/>
                  </a:cubicBezTo>
                  <a:close/>
                  <a:moveTo>
                    <a:pt x="10196" y="9280"/>
                  </a:moveTo>
                  <a:cubicBezTo>
                    <a:pt x="10050" y="9280"/>
                    <a:pt x="9932" y="9398"/>
                    <a:pt x="9932" y="9543"/>
                  </a:cubicBezTo>
                  <a:lnTo>
                    <a:pt x="9932" y="10591"/>
                  </a:lnTo>
                  <a:cubicBezTo>
                    <a:pt x="9932" y="10736"/>
                    <a:pt x="10050" y="10853"/>
                    <a:pt x="10196" y="10853"/>
                  </a:cubicBezTo>
                  <a:lnTo>
                    <a:pt x="11252" y="10853"/>
                  </a:lnTo>
                  <a:cubicBezTo>
                    <a:pt x="11397" y="10853"/>
                    <a:pt x="11516" y="10736"/>
                    <a:pt x="11516" y="10591"/>
                  </a:cubicBezTo>
                  <a:lnTo>
                    <a:pt x="11516" y="9543"/>
                  </a:lnTo>
                  <a:cubicBezTo>
                    <a:pt x="11516" y="9398"/>
                    <a:pt x="11397" y="9280"/>
                    <a:pt x="11252" y="9280"/>
                  </a:cubicBezTo>
                  <a:close/>
                  <a:moveTo>
                    <a:pt x="5696" y="6479"/>
                  </a:moveTo>
                  <a:cubicBezTo>
                    <a:pt x="6410" y="6479"/>
                    <a:pt x="6990" y="7054"/>
                    <a:pt x="6990" y="7765"/>
                  </a:cubicBezTo>
                  <a:cubicBezTo>
                    <a:pt x="6990" y="8475"/>
                    <a:pt x="6410" y="9050"/>
                    <a:pt x="5696" y="9050"/>
                  </a:cubicBezTo>
                  <a:cubicBezTo>
                    <a:pt x="4981" y="9050"/>
                    <a:pt x="4401" y="8475"/>
                    <a:pt x="4401" y="7765"/>
                  </a:cubicBezTo>
                  <a:cubicBezTo>
                    <a:pt x="4401" y="7054"/>
                    <a:pt x="4981" y="6479"/>
                    <a:pt x="5696" y="6479"/>
                  </a:cubicBezTo>
                  <a:close/>
                  <a:moveTo>
                    <a:pt x="15248" y="6334"/>
                  </a:moveTo>
                  <a:cubicBezTo>
                    <a:pt x="15102" y="6334"/>
                    <a:pt x="14984" y="6451"/>
                    <a:pt x="14984" y="6596"/>
                  </a:cubicBezTo>
                  <a:lnTo>
                    <a:pt x="14984" y="7644"/>
                  </a:lnTo>
                  <a:cubicBezTo>
                    <a:pt x="14984" y="7789"/>
                    <a:pt x="15102" y="7907"/>
                    <a:pt x="15248" y="7907"/>
                  </a:cubicBezTo>
                  <a:lnTo>
                    <a:pt x="16303" y="7907"/>
                  </a:lnTo>
                  <a:cubicBezTo>
                    <a:pt x="16449" y="7907"/>
                    <a:pt x="16567" y="7789"/>
                    <a:pt x="16567" y="7644"/>
                  </a:cubicBezTo>
                  <a:lnTo>
                    <a:pt x="16567" y="6596"/>
                  </a:lnTo>
                  <a:cubicBezTo>
                    <a:pt x="16567" y="6451"/>
                    <a:pt x="16449" y="6334"/>
                    <a:pt x="16303" y="6334"/>
                  </a:cubicBezTo>
                  <a:close/>
                  <a:moveTo>
                    <a:pt x="12722" y="6334"/>
                  </a:moveTo>
                  <a:cubicBezTo>
                    <a:pt x="12576" y="6334"/>
                    <a:pt x="12458" y="6451"/>
                    <a:pt x="12458" y="6596"/>
                  </a:cubicBezTo>
                  <a:lnTo>
                    <a:pt x="12458" y="7644"/>
                  </a:lnTo>
                  <a:cubicBezTo>
                    <a:pt x="12458" y="7789"/>
                    <a:pt x="12576" y="7907"/>
                    <a:pt x="12722" y="7907"/>
                  </a:cubicBezTo>
                  <a:lnTo>
                    <a:pt x="13778" y="7907"/>
                  </a:lnTo>
                  <a:cubicBezTo>
                    <a:pt x="13923" y="7907"/>
                    <a:pt x="14041" y="7789"/>
                    <a:pt x="14041" y="7644"/>
                  </a:cubicBezTo>
                  <a:lnTo>
                    <a:pt x="14041" y="6596"/>
                  </a:lnTo>
                  <a:cubicBezTo>
                    <a:pt x="14041" y="6451"/>
                    <a:pt x="13923" y="6334"/>
                    <a:pt x="13778" y="6334"/>
                  </a:cubicBezTo>
                  <a:close/>
                  <a:moveTo>
                    <a:pt x="10196" y="6334"/>
                  </a:moveTo>
                  <a:cubicBezTo>
                    <a:pt x="10050" y="6334"/>
                    <a:pt x="9932" y="6451"/>
                    <a:pt x="9932" y="6596"/>
                  </a:cubicBezTo>
                  <a:lnTo>
                    <a:pt x="9932" y="7644"/>
                  </a:lnTo>
                  <a:cubicBezTo>
                    <a:pt x="9932" y="7789"/>
                    <a:pt x="10050" y="7907"/>
                    <a:pt x="10196" y="7907"/>
                  </a:cubicBezTo>
                  <a:lnTo>
                    <a:pt x="11252" y="7907"/>
                  </a:lnTo>
                  <a:cubicBezTo>
                    <a:pt x="11397" y="7907"/>
                    <a:pt x="11516" y="7789"/>
                    <a:pt x="11516" y="7644"/>
                  </a:cubicBezTo>
                  <a:lnTo>
                    <a:pt x="11516" y="6596"/>
                  </a:lnTo>
                  <a:cubicBezTo>
                    <a:pt x="11516" y="6451"/>
                    <a:pt x="11397" y="6334"/>
                    <a:pt x="11252" y="6334"/>
                  </a:cubicBezTo>
                  <a:close/>
                  <a:moveTo>
                    <a:pt x="5696" y="5995"/>
                  </a:moveTo>
                  <a:cubicBezTo>
                    <a:pt x="4712" y="5995"/>
                    <a:pt x="3914" y="6787"/>
                    <a:pt x="3914" y="7765"/>
                  </a:cubicBezTo>
                  <a:cubicBezTo>
                    <a:pt x="3914" y="8742"/>
                    <a:pt x="4712" y="9534"/>
                    <a:pt x="5696" y="9534"/>
                  </a:cubicBezTo>
                  <a:cubicBezTo>
                    <a:pt x="6680" y="9534"/>
                    <a:pt x="7477" y="8742"/>
                    <a:pt x="7477" y="7765"/>
                  </a:cubicBezTo>
                  <a:cubicBezTo>
                    <a:pt x="7477" y="6787"/>
                    <a:pt x="6680" y="5995"/>
                    <a:pt x="5696" y="5995"/>
                  </a:cubicBezTo>
                  <a:close/>
                  <a:moveTo>
                    <a:pt x="3261" y="2056"/>
                  </a:moveTo>
                  <a:lnTo>
                    <a:pt x="17734" y="2056"/>
                  </a:lnTo>
                  <a:cubicBezTo>
                    <a:pt x="18301" y="2056"/>
                    <a:pt x="18760" y="2512"/>
                    <a:pt x="18760" y="3075"/>
                  </a:cubicBezTo>
                  <a:lnTo>
                    <a:pt x="18760" y="16794"/>
                  </a:lnTo>
                  <a:cubicBezTo>
                    <a:pt x="18760" y="17357"/>
                    <a:pt x="18301" y="17814"/>
                    <a:pt x="17734" y="17814"/>
                  </a:cubicBezTo>
                  <a:lnTo>
                    <a:pt x="3261" y="17814"/>
                  </a:lnTo>
                  <a:cubicBezTo>
                    <a:pt x="2694" y="17814"/>
                    <a:pt x="2235" y="17357"/>
                    <a:pt x="2235" y="16794"/>
                  </a:cubicBezTo>
                  <a:lnTo>
                    <a:pt x="2235" y="3075"/>
                  </a:lnTo>
                  <a:cubicBezTo>
                    <a:pt x="2235" y="2512"/>
                    <a:pt x="2694" y="2056"/>
                    <a:pt x="3261" y="2056"/>
                  </a:cubicBezTo>
                  <a:close/>
                  <a:moveTo>
                    <a:pt x="2564" y="1440"/>
                  </a:moveTo>
                  <a:cubicBezTo>
                    <a:pt x="1945" y="1440"/>
                    <a:pt x="1443" y="1938"/>
                    <a:pt x="1443" y="2554"/>
                  </a:cubicBezTo>
                  <a:lnTo>
                    <a:pt x="1443" y="17541"/>
                  </a:lnTo>
                  <a:cubicBezTo>
                    <a:pt x="1443" y="18156"/>
                    <a:pt x="1945" y="18654"/>
                    <a:pt x="2564" y="18654"/>
                  </a:cubicBezTo>
                  <a:lnTo>
                    <a:pt x="18431" y="18654"/>
                  </a:lnTo>
                  <a:cubicBezTo>
                    <a:pt x="19050" y="18654"/>
                    <a:pt x="19552" y="18156"/>
                    <a:pt x="19552" y="17541"/>
                  </a:cubicBezTo>
                  <a:lnTo>
                    <a:pt x="19552" y="16090"/>
                  </a:lnTo>
                  <a:lnTo>
                    <a:pt x="19815" y="16090"/>
                  </a:lnTo>
                  <a:cubicBezTo>
                    <a:pt x="20053" y="16090"/>
                    <a:pt x="20245" y="15899"/>
                    <a:pt x="20245" y="15663"/>
                  </a:cubicBezTo>
                  <a:lnTo>
                    <a:pt x="20245" y="13956"/>
                  </a:lnTo>
                  <a:cubicBezTo>
                    <a:pt x="20245" y="13721"/>
                    <a:pt x="20053" y="13530"/>
                    <a:pt x="19815" y="13530"/>
                  </a:cubicBezTo>
                  <a:lnTo>
                    <a:pt x="19552" y="13530"/>
                  </a:lnTo>
                  <a:lnTo>
                    <a:pt x="19552" y="6450"/>
                  </a:lnTo>
                  <a:lnTo>
                    <a:pt x="19815" y="6450"/>
                  </a:lnTo>
                  <a:cubicBezTo>
                    <a:pt x="20053" y="6450"/>
                    <a:pt x="20245" y="6259"/>
                    <a:pt x="20245" y="6024"/>
                  </a:cubicBezTo>
                  <a:lnTo>
                    <a:pt x="20245" y="4317"/>
                  </a:lnTo>
                  <a:cubicBezTo>
                    <a:pt x="20245" y="4081"/>
                    <a:pt x="20053" y="3890"/>
                    <a:pt x="19815" y="3890"/>
                  </a:cubicBezTo>
                  <a:lnTo>
                    <a:pt x="19552" y="3890"/>
                  </a:lnTo>
                  <a:lnTo>
                    <a:pt x="19552" y="2554"/>
                  </a:lnTo>
                  <a:cubicBezTo>
                    <a:pt x="19552" y="1938"/>
                    <a:pt x="19050" y="1440"/>
                    <a:pt x="18431" y="1440"/>
                  </a:cubicBezTo>
                  <a:close/>
                  <a:moveTo>
                    <a:pt x="1294" y="0"/>
                  </a:moveTo>
                  <a:lnTo>
                    <a:pt x="20306" y="0"/>
                  </a:lnTo>
                  <a:cubicBezTo>
                    <a:pt x="21021" y="0"/>
                    <a:pt x="21600" y="576"/>
                    <a:pt x="21600" y="1286"/>
                  </a:cubicBezTo>
                  <a:lnTo>
                    <a:pt x="21600" y="18584"/>
                  </a:lnTo>
                  <a:cubicBezTo>
                    <a:pt x="21600" y="19035"/>
                    <a:pt x="21365" y="19433"/>
                    <a:pt x="21010" y="19660"/>
                  </a:cubicBezTo>
                  <a:lnTo>
                    <a:pt x="20522" y="21600"/>
                  </a:lnTo>
                  <a:lnTo>
                    <a:pt x="16484" y="21600"/>
                  </a:lnTo>
                  <a:lnTo>
                    <a:pt x="16048" y="19869"/>
                  </a:lnTo>
                  <a:lnTo>
                    <a:pt x="5636" y="19869"/>
                  </a:lnTo>
                  <a:lnTo>
                    <a:pt x="5201" y="21600"/>
                  </a:lnTo>
                  <a:lnTo>
                    <a:pt x="1163" y="21600"/>
                  </a:lnTo>
                  <a:lnTo>
                    <a:pt x="688" y="19713"/>
                  </a:lnTo>
                  <a:cubicBezTo>
                    <a:pt x="278" y="19502"/>
                    <a:pt x="0" y="19075"/>
                    <a:pt x="0" y="18584"/>
                  </a:cubicBezTo>
                  <a:lnTo>
                    <a:pt x="0" y="1286"/>
                  </a:lnTo>
                  <a:cubicBezTo>
                    <a:pt x="0" y="576"/>
                    <a:pt x="579" y="0"/>
                    <a:pt x="12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4" name="Rectangle 14"/>
            <p:cNvSpPr/>
            <p:nvPr/>
          </p:nvSpPr>
          <p:spPr>
            <a:xfrm>
              <a:off x="2130511" y="130060"/>
              <a:ext cx="330977" cy="339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97" y="11688"/>
                  </a:moveTo>
                  <a:lnTo>
                    <a:pt x="17402" y="11691"/>
                  </a:lnTo>
                  <a:lnTo>
                    <a:pt x="17402" y="18745"/>
                  </a:lnTo>
                  <a:lnTo>
                    <a:pt x="14403" y="18745"/>
                  </a:lnTo>
                  <a:lnTo>
                    <a:pt x="14403" y="12968"/>
                  </a:lnTo>
                  <a:lnTo>
                    <a:pt x="17397" y="12968"/>
                  </a:lnTo>
                  <a:close/>
                  <a:moveTo>
                    <a:pt x="10526" y="7847"/>
                  </a:moveTo>
                  <a:lnTo>
                    <a:pt x="13525" y="7847"/>
                  </a:lnTo>
                  <a:lnTo>
                    <a:pt x="13525" y="16629"/>
                  </a:lnTo>
                  <a:lnTo>
                    <a:pt x="13475" y="16629"/>
                  </a:lnTo>
                  <a:lnTo>
                    <a:pt x="13475" y="18745"/>
                  </a:lnTo>
                  <a:lnTo>
                    <a:pt x="10476" y="18745"/>
                  </a:lnTo>
                  <a:lnTo>
                    <a:pt x="10476" y="7926"/>
                  </a:lnTo>
                  <a:lnTo>
                    <a:pt x="10526" y="7953"/>
                  </a:lnTo>
                  <a:close/>
                  <a:moveTo>
                    <a:pt x="6549" y="5792"/>
                  </a:moveTo>
                  <a:lnTo>
                    <a:pt x="6551" y="5793"/>
                  </a:lnTo>
                  <a:lnTo>
                    <a:pt x="6551" y="10800"/>
                  </a:lnTo>
                  <a:lnTo>
                    <a:pt x="9549" y="10800"/>
                  </a:lnTo>
                  <a:lnTo>
                    <a:pt x="9549" y="18745"/>
                  </a:lnTo>
                  <a:lnTo>
                    <a:pt x="6549" y="18745"/>
                  </a:lnTo>
                  <a:close/>
                  <a:moveTo>
                    <a:pt x="2622" y="3658"/>
                  </a:moveTo>
                  <a:lnTo>
                    <a:pt x="2680" y="3689"/>
                  </a:lnTo>
                  <a:lnTo>
                    <a:pt x="5679" y="3689"/>
                  </a:lnTo>
                  <a:lnTo>
                    <a:pt x="5679" y="11305"/>
                  </a:lnTo>
                  <a:lnTo>
                    <a:pt x="5622" y="11305"/>
                  </a:lnTo>
                  <a:lnTo>
                    <a:pt x="5622" y="18745"/>
                  </a:lnTo>
                  <a:lnTo>
                    <a:pt x="2622" y="18745"/>
                  </a:lnTo>
                  <a:close/>
                  <a:moveTo>
                    <a:pt x="18342" y="1405"/>
                  </a:moveTo>
                  <a:lnTo>
                    <a:pt x="21341" y="1405"/>
                  </a:lnTo>
                  <a:lnTo>
                    <a:pt x="21341" y="13814"/>
                  </a:lnTo>
                  <a:lnTo>
                    <a:pt x="21308" y="13814"/>
                  </a:lnTo>
                  <a:lnTo>
                    <a:pt x="21329" y="13825"/>
                  </a:lnTo>
                  <a:lnTo>
                    <a:pt x="21329" y="18745"/>
                  </a:lnTo>
                  <a:lnTo>
                    <a:pt x="18330" y="18745"/>
                  </a:lnTo>
                  <a:lnTo>
                    <a:pt x="18330" y="12195"/>
                  </a:lnTo>
                  <a:lnTo>
                    <a:pt x="18342" y="12201"/>
                  </a:lnTo>
                  <a:close/>
                  <a:moveTo>
                    <a:pt x="0" y="0"/>
                  </a:moveTo>
                  <a:lnTo>
                    <a:pt x="2000" y="0"/>
                  </a:lnTo>
                  <a:lnTo>
                    <a:pt x="2000" y="19649"/>
                  </a:lnTo>
                  <a:lnTo>
                    <a:pt x="21600" y="19649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649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5" name="Rounded Rectangle 4"/>
            <p:cNvSpPr/>
            <p:nvPr/>
          </p:nvSpPr>
          <p:spPr>
            <a:xfrm>
              <a:off x="3269357" y="3024392"/>
              <a:ext cx="330940" cy="23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62" y="16656"/>
                  </a:moveTo>
                  <a:lnTo>
                    <a:pt x="11517" y="16955"/>
                  </a:lnTo>
                  <a:lnTo>
                    <a:pt x="11662" y="16955"/>
                  </a:lnTo>
                  <a:close/>
                  <a:moveTo>
                    <a:pt x="14377" y="16169"/>
                  </a:moveTo>
                  <a:cubicBezTo>
                    <a:pt x="14268" y="16169"/>
                    <a:pt x="14180" y="16479"/>
                    <a:pt x="14180" y="16862"/>
                  </a:cubicBezTo>
                  <a:cubicBezTo>
                    <a:pt x="14180" y="17244"/>
                    <a:pt x="14268" y="17555"/>
                    <a:pt x="14377" y="17555"/>
                  </a:cubicBezTo>
                  <a:cubicBezTo>
                    <a:pt x="14485" y="17555"/>
                    <a:pt x="14573" y="17244"/>
                    <a:pt x="14573" y="16862"/>
                  </a:cubicBezTo>
                  <a:cubicBezTo>
                    <a:pt x="14573" y="16479"/>
                    <a:pt x="14485" y="16169"/>
                    <a:pt x="14377" y="16169"/>
                  </a:cubicBezTo>
                  <a:close/>
                  <a:moveTo>
                    <a:pt x="6982" y="16169"/>
                  </a:moveTo>
                  <a:cubicBezTo>
                    <a:pt x="6873" y="16169"/>
                    <a:pt x="6785" y="16479"/>
                    <a:pt x="6785" y="16862"/>
                  </a:cubicBezTo>
                  <a:cubicBezTo>
                    <a:pt x="6785" y="17244"/>
                    <a:pt x="6873" y="17555"/>
                    <a:pt x="6982" y="17555"/>
                  </a:cubicBezTo>
                  <a:cubicBezTo>
                    <a:pt x="7091" y="17555"/>
                    <a:pt x="7179" y="17244"/>
                    <a:pt x="7179" y="16862"/>
                  </a:cubicBezTo>
                  <a:cubicBezTo>
                    <a:pt x="7179" y="16479"/>
                    <a:pt x="7091" y="16169"/>
                    <a:pt x="6982" y="16169"/>
                  </a:cubicBezTo>
                  <a:close/>
                  <a:moveTo>
                    <a:pt x="11663" y="15583"/>
                  </a:moveTo>
                  <a:lnTo>
                    <a:pt x="11668" y="15587"/>
                  </a:lnTo>
                  <a:lnTo>
                    <a:pt x="12089" y="15587"/>
                  </a:lnTo>
                  <a:lnTo>
                    <a:pt x="12089" y="16955"/>
                  </a:lnTo>
                  <a:lnTo>
                    <a:pt x="12306" y="16955"/>
                  </a:lnTo>
                  <a:lnTo>
                    <a:pt x="12306" y="17558"/>
                  </a:lnTo>
                  <a:lnTo>
                    <a:pt x="12089" y="17558"/>
                  </a:lnTo>
                  <a:lnTo>
                    <a:pt x="12089" y="18136"/>
                  </a:lnTo>
                  <a:lnTo>
                    <a:pt x="11662" y="18136"/>
                  </a:lnTo>
                  <a:lnTo>
                    <a:pt x="11662" y="17558"/>
                  </a:lnTo>
                  <a:lnTo>
                    <a:pt x="10991" y="17558"/>
                  </a:lnTo>
                  <a:lnTo>
                    <a:pt x="10991" y="16985"/>
                  </a:lnTo>
                  <a:lnTo>
                    <a:pt x="10987" y="16981"/>
                  </a:lnTo>
                  <a:lnTo>
                    <a:pt x="10991" y="16973"/>
                  </a:lnTo>
                  <a:lnTo>
                    <a:pt x="10991" y="16955"/>
                  </a:lnTo>
                  <a:lnTo>
                    <a:pt x="11000" y="16955"/>
                  </a:lnTo>
                  <a:close/>
                  <a:moveTo>
                    <a:pt x="10123" y="15520"/>
                  </a:moveTo>
                  <a:cubicBezTo>
                    <a:pt x="10441" y="15517"/>
                    <a:pt x="10701" y="15877"/>
                    <a:pt x="10705" y="16325"/>
                  </a:cubicBezTo>
                  <a:cubicBezTo>
                    <a:pt x="10707" y="16540"/>
                    <a:pt x="10650" y="16736"/>
                    <a:pt x="10555" y="16883"/>
                  </a:cubicBezTo>
                  <a:cubicBezTo>
                    <a:pt x="10651" y="17032"/>
                    <a:pt x="10708" y="17232"/>
                    <a:pt x="10705" y="17449"/>
                  </a:cubicBezTo>
                  <a:cubicBezTo>
                    <a:pt x="10698" y="17896"/>
                    <a:pt x="10437" y="18251"/>
                    <a:pt x="10120" y="18246"/>
                  </a:cubicBezTo>
                  <a:cubicBezTo>
                    <a:pt x="9804" y="18241"/>
                    <a:pt x="9549" y="17878"/>
                    <a:pt x="9549" y="17431"/>
                  </a:cubicBezTo>
                  <a:lnTo>
                    <a:pt x="9963" y="17431"/>
                  </a:lnTo>
                  <a:cubicBezTo>
                    <a:pt x="9963" y="17558"/>
                    <a:pt x="10035" y="17661"/>
                    <a:pt x="10125" y="17662"/>
                  </a:cubicBezTo>
                  <a:cubicBezTo>
                    <a:pt x="10215" y="17664"/>
                    <a:pt x="10289" y="17563"/>
                    <a:pt x="10291" y="17436"/>
                  </a:cubicBezTo>
                  <a:cubicBezTo>
                    <a:pt x="10293" y="17311"/>
                    <a:pt x="10225" y="17207"/>
                    <a:pt x="10137" y="17200"/>
                  </a:cubicBezTo>
                  <a:lnTo>
                    <a:pt x="9896" y="17200"/>
                  </a:lnTo>
                  <a:lnTo>
                    <a:pt x="9896" y="16558"/>
                  </a:lnTo>
                  <a:lnTo>
                    <a:pt x="10131" y="16558"/>
                  </a:lnTo>
                  <a:cubicBezTo>
                    <a:pt x="10217" y="16555"/>
                    <a:pt x="10286" y="16455"/>
                    <a:pt x="10285" y="16333"/>
                  </a:cubicBezTo>
                  <a:cubicBezTo>
                    <a:pt x="10284" y="16210"/>
                    <a:pt x="10213" y="16112"/>
                    <a:pt x="10126" y="16113"/>
                  </a:cubicBezTo>
                  <a:cubicBezTo>
                    <a:pt x="10039" y="16114"/>
                    <a:pt x="9969" y="16213"/>
                    <a:pt x="9969" y="16336"/>
                  </a:cubicBezTo>
                  <a:lnTo>
                    <a:pt x="9549" y="16336"/>
                  </a:lnTo>
                  <a:cubicBezTo>
                    <a:pt x="9549" y="15888"/>
                    <a:pt x="9805" y="15523"/>
                    <a:pt x="10123" y="15520"/>
                  </a:cubicBezTo>
                  <a:close/>
                  <a:moveTo>
                    <a:pt x="15984" y="15477"/>
                  </a:moveTo>
                  <a:cubicBezTo>
                    <a:pt x="16344" y="15494"/>
                    <a:pt x="16614" y="15958"/>
                    <a:pt x="16576" y="16434"/>
                  </a:cubicBezTo>
                  <a:cubicBezTo>
                    <a:pt x="16527" y="16941"/>
                    <a:pt x="16267" y="17165"/>
                    <a:pt x="16033" y="17505"/>
                  </a:cubicBezTo>
                  <a:lnTo>
                    <a:pt x="16534" y="17505"/>
                  </a:lnTo>
                  <a:lnTo>
                    <a:pt x="16534" y="18136"/>
                  </a:lnTo>
                  <a:lnTo>
                    <a:pt x="15378" y="18136"/>
                  </a:lnTo>
                  <a:cubicBezTo>
                    <a:pt x="15379" y="17965"/>
                    <a:pt x="15385" y="17801"/>
                    <a:pt x="15385" y="17629"/>
                  </a:cubicBezTo>
                  <a:cubicBezTo>
                    <a:pt x="15658" y="17232"/>
                    <a:pt x="15849" y="17026"/>
                    <a:pt x="16177" y="16489"/>
                  </a:cubicBezTo>
                  <a:cubicBezTo>
                    <a:pt x="16256" y="16284"/>
                    <a:pt x="16131" y="16096"/>
                    <a:pt x="15992" y="16105"/>
                  </a:cubicBezTo>
                  <a:cubicBezTo>
                    <a:pt x="15873" y="16112"/>
                    <a:pt x="15772" y="16238"/>
                    <a:pt x="15763" y="16457"/>
                  </a:cubicBezTo>
                  <a:lnTo>
                    <a:pt x="15376" y="16457"/>
                  </a:lnTo>
                  <a:cubicBezTo>
                    <a:pt x="15390" y="15880"/>
                    <a:pt x="15653" y="15477"/>
                    <a:pt x="15984" y="15477"/>
                  </a:cubicBezTo>
                  <a:close/>
                  <a:moveTo>
                    <a:pt x="14377" y="15477"/>
                  </a:moveTo>
                  <a:cubicBezTo>
                    <a:pt x="14756" y="15477"/>
                    <a:pt x="15064" y="16097"/>
                    <a:pt x="15064" y="16862"/>
                  </a:cubicBezTo>
                  <a:cubicBezTo>
                    <a:pt x="15064" y="17626"/>
                    <a:pt x="14756" y="18246"/>
                    <a:pt x="14377" y="18246"/>
                  </a:cubicBezTo>
                  <a:cubicBezTo>
                    <a:pt x="13997" y="18246"/>
                    <a:pt x="13689" y="17626"/>
                    <a:pt x="13689" y="16862"/>
                  </a:cubicBezTo>
                  <a:cubicBezTo>
                    <a:pt x="13689" y="16097"/>
                    <a:pt x="13997" y="15477"/>
                    <a:pt x="14377" y="15477"/>
                  </a:cubicBezTo>
                  <a:close/>
                  <a:moveTo>
                    <a:pt x="13289" y="15477"/>
                  </a:moveTo>
                  <a:lnTo>
                    <a:pt x="13288" y="15481"/>
                  </a:lnTo>
                  <a:lnTo>
                    <a:pt x="13377" y="15481"/>
                  </a:lnTo>
                  <a:lnTo>
                    <a:pt x="13377" y="18246"/>
                  </a:lnTo>
                  <a:lnTo>
                    <a:pt x="12899" y="18246"/>
                  </a:lnTo>
                  <a:lnTo>
                    <a:pt x="12899" y="16168"/>
                  </a:lnTo>
                  <a:cubicBezTo>
                    <a:pt x="12804" y="16219"/>
                    <a:pt x="12699" y="16243"/>
                    <a:pt x="12592" y="16239"/>
                  </a:cubicBezTo>
                  <a:lnTo>
                    <a:pt x="12609" y="15722"/>
                  </a:lnTo>
                  <a:cubicBezTo>
                    <a:pt x="12664" y="15724"/>
                    <a:pt x="12719" y="15711"/>
                    <a:pt x="12766" y="15685"/>
                  </a:cubicBezTo>
                  <a:cubicBezTo>
                    <a:pt x="12847" y="15640"/>
                    <a:pt x="12896" y="15563"/>
                    <a:pt x="12895" y="15479"/>
                  </a:cubicBezTo>
                  <a:cubicBezTo>
                    <a:pt x="13026" y="15479"/>
                    <a:pt x="13158" y="15478"/>
                    <a:pt x="13289" y="15477"/>
                  </a:cubicBezTo>
                  <a:close/>
                  <a:moveTo>
                    <a:pt x="8589" y="15477"/>
                  </a:moveTo>
                  <a:cubicBezTo>
                    <a:pt x="8949" y="15494"/>
                    <a:pt x="9220" y="15958"/>
                    <a:pt x="9181" y="16434"/>
                  </a:cubicBezTo>
                  <a:cubicBezTo>
                    <a:pt x="9132" y="16941"/>
                    <a:pt x="8873" y="17165"/>
                    <a:pt x="8638" y="17505"/>
                  </a:cubicBezTo>
                  <a:lnTo>
                    <a:pt x="9139" y="17505"/>
                  </a:lnTo>
                  <a:lnTo>
                    <a:pt x="9139" y="18136"/>
                  </a:lnTo>
                  <a:lnTo>
                    <a:pt x="7983" y="18136"/>
                  </a:lnTo>
                  <a:cubicBezTo>
                    <a:pt x="7984" y="17965"/>
                    <a:pt x="7990" y="17801"/>
                    <a:pt x="7990" y="17629"/>
                  </a:cubicBezTo>
                  <a:cubicBezTo>
                    <a:pt x="8263" y="17232"/>
                    <a:pt x="8454" y="17026"/>
                    <a:pt x="8782" y="16489"/>
                  </a:cubicBezTo>
                  <a:cubicBezTo>
                    <a:pt x="8861" y="16284"/>
                    <a:pt x="8736" y="16096"/>
                    <a:pt x="8597" y="16105"/>
                  </a:cubicBezTo>
                  <a:cubicBezTo>
                    <a:pt x="8478" y="16112"/>
                    <a:pt x="8377" y="16238"/>
                    <a:pt x="8368" y="16457"/>
                  </a:cubicBezTo>
                  <a:lnTo>
                    <a:pt x="7981" y="16457"/>
                  </a:lnTo>
                  <a:cubicBezTo>
                    <a:pt x="7995" y="15880"/>
                    <a:pt x="8258" y="15477"/>
                    <a:pt x="8589" y="15477"/>
                  </a:cubicBezTo>
                  <a:close/>
                  <a:moveTo>
                    <a:pt x="6982" y="15477"/>
                  </a:moveTo>
                  <a:cubicBezTo>
                    <a:pt x="7361" y="15477"/>
                    <a:pt x="7669" y="16097"/>
                    <a:pt x="7669" y="16862"/>
                  </a:cubicBezTo>
                  <a:cubicBezTo>
                    <a:pt x="7669" y="17626"/>
                    <a:pt x="7361" y="18246"/>
                    <a:pt x="6982" y="18246"/>
                  </a:cubicBezTo>
                  <a:cubicBezTo>
                    <a:pt x="6602" y="18246"/>
                    <a:pt x="6295" y="17626"/>
                    <a:pt x="6295" y="16862"/>
                  </a:cubicBezTo>
                  <a:cubicBezTo>
                    <a:pt x="6295" y="16097"/>
                    <a:pt x="6602" y="15477"/>
                    <a:pt x="6982" y="15477"/>
                  </a:cubicBezTo>
                  <a:close/>
                  <a:moveTo>
                    <a:pt x="5894" y="15477"/>
                  </a:moveTo>
                  <a:lnTo>
                    <a:pt x="5894" y="15481"/>
                  </a:lnTo>
                  <a:lnTo>
                    <a:pt x="5983" y="15481"/>
                  </a:lnTo>
                  <a:lnTo>
                    <a:pt x="5983" y="18246"/>
                  </a:lnTo>
                  <a:lnTo>
                    <a:pt x="5504" y="18246"/>
                  </a:lnTo>
                  <a:lnTo>
                    <a:pt x="5504" y="16168"/>
                  </a:lnTo>
                  <a:cubicBezTo>
                    <a:pt x="5409" y="16219"/>
                    <a:pt x="5304" y="16243"/>
                    <a:pt x="5197" y="16239"/>
                  </a:cubicBezTo>
                  <a:lnTo>
                    <a:pt x="5214" y="15722"/>
                  </a:lnTo>
                  <a:cubicBezTo>
                    <a:pt x="5269" y="15724"/>
                    <a:pt x="5324" y="15711"/>
                    <a:pt x="5371" y="15685"/>
                  </a:cubicBezTo>
                  <a:cubicBezTo>
                    <a:pt x="5452" y="15640"/>
                    <a:pt x="5501" y="15563"/>
                    <a:pt x="5501" y="15479"/>
                  </a:cubicBezTo>
                  <a:cubicBezTo>
                    <a:pt x="5632" y="15479"/>
                    <a:pt x="5763" y="15478"/>
                    <a:pt x="5894" y="15477"/>
                  </a:cubicBezTo>
                  <a:close/>
                  <a:moveTo>
                    <a:pt x="18402" y="2788"/>
                  </a:moveTo>
                  <a:lnTo>
                    <a:pt x="19384" y="2788"/>
                  </a:lnTo>
                  <a:lnTo>
                    <a:pt x="19384" y="18573"/>
                  </a:lnTo>
                  <a:lnTo>
                    <a:pt x="18402" y="18573"/>
                  </a:lnTo>
                  <a:close/>
                  <a:moveTo>
                    <a:pt x="17070" y="2788"/>
                  </a:moveTo>
                  <a:lnTo>
                    <a:pt x="17856" y="2788"/>
                  </a:lnTo>
                  <a:lnTo>
                    <a:pt x="17856" y="18573"/>
                  </a:lnTo>
                  <a:lnTo>
                    <a:pt x="17070" y="18573"/>
                  </a:lnTo>
                  <a:close/>
                  <a:moveTo>
                    <a:pt x="16033" y="2788"/>
                  </a:moveTo>
                  <a:lnTo>
                    <a:pt x="16524" y="2788"/>
                  </a:lnTo>
                  <a:lnTo>
                    <a:pt x="16524" y="15056"/>
                  </a:lnTo>
                  <a:lnTo>
                    <a:pt x="16033" y="15056"/>
                  </a:lnTo>
                  <a:close/>
                  <a:moveTo>
                    <a:pt x="14898" y="2788"/>
                  </a:moveTo>
                  <a:lnTo>
                    <a:pt x="15487" y="2788"/>
                  </a:lnTo>
                  <a:lnTo>
                    <a:pt x="15487" y="15056"/>
                  </a:lnTo>
                  <a:lnTo>
                    <a:pt x="14898" y="15056"/>
                  </a:lnTo>
                  <a:close/>
                  <a:moveTo>
                    <a:pt x="13566" y="2788"/>
                  </a:moveTo>
                  <a:lnTo>
                    <a:pt x="14351" y="2788"/>
                  </a:lnTo>
                  <a:lnTo>
                    <a:pt x="14351" y="15056"/>
                  </a:lnTo>
                  <a:lnTo>
                    <a:pt x="13566" y="15056"/>
                  </a:lnTo>
                  <a:close/>
                  <a:moveTo>
                    <a:pt x="12529" y="2788"/>
                  </a:moveTo>
                  <a:lnTo>
                    <a:pt x="13019" y="2788"/>
                  </a:lnTo>
                  <a:lnTo>
                    <a:pt x="13019" y="15056"/>
                  </a:lnTo>
                  <a:lnTo>
                    <a:pt x="12529" y="15056"/>
                  </a:lnTo>
                  <a:close/>
                  <a:moveTo>
                    <a:pt x="11000" y="2788"/>
                  </a:moveTo>
                  <a:lnTo>
                    <a:pt x="11982" y="2788"/>
                  </a:lnTo>
                  <a:lnTo>
                    <a:pt x="11982" y="15056"/>
                  </a:lnTo>
                  <a:lnTo>
                    <a:pt x="11000" y="15056"/>
                  </a:lnTo>
                  <a:close/>
                  <a:moveTo>
                    <a:pt x="9963" y="2788"/>
                  </a:moveTo>
                  <a:lnTo>
                    <a:pt x="10454" y="2788"/>
                  </a:lnTo>
                  <a:lnTo>
                    <a:pt x="10454" y="15056"/>
                  </a:lnTo>
                  <a:lnTo>
                    <a:pt x="9963" y="15056"/>
                  </a:lnTo>
                  <a:close/>
                  <a:moveTo>
                    <a:pt x="8631" y="2788"/>
                  </a:moveTo>
                  <a:lnTo>
                    <a:pt x="9417" y="2788"/>
                  </a:lnTo>
                  <a:lnTo>
                    <a:pt x="9417" y="15056"/>
                  </a:lnTo>
                  <a:lnTo>
                    <a:pt x="8631" y="15056"/>
                  </a:lnTo>
                  <a:close/>
                  <a:moveTo>
                    <a:pt x="7103" y="2788"/>
                  </a:moveTo>
                  <a:lnTo>
                    <a:pt x="8085" y="2788"/>
                  </a:lnTo>
                  <a:lnTo>
                    <a:pt x="8085" y="15056"/>
                  </a:lnTo>
                  <a:lnTo>
                    <a:pt x="7103" y="15056"/>
                  </a:lnTo>
                  <a:close/>
                  <a:moveTo>
                    <a:pt x="5968" y="2788"/>
                  </a:moveTo>
                  <a:lnTo>
                    <a:pt x="6557" y="2788"/>
                  </a:lnTo>
                  <a:lnTo>
                    <a:pt x="6557" y="15056"/>
                  </a:lnTo>
                  <a:lnTo>
                    <a:pt x="5968" y="15056"/>
                  </a:lnTo>
                  <a:close/>
                  <a:moveTo>
                    <a:pt x="4930" y="2788"/>
                  </a:moveTo>
                  <a:lnTo>
                    <a:pt x="5421" y="2788"/>
                  </a:lnTo>
                  <a:lnTo>
                    <a:pt x="5421" y="15056"/>
                  </a:lnTo>
                  <a:lnTo>
                    <a:pt x="4930" y="15056"/>
                  </a:lnTo>
                  <a:close/>
                  <a:moveTo>
                    <a:pt x="3402" y="2788"/>
                  </a:moveTo>
                  <a:lnTo>
                    <a:pt x="4384" y="2788"/>
                  </a:lnTo>
                  <a:lnTo>
                    <a:pt x="4384" y="18573"/>
                  </a:lnTo>
                  <a:lnTo>
                    <a:pt x="3402" y="18573"/>
                  </a:lnTo>
                  <a:close/>
                  <a:moveTo>
                    <a:pt x="2365" y="2788"/>
                  </a:moveTo>
                  <a:lnTo>
                    <a:pt x="2856" y="2788"/>
                  </a:lnTo>
                  <a:lnTo>
                    <a:pt x="2856" y="18573"/>
                  </a:lnTo>
                  <a:lnTo>
                    <a:pt x="2365" y="18573"/>
                  </a:lnTo>
                  <a:close/>
                  <a:moveTo>
                    <a:pt x="1656" y="1662"/>
                  </a:moveTo>
                  <a:cubicBezTo>
                    <a:pt x="1392" y="1662"/>
                    <a:pt x="1178" y="1963"/>
                    <a:pt x="1178" y="2336"/>
                  </a:cubicBezTo>
                  <a:lnTo>
                    <a:pt x="1178" y="19264"/>
                  </a:lnTo>
                  <a:cubicBezTo>
                    <a:pt x="1178" y="19637"/>
                    <a:pt x="1392" y="19938"/>
                    <a:pt x="1656" y="19938"/>
                  </a:cubicBezTo>
                  <a:lnTo>
                    <a:pt x="19944" y="19938"/>
                  </a:lnTo>
                  <a:cubicBezTo>
                    <a:pt x="20208" y="19938"/>
                    <a:pt x="20422" y="19637"/>
                    <a:pt x="20422" y="19264"/>
                  </a:cubicBezTo>
                  <a:lnTo>
                    <a:pt x="20422" y="2336"/>
                  </a:lnTo>
                  <a:cubicBezTo>
                    <a:pt x="20422" y="1963"/>
                    <a:pt x="20208" y="1662"/>
                    <a:pt x="19944" y="1662"/>
                  </a:cubicBezTo>
                  <a:close/>
                  <a:moveTo>
                    <a:pt x="813" y="0"/>
                  </a:moveTo>
                  <a:lnTo>
                    <a:pt x="20787" y="0"/>
                  </a:lnTo>
                  <a:cubicBezTo>
                    <a:pt x="21236" y="0"/>
                    <a:pt x="21600" y="513"/>
                    <a:pt x="21600" y="1146"/>
                  </a:cubicBezTo>
                  <a:lnTo>
                    <a:pt x="21600" y="20454"/>
                  </a:lnTo>
                  <a:cubicBezTo>
                    <a:pt x="21600" y="21087"/>
                    <a:pt x="21236" y="21600"/>
                    <a:pt x="20787" y="21600"/>
                  </a:cubicBezTo>
                  <a:lnTo>
                    <a:pt x="813" y="21600"/>
                  </a:lnTo>
                  <a:cubicBezTo>
                    <a:pt x="364" y="21600"/>
                    <a:pt x="0" y="21087"/>
                    <a:pt x="0" y="20454"/>
                  </a:cubicBezTo>
                  <a:lnTo>
                    <a:pt x="0" y="1146"/>
                  </a:lnTo>
                  <a:cubicBezTo>
                    <a:pt x="0" y="513"/>
                    <a:pt x="364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6" name="Rectangle 5"/>
            <p:cNvSpPr/>
            <p:nvPr/>
          </p:nvSpPr>
          <p:spPr>
            <a:xfrm>
              <a:off x="322471" y="2834577"/>
              <a:ext cx="330940" cy="33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00" y="15326"/>
                  </a:moveTo>
                  <a:lnTo>
                    <a:pt x="6358" y="15326"/>
                  </a:lnTo>
                  <a:lnTo>
                    <a:pt x="6358" y="17286"/>
                  </a:lnTo>
                  <a:lnTo>
                    <a:pt x="4400" y="17286"/>
                  </a:lnTo>
                  <a:close/>
                  <a:moveTo>
                    <a:pt x="3795" y="14721"/>
                  </a:moveTo>
                  <a:lnTo>
                    <a:pt x="3795" y="17891"/>
                  </a:lnTo>
                  <a:lnTo>
                    <a:pt x="6963" y="17891"/>
                  </a:lnTo>
                  <a:lnTo>
                    <a:pt x="6963" y="14721"/>
                  </a:lnTo>
                  <a:close/>
                  <a:moveTo>
                    <a:pt x="2925" y="13850"/>
                  </a:moveTo>
                  <a:lnTo>
                    <a:pt x="7832" y="13850"/>
                  </a:lnTo>
                  <a:lnTo>
                    <a:pt x="7832" y="18761"/>
                  </a:lnTo>
                  <a:lnTo>
                    <a:pt x="2925" y="18761"/>
                  </a:lnTo>
                  <a:close/>
                  <a:moveTo>
                    <a:pt x="0" y="13762"/>
                  </a:moveTo>
                  <a:lnTo>
                    <a:pt x="1958" y="13762"/>
                  </a:lnTo>
                  <a:lnTo>
                    <a:pt x="1958" y="19640"/>
                  </a:lnTo>
                  <a:lnTo>
                    <a:pt x="7832" y="19640"/>
                  </a:lnTo>
                  <a:lnTo>
                    <a:pt x="7832" y="21600"/>
                  </a:lnTo>
                  <a:lnTo>
                    <a:pt x="0" y="21600"/>
                  </a:lnTo>
                  <a:lnTo>
                    <a:pt x="0" y="19640"/>
                  </a:lnTo>
                  <a:close/>
                  <a:moveTo>
                    <a:pt x="19613" y="13739"/>
                  </a:moveTo>
                  <a:lnTo>
                    <a:pt x="21571" y="13739"/>
                  </a:lnTo>
                  <a:lnTo>
                    <a:pt x="21571" y="21577"/>
                  </a:lnTo>
                  <a:lnTo>
                    <a:pt x="13739" y="21577"/>
                  </a:lnTo>
                  <a:lnTo>
                    <a:pt x="13739" y="19618"/>
                  </a:lnTo>
                  <a:lnTo>
                    <a:pt x="19613" y="19618"/>
                  </a:lnTo>
                  <a:close/>
                  <a:moveTo>
                    <a:pt x="8391" y="13434"/>
                  </a:moveTo>
                  <a:lnTo>
                    <a:pt x="9566" y="13434"/>
                  </a:lnTo>
                  <a:lnTo>
                    <a:pt x="9566" y="15435"/>
                  </a:lnTo>
                  <a:lnTo>
                    <a:pt x="8391" y="15435"/>
                  </a:lnTo>
                  <a:close/>
                  <a:moveTo>
                    <a:pt x="17265" y="13268"/>
                  </a:moveTo>
                  <a:lnTo>
                    <a:pt x="18440" y="13268"/>
                  </a:lnTo>
                  <a:lnTo>
                    <a:pt x="18440" y="14496"/>
                  </a:lnTo>
                  <a:lnTo>
                    <a:pt x="17265" y="14496"/>
                  </a:lnTo>
                  <a:close/>
                  <a:moveTo>
                    <a:pt x="15283" y="12496"/>
                  </a:moveTo>
                  <a:lnTo>
                    <a:pt x="16458" y="12496"/>
                  </a:lnTo>
                  <a:lnTo>
                    <a:pt x="16458" y="14496"/>
                  </a:lnTo>
                  <a:lnTo>
                    <a:pt x="18434" y="14496"/>
                  </a:lnTo>
                  <a:lnTo>
                    <a:pt x="18434" y="18761"/>
                  </a:lnTo>
                  <a:lnTo>
                    <a:pt x="17259" y="18761"/>
                  </a:lnTo>
                  <a:lnTo>
                    <a:pt x="17259" y="15672"/>
                  </a:lnTo>
                  <a:lnTo>
                    <a:pt x="16435" y="15672"/>
                  </a:lnTo>
                  <a:lnTo>
                    <a:pt x="16435" y="14496"/>
                  </a:lnTo>
                  <a:lnTo>
                    <a:pt x="15283" y="14496"/>
                  </a:lnTo>
                  <a:close/>
                  <a:moveTo>
                    <a:pt x="11389" y="11373"/>
                  </a:moveTo>
                  <a:lnTo>
                    <a:pt x="12564" y="11373"/>
                  </a:lnTo>
                  <a:lnTo>
                    <a:pt x="12564" y="12601"/>
                  </a:lnTo>
                  <a:lnTo>
                    <a:pt x="11389" y="12601"/>
                  </a:lnTo>
                  <a:close/>
                  <a:moveTo>
                    <a:pt x="14449" y="10091"/>
                  </a:moveTo>
                  <a:lnTo>
                    <a:pt x="15624" y="10091"/>
                  </a:lnTo>
                  <a:lnTo>
                    <a:pt x="15624" y="11097"/>
                  </a:lnTo>
                  <a:lnTo>
                    <a:pt x="16262" y="11097"/>
                  </a:lnTo>
                  <a:lnTo>
                    <a:pt x="16262" y="10272"/>
                  </a:lnTo>
                  <a:lnTo>
                    <a:pt x="17437" y="10272"/>
                  </a:lnTo>
                  <a:lnTo>
                    <a:pt x="17437" y="11044"/>
                  </a:lnTo>
                  <a:lnTo>
                    <a:pt x="18440" y="11044"/>
                  </a:lnTo>
                  <a:lnTo>
                    <a:pt x="18440" y="12273"/>
                  </a:lnTo>
                  <a:lnTo>
                    <a:pt x="14625" y="12273"/>
                  </a:lnTo>
                  <a:lnTo>
                    <a:pt x="14625" y="13321"/>
                  </a:lnTo>
                  <a:lnTo>
                    <a:pt x="13536" y="13321"/>
                  </a:lnTo>
                  <a:lnTo>
                    <a:pt x="13536" y="14500"/>
                  </a:lnTo>
                  <a:lnTo>
                    <a:pt x="13522" y="14500"/>
                  </a:lnTo>
                  <a:lnTo>
                    <a:pt x="13522" y="15497"/>
                  </a:lnTo>
                  <a:lnTo>
                    <a:pt x="15449" y="15497"/>
                  </a:lnTo>
                  <a:lnTo>
                    <a:pt x="15449" y="16585"/>
                  </a:lnTo>
                  <a:lnTo>
                    <a:pt x="16567" y="16585"/>
                  </a:lnTo>
                  <a:lnTo>
                    <a:pt x="16567" y="17814"/>
                  </a:lnTo>
                  <a:lnTo>
                    <a:pt x="15392" y="17814"/>
                  </a:lnTo>
                  <a:lnTo>
                    <a:pt x="15392" y="16673"/>
                  </a:lnTo>
                  <a:lnTo>
                    <a:pt x="13450" y="16673"/>
                  </a:lnTo>
                  <a:lnTo>
                    <a:pt x="13450" y="15500"/>
                  </a:lnTo>
                  <a:lnTo>
                    <a:pt x="10390" y="15500"/>
                  </a:lnTo>
                  <a:lnTo>
                    <a:pt x="10390" y="16482"/>
                  </a:lnTo>
                  <a:lnTo>
                    <a:pt x="12388" y="16482"/>
                  </a:lnTo>
                  <a:lnTo>
                    <a:pt x="12388" y="17644"/>
                  </a:lnTo>
                  <a:lnTo>
                    <a:pt x="15392" y="17644"/>
                  </a:lnTo>
                  <a:lnTo>
                    <a:pt x="15392" y="18820"/>
                  </a:lnTo>
                  <a:lnTo>
                    <a:pt x="12347" y="18820"/>
                  </a:lnTo>
                  <a:lnTo>
                    <a:pt x="12347" y="17658"/>
                  </a:lnTo>
                  <a:lnTo>
                    <a:pt x="11485" y="17658"/>
                  </a:lnTo>
                  <a:lnTo>
                    <a:pt x="11485" y="18761"/>
                  </a:lnTo>
                  <a:lnTo>
                    <a:pt x="9486" y="18761"/>
                  </a:lnTo>
                  <a:lnTo>
                    <a:pt x="9486" y="17586"/>
                  </a:lnTo>
                  <a:lnTo>
                    <a:pt x="10389" y="17586"/>
                  </a:lnTo>
                  <a:lnTo>
                    <a:pt x="10389" y="16611"/>
                  </a:lnTo>
                  <a:lnTo>
                    <a:pt x="8391" y="16611"/>
                  </a:lnTo>
                  <a:lnTo>
                    <a:pt x="8391" y="15435"/>
                  </a:lnTo>
                  <a:lnTo>
                    <a:pt x="10214" y="15435"/>
                  </a:lnTo>
                  <a:lnTo>
                    <a:pt x="10214" y="12601"/>
                  </a:lnTo>
                  <a:lnTo>
                    <a:pt x="11389" y="12601"/>
                  </a:lnTo>
                  <a:lnTo>
                    <a:pt x="11389" y="14324"/>
                  </a:lnTo>
                  <a:lnTo>
                    <a:pt x="12361" y="14324"/>
                  </a:lnTo>
                  <a:lnTo>
                    <a:pt x="12361" y="13271"/>
                  </a:lnTo>
                  <a:lnTo>
                    <a:pt x="13450" y="13271"/>
                  </a:lnTo>
                  <a:lnTo>
                    <a:pt x="13450" y="11097"/>
                  </a:lnTo>
                  <a:lnTo>
                    <a:pt x="14449" y="11097"/>
                  </a:lnTo>
                  <a:close/>
                  <a:moveTo>
                    <a:pt x="16262" y="9078"/>
                  </a:moveTo>
                  <a:lnTo>
                    <a:pt x="18262" y="9078"/>
                  </a:lnTo>
                  <a:lnTo>
                    <a:pt x="18262" y="10254"/>
                  </a:lnTo>
                  <a:lnTo>
                    <a:pt x="16262" y="10254"/>
                  </a:lnTo>
                  <a:close/>
                  <a:moveTo>
                    <a:pt x="12562" y="8464"/>
                  </a:moveTo>
                  <a:lnTo>
                    <a:pt x="15392" y="8464"/>
                  </a:lnTo>
                  <a:lnTo>
                    <a:pt x="15392" y="9640"/>
                  </a:lnTo>
                  <a:lnTo>
                    <a:pt x="13738" y="9640"/>
                  </a:lnTo>
                  <a:lnTo>
                    <a:pt x="13738" y="10491"/>
                  </a:lnTo>
                  <a:lnTo>
                    <a:pt x="12563" y="10491"/>
                  </a:lnTo>
                  <a:lnTo>
                    <a:pt x="12563" y="9640"/>
                  </a:lnTo>
                  <a:lnTo>
                    <a:pt x="12562" y="9640"/>
                  </a:lnTo>
                  <a:close/>
                  <a:moveTo>
                    <a:pt x="3353" y="8437"/>
                  </a:moveTo>
                  <a:lnTo>
                    <a:pt x="5575" y="8437"/>
                  </a:lnTo>
                  <a:lnTo>
                    <a:pt x="5575" y="9666"/>
                  </a:lnTo>
                  <a:lnTo>
                    <a:pt x="4528" y="9666"/>
                  </a:lnTo>
                  <a:lnTo>
                    <a:pt x="4528" y="11320"/>
                  </a:lnTo>
                  <a:lnTo>
                    <a:pt x="6772" y="11320"/>
                  </a:lnTo>
                  <a:lnTo>
                    <a:pt x="6772" y="12145"/>
                  </a:lnTo>
                  <a:lnTo>
                    <a:pt x="7988" y="12145"/>
                  </a:lnTo>
                  <a:lnTo>
                    <a:pt x="7988" y="13321"/>
                  </a:lnTo>
                  <a:lnTo>
                    <a:pt x="5597" y="13321"/>
                  </a:lnTo>
                  <a:lnTo>
                    <a:pt x="5597" y="12496"/>
                  </a:lnTo>
                  <a:lnTo>
                    <a:pt x="3371" y="12496"/>
                  </a:lnTo>
                  <a:lnTo>
                    <a:pt x="3371" y="11335"/>
                  </a:lnTo>
                  <a:lnTo>
                    <a:pt x="3353" y="11335"/>
                  </a:lnTo>
                  <a:close/>
                  <a:moveTo>
                    <a:pt x="9505" y="7208"/>
                  </a:moveTo>
                  <a:lnTo>
                    <a:pt x="10680" y="7208"/>
                  </a:lnTo>
                  <a:lnTo>
                    <a:pt x="10680" y="8322"/>
                  </a:lnTo>
                  <a:lnTo>
                    <a:pt x="11705" y="8322"/>
                  </a:lnTo>
                  <a:lnTo>
                    <a:pt x="11705" y="9550"/>
                  </a:lnTo>
                  <a:lnTo>
                    <a:pt x="10530" y="9550"/>
                  </a:lnTo>
                  <a:lnTo>
                    <a:pt x="10530" y="8437"/>
                  </a:lnTo>
                  <a:lnTo>
                    <a:pt x="9566" y="8437"/>
                  </a:lnTo>
                  <a:lnTo>
                    <a:pt x="9566" y="10144"/>
                  </a:lnTo>
                  <a:lnTo>
                    <a:pt x="11530" y="10144"/>
                  </a:lnTo>
                  <a:lnTo>
                    <a:pt x="11530" y="11320"/>
                  </a:lnTo>
                  <a:lnTo>
                    <a:pt x="9581" y="11320"/>
                  </a:lnTo>
                  <a:lnTo>
                    <a:pt x="9581" y="12299"/>
                  </a:lnTo>
                  <a:lnTo>
                    <a:pt x="8406" y="12299"/>
                  </a:lnTo>
                  <a:lnTo>
                    <a:pt x="8406" y="11335"/>
                  </a:lnTo>
                  <a:lnTo>
                    <a:pt x="8391" y="11335"/>
                  </a:lnTo>
                  <a:lnTo>
                    <a:pt x="8391" y="11320"/>
                  </a:lnTo>
                  <a:lnTo>
                    <a:pt x="5606" y="11320"/>
                  </a:lnTo>
                  <a:lnTo>
                    <a:pt x="5606" y="10144"/>
                  </a:lnTo>
                  <a:lnTo>
                    <a:pt x="6486" y="10144"/>
                  </a:lnTo>
                  <a:lnTo>
                    <a:pt x="6486" y="9052"/>
                  </a:lnTo>
                  <a:lnTo>
                    <a:pt x="7832" y="9052"/>
                  </a:lnTo>
                  <a:lnTo>
                    <a:pt x="7832" y="10144"/>
                  </a:lnTo>
                  <a:lnTo>
                    <a:pt x="8391" y="10144"/>
                  </a:lnTo>
                  <a:lnTo>
                    <a:pt x="8391" y="8437"/>
                  </a:lnTo>
                  <a:lnTo>
                    <a:pt x="9505" y="8437"/>
                  </a:lnTo>
                  <a:close/>
                  <a:moveTo>
                    <a:pt x="15242" y="4435"/>
                  </a:moveTo>
                  <a:lnTo>
                    <a:pt x="17200" y="4435"/>
                  </a:lnTo>
                  <a:lnTo>
                    <a:pt x="17200" y="6394"/>
                  </a:lnTo>
                  <a:lnTo>
                    <a:pt x="15242" y="6394"/>
                  </a:lnTo>
                  <a:close/>
                  <a:moveTo>
                    <a:pt x="4813" y="4435"/>
                  </a:moveTo>
                  <a:lnTo>
                    <a:pt x="6772" y="4435"/>
                  </a:lnTo>
                  <a:lnTo>
                    <a:pt x="6772" y="6394"/>
                  </a:lnTo>
                  <a:lnTo>
                    <a:pt x="4813" y="6394"/>
                  </a:lnTo>
                  <a:close/>
                  <a:moveTo>
                    <a:pt x="14637" y="3829"/>
                  </a:moveTo>
                  <a:lnTo>
                    <a:pt x="14637" y="7000"/>
                  </a:lnTo>
                  <a:lnTo>
                    <a:pt x="17805" y="7000"/>
                  </a:lnTo>
                  <a:lnTo>
                    <a:pt x="17805" y="3829"/>
                  </a:lnTo>
                  <a:close/>
                  <a:moveTo>
                    <a:pt x="4208" y="3829"/>
                  </a:moveTo>
                  <a:lnTo>
                    <a:pt x="4208" y="7000"/>
                  </a:lnTo>
                  <a:lnTo>
                    <a:pt x="7376" y="7000"/>
                  </a:lnTo>
                  <a:lnTo>
                    <a:pt x="7376" y="3829"/>
                  </a:lnTo>
                  <a:close/>
                  <a:moveTo>
                    <a:pt x="13768" y="2959"/>
                  </a:moveTo>
                  <a:lnTo>
                    <a:pt x="18675" y="2959"/>
                  </a:lnTo>
                  <a:lnTo>
                    <a:pt x="18675" y="7870"/>
                  </a:lnTo>
                  <a:lnTo>
                    <a:pt x="13768" y="7870"/>
                  </a:lnTo>
                  <a:close/>
                  <a:moveTo>
                    <a:pt x="3339" y="2959"/>
                  </a:moveTo>
                  <a:lnTo>
                    <a:pt x="8246" y="2959"/>
                  </a:lnTo>
                  <a:lnTo>
                    <a:pt x="8246" y="7870"/>
                  </a:lnTo>
                  <a:lnTo>
                    <a:pt x="3339" y="7870"/>
                  </a:lnTo>
                  <a:close/>
                  <a:moveTo>
                    <a:pt x="11360" y="2957"/>
                  </a:moveTo>
                  <a:lnTo>
                    <a:pt x="12419" y="2957"/>
                  </a:lnTo>
                  <a:lnTo>
                    <a:pt x="12419" y="4133"/>
                  </a:lnTo>
                  <a:lnTo>
                    <a:pt x="11360" y="4133"/>
                  </a:lnTo>
                  <a:close/>
                  <a:moveTo>
                    <a:pt x="9526" y="2957"/>
                  </a:moveTo>
                  <a:lnTo>
                    <a:pt x="10701" y="2957"/>
                  </a:lnTo>
                  <a:lnTo>
                    <a:pt x="10701" y="5369"/>
                  </a:lnTo>
                  <a:lnTo>
                    <a:pt x="11530" y="5369"/>
                  </a:lnTo>
                  <a:lnTo>
                    <a:pt x="11530" y="5369"/>
                  </a:lnTo>
                  <a:lnTo>
                    <a:pt x="12705" y="5369"/>
                  </a:lnTo>
                  <a:lnTo>
                    <a:pt x="12705" y="8118"/>
                  </a:lnTo>
                  <a:lnTo>
                    <a:pt x="11530" y="8118"/>
                  </a:lnTo>
                  <a:lnTo>
                    <a:pt x="11530" y="6545"/>
                  </a:lnTo>
                  <a:lnTo>
                    <a:pt x="9504" y="6545"/>
                  </a:lnTo>
                  <a:lnTo>
                    <a:pt x="9504" y="5369"/>
                  </a:lnTo>
                  <a:lnTo>
                    <a:pt x="9526" y="5369"/>
                  </a:lnTo>
                  <a:close/>
                  <a:moveTo>
                    <a:pt x="24" y="32"/>
                  </a:moveTo>
                  <a:lnTo>
                    <a:pt x="7856" y="32"/>
                  </a:lnTo>
                  <a:lnTo>
                    <a:pt x="7856" y="1991"/>
                  </a:lnTo>
                  <a:lnTo>
                    <a:pt x="1982" y="1991"/>
                  </a:lnTo>
                  <a:lnTo>
                    <a:pt x="1982" y="7870"/>
                  </a:lnTo>
                  <a:lnTo>
                    <a:pt x="24" y="7870"/>
                  </a:lnTo>
                  <a:lnTo>
                    <a:pt x="24" y="1991"/>
                  </a:lnTo>
                  <a:close/>
                  <a:moveTo>
                    <a:pt x="13768" y="0"/>
                  </a:moveTo>
                  <a:lnTo>
                    <a:pt x="21600" y="0"/>
                  </a:lnTo>
                  <a:lnTo>
                    <a:pt x="21600" y="7838"/>
                  </a:lnTo>
                  <a:lnTo>
                    <a:pt x="19642" y="7838"/>
                  </a:lnTo>
                  <a:lnTo>
                    <a:pt x="19642" y="1960"/>
                  </a:lnTo>
                  <a:lnTo>
                    <a:pt x="13768" y="196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7" name="Rounded Rectangle 16"/>
            <p:cNvSpPr/>
            <p:nvPr/>
          </p:nvSpPr>
          <p:spPr>
            <a:xfrm>
              <a:off x="3503741" y="2300115"/>
              <a:ext cx="330941" cy="232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58" y="13365"/>
                  </a:moveTo>
                  <a:lnTo>
                    <a:pt x="7617" y="13365"/>
                  </a:lnTo>
                  <a:cubicBezTo>
                    <a:pt x="7698" y="13365"/>
                    <a:pt x="7764" y="13458"/>
                    <a:pt x="7764" y="13574"/>
                  </a:cubicBezTo>
                  <a:lnTo>
                    <a:pt x="7764" y="13942"/>
                  </a:lnTo>
                  <a:cubicBezTo>
                    <a:pt x="7764" y="14058"/>
                    <a:pt x="7698" y="14151"/>
                    <a:pt x="7617" y="14151"/>
                  </a:cubicBezTo>
                  <a:lnTo>
                    <a:pt x="7358" y="14151"/>
                  </a:lnTo>
                  <a:cubicBezTo>
                    <a:pt x="7277" y="14151"/>
                    <a:pt x="7211" y="14058"/>
                    <a:pt x="7211" y="13942"/>
                  </a:cubicBezTo>
                  <a:lnTo>
                    <a:pt x="7211" y="13574"/>
                  </a:lnTo>
                  <a:cubicBezTo>
                    <a:pt x="7211" y="13458"/>
                    <a:pt x="7277" y="13365"/>
                    <a:pt x="7358" y="13365"/>
                  </a:cubicBezTo>
                  <a:close/>
                  <a:moveTo>
                    <a:pt x="6526" y="13365"/>
                  </a:moveTo>
                  <a:lnTo>
                    <a:pt x="6785" y="13365"/>
                  </a:lnTo>
                  <a:cubicBezTo>
                    <a:pt x="6866" y="13365"/>
                    <a:pt x="6932" y="13458"/>
                    <a:pt x="6932" y="13574"/>
                  </a:cubicBezTo>
                  <a:lnTo>
                    <a:pt x="6932" y="13942"/>
                  </a:lnTo>
                  <a:cubicBezTo>
                    <a:pt x="6932" y="14058"/>
                    <a:pt x="6866" y="14151"/>
                    <a:pt x="6785" y="14151"/>
                  </a:cubicBezTo>
                  <a:lnTo>
                    <a:pt x="6526" y="14151"/>
                  </a:lnTo>
                  <a:cubicBezTo>
                    <a:pt x="6445" y="14151"/>
                    <a:pt x="6379" y="14058"/>
                    <a:pt x="6379" y="13942"/>
                  </a:cubicBezTo>
                  <a:lnTo>
                    <a:pt x="6379" y="13574"/>
                  </a:lnTo>
                  <a:cubicBezTo>
                    <a:pt x="6379" y="13458"/>
                    <a:pt x="6445" y="13365"/>
                    <a:pt x="6526" y="13365"/>
                  </a:cubicBezTo>
                  <a:close/>
                  <a:moveTo>
                    <a:pt x="5698" y="13365"/>
                  </a:moveTo>
                  <a:lnTo>
                    <a:pt x="5957" y="13365"/>
                  </a:lnTo>
                  <a:cubicBezTo>
                    <a:pt x="6038" y="13365"/>
                    <a:pt x="6104" y="13458"/>
                    <a:pt x="6104" y="13574"/>
                  </a:cubicBezTo>
                  <a:lnTo>
                    <a:pt x="6104" y="13942"/>
                  </a:lnTo>
                  <a:cubicBezTo>
                    <a:pt x="6104" y="14058"/>
                    <a:pt x="6038" y="14151"/>
                    <a:pt x="5957" y="14151"/>
                  </a:cubicBezTo>
                  <a:lnTo>
                    <a:pt x="5698" y="14151"/>
                  </a:lnTo>
                  <a:cubicBezTo>
                    <a:pt x="5616" y="14151"/>
                    <a:pt x="5551" y="14058"/>
                    <a:pt x="5551" y="13942"/>
                  </a:cubicBezTo>
                  <a:lnTo>
                    <a:pt x="5551" y="13574"/>
                  </a:lnTo>
                  <a:cubicBezTo>
                    <a:pt x="5551" y="13458"/>
                    <a:pt x="5616" y="13365"/>
                    <a:pt x="5698" y="13365"/>
                  </a:cubicBezTo>
                  <a:close/>
                  <a:moveTo>
                    <a:pt x="14101" y="12704"/>
                  </a:moveTo>
                  <a:lnTo>
                    <a:pt x="11849" y="15308"/>
                  </a:lnTo>
                  <a:lnTo>
                    <a:pt x="18176" y="15308"/>
                  </a:lnTo>
                  <a:lnTo>
                    <a:pt x="15923" y="12704"/>
                  </a:lnTo>
                  <a:close/>
                  <a:moveTo>
                    <a:pt x="7358" y="12213"/>
                  </a:moveTo>
                  <a:lnTo>
                    <a:pt x="7617" y="12213"/>
                  </a:lnTo>
                  <a:cubicBezTo>
                    <a:pt x="7698" y="12213"/>
                    <a:pt x="7764" y="12306"/>
                    <a:pt x="7764" y="12422"/>
                  </a:cubicBezTo>
                  <a:lnTo>
                    <a:pt x="7764" y="12790"/>
                  </a:lnTo>
                  <a:cubicBezTo>
                    <a:pt x="7764" y="12906"/>
                    <a:pt x="7698" y="12999"/>
                    <a:pt x="7617" y="12999"/>
                  </a:cubicBezTo>
                  <a:lnTo>
                    <a:pt x="7358" y="12999"/>
                  </a:lnTo>
                  <a:cubicBezTo>
                    <a:pt x="7277" y="12999"/>
                    <a:pt x="7211" y="12906"/>
                    <a:pt x="7211" y="12790"/>
                  </a:cubicBezTo>
                  <a:lnTo>
                    <a:pt x="7211" y="12422"/>
                  </a:lnTo>
                  <a:cubicBezTo>
                    <a:pt x="7211" y="12306"/>
                    <a:pt x="7277" y="12213"/>
                    <a:pt x="7358" y="12213"/>
                  </a:cubicBezTo>
                  <a:close/>
                  <a:moveTo>
                    <a:pt x="6526" y="12213"/>
                  </a:moveTo>
                  <a:lnTo>
                    <a:pt x="6785" y="12213"/>
                  </a:lnTo>
                  <a:cubicBezTo>
                    <a:pt x="6866" y="12213"/>
                    <a:pt x="6932" y="12306"/>
                    <a:pt x="6932" y="12422"/>
                  </a:cubicBezTo>
                  <a:lnTo>
                    <a:pt x="6932" y="12790"/>
                  </a:lnTo>
                  <a:cubicBezTo>
                    <a:pt x="6932" y="12906"/>
                    <a:pt x="6866" y="12999"/>
                    <a:pt x="6785" y="12999"/>
                  </a:cubicBezTo>
                  <a:lnTo>
                    <a:pt x="6526" y="12999"/>
                  </a:lnTo>
                  <a:cubicBezTo>
                    <a:pt x="6445" y="12999"/>
                    <a:pt x="6379" y="12906"/>
                    <a:pt x="6379" y="12790"/>
                  </a:cubicBezTo>
                  <a:lnTo>
                    <a:pt x="6379" y="12422"/>
                  </a:lnTo>
                  <a:cubicBezTo>
                    <a:pt x="6379" y="12306"/>
                    <a:pt x="6445" y="12213"/>
                    <a:pt x="6526" y="12213"/>
                  </a:cubicBezTo>
                  <a:close/>
                  <a:moveTo>
                    <a:pt x="5698" y="12213"/>
                  </a:moveTo>
                  <a:lnTo>
                    <a:pt x="5957" y="12213"/>
                  </a:lnTo>
                  <a:cubicBezTo>
                    <a:pt x="6038" y="12213"/>
                    <a:pt x="6104" y="12306"/>
                    <a:pt x="6104" y="12422"/>
                  </a:cubicBezTo>
                  <a:lnTo>
                    <a:pt x="6104" y="12790"/>
                  </a:lnTo>
                  <a:cubicBezTo>
                    <a:pt x="6104" y="12906"/>
                    <a:pt x="6038" y="12999"/>
                    <a:pt x="5957" y="12999"/>
                  </a:cubicBezTo>
                  <a:lnTo>
                    <a:pt x="5698" y="12999"/>
                  </a:lnTo>
                  <a:cubicBezTo>
                    <a:pt x="5616" y="12999"/>
                    <a:pt x="5551" y="12906"/>
                    <a:pt x="5551" y="12790"/>
                  </a:cubicBezTo>
                  <a:lnTo>
                    <a:pt x="5551" y="12422"/>
                  </a:lnTo>
                  <a:cubicBezTo>
                    <a:pt x="5551" y="12306"/>
                    <a:pt x="5616" y="12213"/>
                    <a:pt x="5698" y="12213"/>
                  </a:cubicBezTo>
                  <a:close/>
                  <a:moveTo>
                    <a:pt x="13913" y="11887"/>
                  </a:moveTo>
                  <a:cubicBezTo>
                    <a:pt x="13895" y="11887"/>
                    <a:pt x="13880" y="11908"/>
                    <a:pt x="13880" y="11935"/>
                  </a:cubicBezTo>
                  <a:lnTo>
                    <a:pt x="13880" y="12124"/>
                  </a:lnTo>
                  <a:cubicBezTo>
                    <a:pt x="13880" y="12150"/>
                    <a:pt x="13895" y="12172"/>
                    <a:pt x="13913" y="12172"/>
                  </a:cubicBezTo>
                  <a:lnTo>
                    <a:pt x="16072" y="12172"/>
                  </a:lnTo>
                  <a:cubicBezTo>
                    <a:pt x="16090" y="12172"/>
                    <a:pt x="16105" y="12150"/>
                    <a:pt x="16105" y="12124"/>
                  </a:cubicBezTo>
                  <a:lnTo>
                    <a:pt x="16105" y="11935"/>
                  </a:lnTo>
                  <a:cubicBezTo>
                    <a:pt x="16105" y="11908"/>
                    <a:pt x="16090" y="11887"/>
                    <a:pt x="16072" y="11887"/>
                  </a:cubicBezTo>
                  <a:close/>
                  <a:moveTo>
                    <a:pt x="13913" y="11231"/>
                  </a:moveTo>
                  <a:cubicBezTo>
                    <a:pt x="13895" y="11231"/>
                    <a:pt x="13880" y="11252"/>
                    <a:pt x="13880" y="11278"/>
                  </a:cubicBezTo>
                  <a:lnTo>
                    <a:pt x="13880" y="11468"/>
                  </a:lnTo>
                  <a:cubicBezTo>
                    <a:pt x="13880" y="11494"/>
                    <a:pt x="13895" y="11515"/>
                    <a:pt x="13913" y="11515"/>
                  </a:cubicBezTo>
                  <a:lnTo>
                    <a:pt x="16072" y="11515"/>
                  </a:lnTo>
                  <a:cubicBezTo>
                    <a:pt x="16090" y="11515"/>
                    <a:pt x="16105" y="11494"/>
                    <a:pt x="16105" y="11468"/>
                  </a:cubicBezTo>
                  <a:lnTo>
                    <a:pt x="16105" y="11278"/>
                  </a:lnTo>
                  <a:cubicBezTo>
                    <a:pt x="16105" y="11252"/>
                    <a:pt x="16090" y="11231"/>
                    <a:pt x="16072" y="11231"/>
                  </a:cubicBezTo>
                  <a:close/>
                  <a:moveTo>
                    <a:pt x="7358" y="11061"/>
                  </a:moveTo>
                  <a:lnTo>
                    <a:pt x="7617" y="11061"/>
                  </a:lnTo>
                  <a:cubicBezTo>
                    <a:pt x="7698" y="11061"/>
                    <a:pt x="7764" y="11155"/>
                    <a:pt x="7764" y="11270"/>
                  </a:cubicBezTo>
                  <a:lnTo>
                    <a:pt x="7764" y="11639"/>
                  </a:lnTo>
                  <a:cubicBezTo>
                    <a:pt x="7764" y="11754"/>
                    <a:pt x="7698" y="11847"/>
                    <a:pt x="7617" y="11847"/>
                  </a:cubicBezTo>
                  <a:lnTo>
                    <a:pt x="7358" y="11847"/>
                  </a:lnTo>
                  <a:cubicBezTo>
                    <a:pt x="7277" y="11847"/>
                    <a:pt x="7211" y="11754"/>
                    <a:pt x="7211" y="11639"/>
                  </a:cubicBezTo>
                  <a:lnTo>
                    <a:pt x="7211" y="11270"/>
                  </a:lnTo>
                  <a:cubicBezTo>
                    <a:pt x="7211" y="11155"/>
                    <a:pt x="7277" y="11061"/>
                    <a:pt x="7358" y="11061"/>
                  </a:cubicBezTo>
                  <a:close/>
                  <a:moveTo>
                    <a:pt x="6526" y="11061"/>
                  </a:moveTo>
                  <a:lnTo>
                    <a:pt x="6785" y="11061"/>
                  </a:lnTo>
                  <a:cubicBezTo>
                    <a:pt x="6866" y="11061"/>
                    <a:pt x="6932" y="11155"/>
                    <a:pt x="6932" y="11270"/>
                  </a:cubicBezTo>
                  <a:lnTo>
                    <a:pt x="6932" y="11639"/>
                  </a:lnTo>
                  <a:cubicBezTo>
                    <a:pt x="6932" y="11754"/>
                    <a:pt x="6866" y="11847"/>
                    <a:pt x="6785" y="11847"/>
                  </a:cubicBezTo>
                  <a:lnTo>
                    <a:pt x="6526" y="11847"/>
                  </a:lnTo>
                  <a:cubicBezTo>
                    <a:pt x="6445" y="11847"/>
                    <a:pt x="6379" y="11754"/>
                    <a:pt x="6379" y="11639"/>
                  </a:cubicBezTo>
                  <a:lnTo>
                    <a:pt x="6379" y="11270"/>
                  </a:lnTo>
                  <a:cubicBezTo>
                    <a:pt x="6379" y="11155"/>
                    <a:pt x="6445" y="11061"/>
                    <a:pt x="6526" y="11061"/>
                  </a:cubicBezTo>
                  <a:close/>
                  <a:moveTo>
                    <a:pt x="5698" y="11061"/>
                  </a:moveTo>
                  <a:lnTo>
                    <a:pt x="5957" y="11061"/>
                  </a:lnTo>
                  <a:cubicBezTo>
                    <a:pt x="6038" y="11061"/>
                    <a:pt x="6104" y="11155"/>
                    <a:pt x="6104" y="11270"/>
                  </a:cubicBezTo>
                  <a:lnTo>
                    <a:pt x="6104" y="11639"/>
                  </a:lnTo>
                  <a:cubicBezTo>
                    <a:pt x="6104" y="11754"/>
                    <a:pt x="6038" y="11847"/>
                    <a:pt x="5957" y="11847"/>
                  </a:cubicBezTo>
                  <a:lnTo>
                    <a:pt x="5698" y="11847"/>
                  </a:lnTo>
                  <a:cubicBezTo>
                    <a:pt x="5616" y="11847"/>
                    <a:pt x="5551" y="11754"/>
                    <a:pt x="5551" y="11639"/>
                  </a:cubicBezTo>
                  <a:lnTo>
                    <a:pt x="5551" y="11270"/>
                  </a:lnTo>
                  <a:cubicBezTo>
                    <a:pt x="5551" y="11155"/>
                    <a:pt x="5616" y="11061"/>
                    <a:pt x="5698" y="11061"/>
                  </a:cubicBezTo>
                  <a:close/>
                  <a:moveTo>
                    <a:pt x="13913" y="10575"/>
                  </a:moveTo>
                  <a:cubicBezTo>
                    <a:pt x="13895" y="10575"/>
                    <a:pt x="13880" y="10596"/>
                    <a:pt x="13880" y="10622"/>
                  </a:cubicBezTo>
                  <a:lnTo>
                    <a:pt x="13880" y="10812"/>
                  </a:lnTo>
                  <a:cubicBezTo>
                    <a:pt x="13880" y="10838"/>
                    <a:pt x="13895" y="10859"/>
                    <a:pt x="13913" y="10859"/>
                  </a:cubicBezTo>
                  <a:lnTo>
                    <a:pt x="16072" y="10859"/>
                  </a:lnTo>
                  <a:cubicBezTo>
                    <a:pt x="16090" y="10859"/>
                    <a:pt x="16105" y="10838"/>
                    <a:pt x="16105" y="10812"/>
                  </a:cubicBezTo>
                  <a:lnTo>
                    <a:pt x="16105" y="10622"/>
                  </a:lnTo>
                  <a:cubicBezTo>
                    <a:pt x="16105" y="10596"/>
                    <a:pt x="16090" y="10575"/>
                    <a:pt x="16072" y="10575"/>
                  </a:cubicBezTo>
                  <a:close/>
                  <a:moveTo>
                    <a:pt x="11600" y="10146"/>
                  </a:moveTo>
                  <a:lnTo>
                    <a:pt x="11600" y="15302"/>
                  </a:lnTo>
                  <a:lnTo>
                    <a:pt x="13914" y="12724"/>
                  </a:lnTo>
                  <a:close/>
                  <a:moveTo>
                    <a:pt x="18410" y="10105"/>
                  </a:moveTo>
                  <a:lnTo>
                    <a:pt x="16096" y="12700"/>
                  </a:lnTo>
                  <a:lnTo>
                    <a:pt x="18410" y="15295"/>
                  </a:lnTo>
                  <a:close/>
                  <a:moveTo>
                    <a:pt x="8484" y="9646"/>
                  </a:moveTo>
                  <a:cubicBezTo>
                    <a:pt x="8453" y="9646"/>
                    <a:pt x="8428" y="9681"/>
                    <a:pt x="8428" y="9724"/>
                  </a:cubicBezTo>
                  <a:lnTo>
                    <a:pt x="8428" y="10039"/>
                  </a:lnTo>
                  <a:cubicBezTo>
                    <a:pt x="8428" y="10082"/>
                    <a:pt x="8453" y="10117"/>
                    <a:pt x="8484" y="10117"/>
                  </a:cubicBezTo>
                  <a:lnTo>
                    <a:pt x="9623" y="10117"/>
                  </a:lnTo>
                  <a:cubicBezTo>
                    <a:pt x="9653" y="10117"/>
                    <a:pt x="9678" y="10082"/>
                    <a:pt x="9678" y="10039"/>
                  </a:cubicBezTo>
                  <a:lnTo>
                    <a:pt x="9678" y="9724"/>
                  </a:lnTo>
                  <a:cubicBezTo>
                    <a:pt x="9678" y="9681"/>
                    <a:pt x="9653" y="9646"/>
                    <a:pt x="9623" y="9646"/>
                  </a:cubicBezTo>
                  <a:close/>
                  <a:moveTo>
                    <a:pt x="3704" y="9646"/>
                  </a:moveTo>
                  <a:cubicBezTo>
                    <a:pt x="3674" y="9646"/>
                    <a:pt x="3649" y="9681"/>
                    <a:pt x="3649" y="9724"/>
                  </a:cubicBezTo>
                  <a:lnTo>
                    <a:pt x="3649" y="10039"/>
                  </a:lnTo>
                  <a:cubicBezTo>
                    <a:pt x="3649" y="10082"/>
                    <a:pt x="3674" y="10117"/>
                    <a:pt x="3704" y="10117"/>
                  </a:cubicBezTo>
                  <a:lnTo>
                    <a:pt x="4843" y="10117"/>
                  </a:lnTo>
                  <a:cubicBezTo>
                    <a:pt x="4874" y="10117"/>
                    <a:pt x="4899" y="10082"/>
                    <a:pt x="4899" y="10039"/>
                  </a:cubicBezTo>
                  <a:lnTo>
                    <a:pt x="4899" y="9724"/>
                  </a:lnTo>
                  <a:cubicBezTo>
                    <a:pt x="4899" y="9681"/>
                    <a:pt x="4874" y="9646"/>
                    <a:pt x="4843" y="9646"/>
                  </a:cubicBezTo>
                  <a:close/>
                  <a:moveTo>
                    <a:pt x="5845" y="8775"/>
                  </a:moveTo>
                  <a:cubicBezTo>
                    <a:pt x="5804" y="8775"/>
                    <a:pt x="5772" y="8821"/>
                    <a:pt x="5772" y="8879"/>
                  </a:cubicBezTo>
                  <a:lnTo>
                    <a:pt x="5772" y="9222"/>
                  </a:lnTo>
                  <a:lnTo>
                    <a:pt x="5608" y="9222"/>
                  </a:lnTo>
                  <a:cubicBezTo>
                    <a:pt x="5384" y="9274"/>
                    <a:pt x="5313" y="9815"/>
                    <a:pt x="5222" y="10081"/>
                  </a:cubicBezTo>
                  <a:cubicBezTo>
                    <a:pt x="4312" y="10337"/>
                    <a:pt x="4305" y="10488"/>
                    <a:pt x="4093" y="11223"/>
                  </a:cubicBezTo>
                  <a:lnTo>
                    <a:pt x="3600" y="14307"/>
                  </a:lnTo>
                  <a:cubicBezTo>
                    <a:pt x="3600" y="14860"/>
                    <a:pt x="3915" y="15308"/>
                    <a:pt x="4304" y="15308"/>
                  </a:cubicBezTo>
                  <a:lnTo>
                    <a:pt x="8929" y="15308"/>
                  </a:lnTo>
                  <a:cubicBezTo>
                    <a:pt x="9318" y="15308"/>
                    <a:pt x="9633" y="14860"/>
                    <a:pt x="9633" y="14307"/>
                  </a:cubicBezTo>
                  <a:lnTo>
                    <a:pt x="9140" y="11223"/>
                  </a:lnTo>
                  <a:cubicBezTo>
                    <a:pt x="8928" y="10488"/>
                    <a:pt x="8921" y="10337"/>
                    <a:pt x="8011" y="10081"/>
                  </a:cubicBezTo>
                  <a:cubicBezTo>
                    <a:pt x="7920" y="9815"/>
                    <a:pt x="7849" y="9274"/>
                    <a:pt x="7626" y="9222"/>
                  </a:cubicBezTo>
                  <a:lnTo>
                    <a:pt x="7543" y="9222"/>
                  </a:lnTo>
                  <a:lnTo>
                    <a:pt x="7543" y="8879"/>
                  </a:lnTo>
                  <a:cubicBezTo>
                    <a:pt x="7543" y="8821"/>
                    <a:pt x="7510" y="8775"/>
                    <a:pt x="7470" y="8775"/>
                  </a:cubicBezTo>
                  <a:lnTo>
                    <a:pt x="7048" y="8775"/>
                  </a:lnTo>
                  <a:cubicBezTo>
                    <a:pt x="7007" y="8775"/>
                    <a:pt x="6975" y="8821"/>
                    <a:pt x="6975" y="8879"/>
                  </a:cubicBezTo>
                  <a:lnTo>
                    <a:pt x="6975" y="9222"/>
                  </a:lnTo>
                  <a:lnTo>
                    <a:pt x="6340" y="9222"/>
                  </a:lnTo>
                  <a:lnTo>
                    <a:pt x="6340" y="8879"/>
                  </a:lnTo>
                  <a:cubicBezTo>
                    <a:pt x="6340" y="8821"/>
                    <a:pt x="6307" y="8775"/>
                    <a:pt x="6267" y="8775"/>
                  </a:cubicBezTo>
                  <a:close/>
                  <a:moveTo>
                    <a:pt x="15027" y="6633"/>
                  </a:moveTo>
                  <a:lnTo>
                    <a:pt x="11600" y="9910"/>
                  </a:lnTo>
                  <a:lnTo>
                    <a:pt x="12771" y="11169"/>
                  </a:lnTo>
                  <a:lnTo>
                    <a:pt x="12771" y="9694"/>
                  </a:lnTo>
                  <a:lnTo>
                    <a:pt x="17267" y="9694"/>
                  </a:lnTo>
                  <a:lnTo>
                    <a:pt x="17267" y="11185"/>
                  </a:lnTo>
                  <a:lnTo>
                    <a:pt x="18454" y="9910"/>
                  </a:lnTo>
                  <a:close/>
                  <a:moveTo>
                    <a:pt x="6642" y="6593"/>
                  </a:moveTo>
                  <a:lnTo>
                    <a:pt x="6642" y="6593"/>
                  </a:lnTo>
                  <a:cubicBezTo>
                    <a:pt x="4814" y="6585"/>
                    <a:pt x="3845" y="7652"/>
                    <a:pt x="3699" y="8937"/>
                  </a:cubicBezTo>
                  <a:cubicBezTo>
                    <a:pt x="3699" y="9043"/>
                    <a:pt x="3664" y="9328"/>
                    <a:pt x="3685" y="9430"/>
                  </a:cubicBezTo>
                  <a:lnTo>
                    <a:pt x="4880" y="9430"/>
                  </a:lnTo>
                  <a:cubicBezTo>
                    <a:pt x="4930" y="7952"/>
                    <a:pt x="6027" y="7942"/>
                    <a:pt x="6642" y="7955"/>
                  </a:cubicBezTo>
                  <a:lnTo>
                    <a:pt x="6642" y="7955"/>
                  </a:lnTo>
                  <a:cubicBezTo>
                    <a:pt x="6643" y="7955"/>
                    <a:pt x="6643" y="7955"/>
                    <a:pt x="6644" y="7955"/>
                  </a:cubicBezTo>
                  <a:lnTo>
                    <a:pt x="6645" y="7955"/>
                  </a:lnTo>
                  <a:lnTo>
                    <a:pt x="6645" y="7955"/>
                  </a:lnTo>
                  <a:cubicBezTo>
                    <a:pt x="7260" y="7942"/>
                    <a:pt x="8358" y="7952"/>
                    <a:pt x="8408" y="9430"/>
                  </a:cubicBezTo>
                  <a:lnTo>
                    <a:pt x="9602" y="9430"/>
                  </a:lnTo>
                  <a:cubicBezTo>
                    <a:pt x="9623" y="9328"/>
                    <a:pt x="9588" y="9043"/>
                    <a:pt x="9588" y="8937"/>
                  </a:cubicBezTo>
                  <a:cubicBezTo>
                    <a:pt x="9442" y="7652"/>
                    <a:pt x="8474" y="6585"/>
                    <a:pt x="6645" y="6593"/>
                  </a:cubicBezTo>
                  <a:lnTo>
                    <a:pt x="6645" y="6593"/>
                  </a:lnTo>
                  <a:cubicBezTo>
                    <a:pt x="6645" y="6593"/>
                    <a:pt x="6644" y="6593"/>
                    <a:pt x="6644" y="6593"/>
                  </a:cubicBezTo>
                  <a:close/>
                  <a:moveTo>
                    <a:pt x="3961" y="2076"/>
                  </a:moveTo>
                  <a:lnTo>
                    <a:pt x="17546" y="2076"/>
                  </a:lnTo>
                  <a:cubicBezTo>
                    <a:pt x="18695" y="2076"/>
                    <a:pt x="19627" y="3401"/>
                    <a:pt x="19627" y="5034"/>
                  </a:cubicBezTo>
                  <a:lnTo>
                    <a:pt x="19627" y="16866"/>
                  </a:lnTo>
                  <a:cubicBezTo>
                    <a:pt x="19627" y="18500"/>
                    <a:pt x="18695" y="19824"/>
                    <a:pt x="17546" y="19824"/>
                  </a:cubicBezTo>
                  <a:lnTo>
                    <a:pt x="3961" y="19824"/>
                  </a:lnTo>
                  <a:cubicBezTo>
                    <a:pt x="2811" y="19824"/>
                    <a:pt x="1879" y="18500"/>
                    <a:pt x="1879" y="16866"/>
                  </a:cubicBezTo>
                  <a:lnTo>
                    <a:pt x="1879" y="5034"/>
                  </a:lnTo>
                  <a:cubicBezTo>
                    <a:pt x="1879" y="3401"/>
                    <a:pt x="2811" y="2076"/>
                    <a:pt x="3961" y="2076"/>
                  </a:cubicBezTo>
                  <a:close/>
                  <a:moveTo>
                    <a:pt x="3299" y="1128"/>
                  </a:moveTo>
                  <a:cubicBezTo>
                    <a:pt x="2032" y="1128"/>
                    <a:pt x="1005" y="2587"/>
                    <a:pt x="1005" y="4387"/>
                  </a:cubicBezTo>
                  <a:lnTo>
                    <a:pt x="1005" y="17422"/>
                  </a:lnTo>
                  <a:cubicBezTo>
                    <a:pt x="1005" y="19222"/>
                    <a:pt x="2032" y="20681"/>
                    <a:pt x="3299" y="20681"/>
                  </a:cubicBezTo>
                  <a:lnTo>
                    <a:pt x="18265" y="20681"/>
                  </a:lnTo>
                  <a:cubicBezTo>
                    <a:pt x="19532" y="20681"/>
                    <a:pt x="20559" y="19222"/>
                    <a:pt x="20559" y="17422"/>
                  </a:cubicBezTo>
                  <a:lnTo>
                    <a:pt x="20559" y="4387"/>
                  </a:lnTo>
                  <a:cubicBezTo>
                    <a:pt x="20559" y="2587"/>
                    <a:pt x="19532" y="1128"/>
                    <a:pt x="18265" y="1128"/>
                  </a:cubicBezTo>
                  <a:close/>
                  <a:moveTo>
                    <a:pt x="2533" y="0"/>
                  </a:moveTo>
                  <a:lnTo>
                    <a:pt x="19067" y="0"/>
                  </a:lnTo>
                  <a:cubicBezTo>
                    <a:pt x="20466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466" y="21600"/>
                    <a:pt x="19067" y="21600"/>
                  </a:cubicBezTo>
                  <a:lnTo>
                    <a:pt x="2533" y="21600"/>
                  </a:lnTo>
                  <a:cubicBezTo>
                    <a:pt x="1134" y="21600"/>
                    <a:pt x="0" y="19988"/>
                    <a:pt x="0" y="18000"/>
                  </a:cubicBezTo>
                  <a:lnTo>
                    <a:pt x="0" y="3600"/>
                  </a:lnTo>
                  <a:cubicBezTo>
                    <a:pt x="0" y="1612"/>
                    <a:pt x="1134" y="0"/>
                    <a:pt x="253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8" name="Freeform 25"/>
            <p:cNvSpPr/>
            <p:nvPr/>
          </p:nvSpPr>
          <p:spPr>
            <a:xfrm>
              <a:off x="2202239" y="3559269"/>
              <a:ext cx="300705" cy="366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fill="norm" stroke="1" extrusionOk="0">
                  <a:moveTo>
                    <a:pt x="16073" y="4983"/>
                  </a:moveTo>
                  <a:cubicBezTo>
                    <a:pt x="17675" y="4996"/>
                    <a:pt x="19975" y="5899"/>
                    <a:pt x="20974" y="7229"/>
                  </a:cubicBezTo>
                  <a:cubicBezTo>
                    <a:pt x="18911" y="8452"/>
                    <a:pt x="18086" y="9856"/>
                    <a:pt x="18102" y="11647"/>
                  </a:cubicBezTo>
                  <a:cubicBezTo>
                    <a:pt x="18157" y="13589"/>
                    <a:pt x="19577" y="15117"/>
                    <a:pt x="21600" y="15767"/>
                  </a:cubicBezTo>
                  <a:cubicBezTo>
                    <a:pt x="20734" y="17872"/>
                    <a:pt x="18900" y="21254"/>
                    <a:pt x="15733" y="21410"/>
                  </a:cubicBezTo>
                  <a:cubicBezTo>
                    <a:pt x="14029" y="21406"/>
                    <a:pt x="12579" y="20990"/>
                    <a:pt x="11033" y="20548"/>
                  </a:cubicBezTo>
                  <a:cubicBezTo>
                    <a:pt x="9770" y="21041"/>
                    <a:pt x="7856" y="21600"/>
                    <a:pt x="6243" y="21319"/>
                  </a:cubicBezTo>
                  <a:cubicBezTo>
                    <a:pt x="4226" y="20965"/>
                    <a:pt x="222" y="17912"/>
                    <a:pt x="0" y="10858"/>
                  </a:cubicBezTo>
                  <a:cubicBezTo>
                    <a:pt x="34" y="8814"/>
                    <a:pt x="1494" y="5357"/>
                    <a:pt x="6693" y="5155"/>
                  </a:cubicBezTo>
                  <a:cubicBezTo>
                    <a:pt x="8249" y="5180"/>
                    <a:pt x="9535" y="5493"/>
                    <a:pt x="11028" y="6237"/>
                  </a:cubicBezTo>
                  <a:cubicBezTo>
                    <a:pt x="12710" y="5561"/>
                    <a:pt x="13614" y="5065"/>
                    <a:pt x="16073" y="4983"/>
                  </a:cubicBezTo>
                  <a:close/>
                  <a:moveTo>
                    <a:pt x="16152" y="0"/>
                  </a:moveTo>
                  <a:cubicBezTo>
                    <a:pt x="16326" y="1283"/>
                    <a:pt x="16326" y="2011"/>
                    <a:pt x="15167" y="3280"/>
                  </a:cubicBezTo>
                  <a:cubicBezTo>
                    <a:pt x="13986" y="4271"/>
                    <a:pt x="12726" y="4900"/>
                    <a:pt x="10848" y="4922"/>
                  </a:cubicBezTo>
                  <a:cubicBezTo>
                    <a:pt x="10674" y="3591"/>
                    <a:pt x="11262" y="2014"/>
                    <a:pt x="12152" y="1392"/>
                  </a:cubicBezTo>
                  <a:cubicBezTo>
                    <a:pt x="12967" y="713"/>
                    <a:pt x="14369" y="215"/>
                    <a:pt x="16152" y="0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9" name="Rounded Rectangle 8"/>
            <p:cNvSpPr/>
            <p:nvPr/>
          </p:nvSpPr>
          <p:spPr>
            <a:xfrm>
              <a:off x="304496" y="743455"/>
              <a:ext cx="300171" cy="347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73" y="7287"/>
                  </a:moveTo>
                  <a:lnTo>
                    <a:pt x="17827" y="7287"/>
                  </a:lnTo>
                  <a:lnTo>
                    <a:pt x="17827" y="15720"/>
                  </a:lnTo>
                  <a:cubicBezTo>
                    <a:pt x="17827" y="16652"/>
                    <a:pt x="16953" y="17407"/>
                    <a:pt x="15875" y="17407"/>
                  </a:cubicBezTo>
                  <a:lnTo>
                    <a:pt x="14782" y="17407"/>
                  </a:lnTo>
                  <a:lnTo>
                    <a:pt x="14782" y="20183"/>
                  </a:lnTo>
                  <a:cubicBezTo>
                    <a:pt x="14782" y="20966"/>
                    <a:pt x="14048" y="21600"/>
                    <a:pt x="13143" y="21600"/>
                  </a:cubicBezTo>
                  <a:cubicBezTo>
                    <a:pt x="12237" y="21600"/>
                    <a:pt x="11503" y="20966"/>
                    <a:pt x="11503" y="20183"/>
                  </a:cubicBezTo>
                  <a:lnTo>
                    <a:pt x="11503" y="17407"/>
                  </a:lnTo>
                  <a:lnTo>
                    <a:pt x="9708" y="17407"/>
                  </a:lnTo>
                  <a:lnTo>
                    <a:pt x="9708" y="20183"/>
                  </a:lnTo>
                  <a:cubicBezTo>
                    <a:pt x="9708" y="20966"/>
                    <a:pt x="8974" y="21600"/>
                    <a:pt x="8068" y="21600"/>
                  </a:cubicBezTo>
                  <a:cubicBezTo>
                    <a:pt x="7162" y="21600"/>
                    <a:pt x="6428" y="20966"/>
                    <a:pt x="6428" y="20183"/>
                  </a:cubicBezTo>
                  <a:lnTo>
                    <a:pt x="6428" y="17407"/>
                  </a:lnTo>
                  <a:lnTo>
                    <a:pt x="5725" y="17407"/>
                  </a:lnTo>
                  <a:cubicBezTo>
                    <a:pt x="4647" y="17407"/>
                    <a:pt x="3773" y="16652"/>
                    <a:pt x="3773" y="15720"/>
                  </a:cubicBezTo>
                  <a:close/>
                  <a:moveTo>
                    <a:pt x="19960" y="7206"/>
                  </a:moveTo>
                  <a:cubicBezTo>
                    <a:pt x="20866" y="7206"/>
                    <a:pt x="21600" y="7840"/>
                    <a:pt x="21600" y="8623"/>
                  </a:cubicBezTo>
                  <a:lnTo>
                    <a:pt x="21600" y="14086"/>
                  </a:lnTo>
                  <a:cubicBezTo>
                    <a:pt x="21600" y="14869"/>
                    <a:pt x="20866" y="15503"/>
                    <a:pt x="19960" y="15503"/>
                  </a:cubicBezTo>
                  <a:cubicBezTo>
                    <a:pt x="19055" y="15503"/>
                    <a:pt x="18320" y="14869"/>
                    <a:pt x="18320" y="14086"/>
                  </a:cubicBezTo>
                  <a:lnTo>
                    <a:pt x="18320" y="8623"/>
                  </a:lnTo>
                  <a:cubicBezTo>
                    <a:pt x="18320" y="7840"/>
                    <a:pt x="19055" y="7206"/>
                    <a:pt x="19960" y="7206"/>
                  </a:cubicBezTo>
                  <a:close/>
                  <a:moveTo>
                    <a:pt x="1640" y="7206"/>
                  </a:moveTo>
                  <a:cubicBezTo>
                    <a:pt x="2545" y="7206"/>
                    <a:pt x="3280" y="7840"/>
                    <a:pt x="3280" y="8623"/>
                  </a:cubicBezTo>
                  <a:lnTo>
                    <a:pt x="3280" y="14086"/>
                  </a:lnTo>
                  <a:cubicBezTo>
                    <a:pt x="3280" y="14869"/>
                    <a:pt x="2545" y="15503"/>
                    <a:pt x="1640" y="15503"/>
                  </a:cubicBezTo>
                  <a:cubicBezTo>
                    <a:pt x="734" y="15503"/>
                    <a:pt x="0" y="14869"/>
                    <a:pt x="0" y="14086"/>
                  </a:cubicBezTo>
                  <a:lnTo>
                    <a:pt x="0" y="8623"/>
                  </a:lnTo>
                  <a:cubicBezTo>
                    <a:pt x="0" y="7840"/>
                    <a:pt x="734" y="7206"/>
                    <a:pt x="1640" y="7206"/>
                  </a:cubicBezTo>
                  <a:close/>
                  <a:moveTo>
                    <a:pt x="13885" y="3140"/>
                  </a:moveTo>
                  <a:cubicBezTo>
                    <a:pt x="13490" y="3140"/>
                    <a:pt x="13170" y="3416"/>
                    <a:pt x="13170" y="3757"/>
                  </a:cubicBezTo>
                  <a:cubicBezTo>
                    <a:pt x="13170" y="4098"/>
                    <a:pt x="13490" y="4375"/>
                    <a:pt x="13885" y="4375"/>
                  </a:cubicBezTo>
                  <a:cubicBezTo>
                    <a:pt x="14280" y="4375"/>
                    <a:pt x="14600" y="4098"/>
                    <a:pt x="14600" y="3757"/>
                  </a:cubicBezTo>
                  <a:cubicBezTo>
                    <a:pt x="14600" y="3416"/>
                    <a:pt x="14280" y="3140"/>
                    <a:pt x="13885" y="3140"/>
                  </a:cubicBezTo>
                  <a:close/>
                  <a:moveTo>
                    <a:pt x="7661" y="3140"/>
                  </a:moveTo>
                  <a:cubicBezTo>
                    <a:pt x="7266" y="3140"/>
                    <a:pt x="6946" y="3416"/>
                    <a:pt x="6946" y="3757"/>
                  </a:cubicBezTo>
                  <a:cubicBezTo>
                    <a:pt x="6946" y="4098"/>
                    <a:pt x="7266" y="4375"/>
                    <a:pt x="7661" y="4375"/>
                  </a:cubicBezTo>
                  <a:cubicBezTo>
                    <a:pt x="8055" y="4375"/>
                    <a:pt x="8376" y="4098"/>
                    <a:pt x="8376" y="3757"/>
                  </a:cubicBezTo>
                  <a:cubicBezTo>
                    <a:pt x="8376" y="3416"/>
                    <a:pt x="8055" y="3140"/>
                    <a:pt x="7661" y="3140"/>
                  </a:cubicBezTo>
                  <a:close/>
                  <a:moveTo>
                    <a:pt x="6779" y="0"/>
                  </a:moveTo>
                  <a:lnTo>
                    <a:pt x="7909" y="1692"/>
                  </a:lnTo>
                  <a:cubicBezTo>
                    <a:pt x="8789" y="1341"/>
                    <a:pt x="9767" y="1149"/>
                    <a:pt x="10795" y="1148"/>
                  </a:cubicBezTo>
                  <a:cubicBezTo>
                    <a:pt x="11865" y="1148"/>
                    <a:pt x="12883" y="1355"/>
                    <a:pt x="13792" y="1732"/>
                  </a:cubicBezTo>
                  <a:lnTo>
                    <a:pt x="14949" y="0"/>
                  </a:lnTo>
                  <a:lnTo>
                    <a:pt x="15558" y="304"/>
                  </a:lnTo>
                  <a:lnTo>
                    <a:pt x="14413" y="2017"/>
                  </a:lnTo>
                  <a:cubicBezTo>
                    <a:pt x="16316" y="3000"/>
                    <a:pt x="17638" y="4743"/>
                    <a:pt x="17809" y="6782"/>
                  </a:cubicBezTo>
                  <a:cubicBezTo>
                    <a:pt x="13136" y="6785"/>
                    <a:pt x="8463" y="6788"/>
                    <a:pt x="3791" y="6791"/>
                  </a:cubicBezTo>
                  <a:cubicBezTo>
                    <a:pt x="3961" y="4714"/>
                    <a:pt x="5326" y="2943"/>
                    <a:pt x="7284" y="1970"/>
                  </a:cubicBezTo>
                  <a:lnTo>
                    <a:pt x="6170" y="304"/>
                  </a:ln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0" name="Oval 10"/>
            <p:cNvSpPr/>
            <p:nvPr/>
          </p:nvSpPr>
          <p:spPr>
            <a:xfrm>
              <a:off x="3149007" y="678894"/>
              <a:ext cx="340002" cy="338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50" y="16595"/>
                  </a:moveTo>
                  <a:cubicBezTo>
                    <a:pt x="16844" y="17043"/>
                    <a:pt x="17760" y="17634"/>
                    <a:pt x="18577" y="18338"/>
                  </a:cubicBezTo>
                  <a:cubicBezTo>
                    <a:pt x="16835" y="20153"/>
                    <a:pt x="14465" y="21353"/>
                    <a:pt x="11817" y="21586"/>
                  </a:cubicBezTo>
                  <a:lnTo>
                    <a:pt x="11608" y="21485"/>
                  </a:lnTo>
                  <a:cubicBezTo>
                    <a:pt x="13414" y="20257"/>
                    <a:pt x="14887" y="18576"/>
                    <a:pt x="15850" y="16595"/>
                  </a:cubicBezTo>
                  <a:close/>
                  <a:moveTo>
                    <a:pt x="5826" y="16558"/>
                  </a:moveTo>
                  <a:cubicBezTo>
                    <a:pt x="6785" y="18549"/>
                    <a:pt x="8257" y="20242"/>
                    <a:pt x="10061" y="21484"/>
                  </a:cubicBezTo>
                  <a:cubicBezTo>
                    <a:pt x="9996" y="21532"/>
                    <a:pt x="9924" y="21567"/>
                    <a:pt x="9851" y="21600"/>
                  </a:cubicBezTo>
                  <a:cubicBezTo>
                    <a:pt x="7175" y="21378"/>
                    <a:pt x="4779" y="20171"/>
                    <a:pt x="3021" y="18339"/>
                  </a:cubicBezTo>
                  <a:cubicBezTo>
                    <a:pt x="3860" y="17616"/>
                    <a:pt x="4803" y="17013"/>
                    <a:pt x="5826" y="16558"/>
                  </a:cubicBezTo>
                  <a:close/>
                  <a:moveTo>
                    <a:pt x="10422" y="15488"/>
                  </a:moveTo>
                  <a:lnTo>
                    <a:pt x="10422" y="20741"/>
                  </a:lnTo>
                  <a:cubicBezTo>
                    <a:pt x="8791" y="19597"/>
                    <a:pt x="7456" y="18056"/>
                    <a:pt x="6574" y="16250"/>
                  </a:cubicBezTo>
                  <a:cubicBezTo>
                    <a:pt x="7774" y="15782"/>
                    <a:pt x="9070" y="15516"/>
                    <a:pt x="10422" y="15488"/>
                  </a:cubicBezTo>
                  <a:close/>
                  <a:moveTo>
                    <a:pt x="11164" y="15487"/>
                  </a:moveTo>
                  <a:cubicBezTo>
                    <a:pt x="12552" y="15515"/>
                    <a:pt x="13880" y="15792"/>
                    <a:pt x="15106" y="16279"/>
                  </a:cubicBezTo>
                  <a:cubicBezTo>
                    <a:pt x="14205" y="18115"/>
                    <a:pt x="12836" y="19676"/>
                    <a:pt x="11164" y="20823"/>
                  </a:cubicBezTo>
                  <a:close/>
                  <a:moveTo>
                    <a:pt x="17207" y="11238"/>
                  </a:moveTo>
                  <a:lnTo>
                    <a:pt x="21593" y="11238"/>
                  </a:lnTo>
                  <a:cubicBezTo>
                    <a:pt x="21500" y="13705"/>
                    <a:pt x="20587" y="15961"/>
                    <a:pt x="19114" y="17730"/>
                  </a:cubicBezTo>
                  <a:cubicBezTo>
                    <a:pt x="18242" y="16976"/>
                    <a:pt x="17264" y="16343"/>
                    <a:pt x="16203" y="15864"/>
                  </a:cubicBezTo>
                  <a:cubicBezTo>
                    <a:pt x="16810" y="14437"/>
                    <a:pt x="17161" y="12876"/>
                    <a:pt x="17207" y="11238"/>
                  </a:cubicBezTo>
                  <a:close/>
                  <a:moveTo>
                    <a:pt x="11164" y="11238"/>
                  </a:moveTo>
                  <a:lnTo>
                    <a:pt x="16398" y="11238"/>
                  </a:lnTo>
                  <a:cubicBezTo>
                    <a:pt x="16352" y="12762"/>
                    <a:pt x="16024" y="14215"/>
                    <a:pt x="15461" y="15544"/>
                  </a:cubicBezTo>
                  <a:cubicBezTo>
                    <a:pt x="14126" y="15008"/>
                    <a:pt x="12678" y="14703"/>
                    <a:pt x="11164" y="14674"/>
                  </a:cubicBezTo>
                  <a:close/>
                  <a:moveTo>
                    <a:pt x="5298" y="11238"/>
                  </a:moveTo>
                  <a:lnTo>
                    <a:pt x="10422" y="11238"/>
                  </a:lnTo>
                  <a:lnTo>
                    <a:pt x="10422" y="14674"/>
                  </a:lnTo>
                  <a:cubicBezTo>
                    <a:pt x="8945" y="14704"/>
                    <a:pt x="7530" y="14997"/>
                    <a:pt x="6223" y="15513"/>
                  </a:cubicBezTo>
                  <a:cubicBezTo>
                    <a:pt x="5667" y="14193"/>
                    <a:pt x="5343" y="12751"/>
                    <a:pt x="5298" y="11238"/>
                  </a:cubicBezTo>
                  <a:close/>
                  <a:moveTo>
                    <a:pt x="7" y="11238"/>
                  </a:moveTo>
                  <a:lnTo>
                    <a:pt x="4489" y="11238"/>
                  </a:lnTo>
                  <a:cubicBezTo>
                    <a:pt x="4534" y="12861"/>
                    <a:pt x="4880" y="14409"/>
                    <a:pt x="5475" y="15826"/>
                  </a:cubicBezTo>
                  <a:cubicBezTo>
                    <a:pt x="4384" y="16313"/>
                    <a:pt x="3379" y="16958"/>
                    <a:pt x="2485" y="17731"/>
                  </a:cubicBezTo>
                  <a:cubicBezTo>
                    <a:pt x="1013" y="15960"/>
                    <a:pt x="100" y="13705"/>
                    <a:pt x="7" y="11238"/>
                  </a:cubicBezTo>
                  <a:close/>
                  <a:moveTo>
                    <a:pt x="6459" y="5645"/>
                  </a:moveTo>
                  <a:cubicBezTo>
                    <a:pt x="7699" y="6109"/>
                    <a:pt x="9033" y="6371"/>
                    <a:pt x="10422" y="6397"/>
                  </a:cubicBezTo>
                  <a:lnTo>
                    <a:pt x="10422" y="10492"/>
                  </a:lnTo>
                  <a:lnTo>
                    <a:pt x="5294" y="10492"/>
                  </a:lnTo>
                  <a:cubicBezTo>
                    <a:pt x="5336" y="8758"/>
                    <a:pt x="5742" y="7114"/>
                    <a:pt x="6459" y="5645"/>
                  </a:cubicBezTo>
                  <a:close/>
                  <a:moveTo>
                    <a:pt x="15223" y="5615"/>
                  </a:moveTo>
                  <a:cubicBezTo>
                    <a:pt x="15948" y="7092"/>
                    <a:pt x="16360" y="8746"/>
                    <a:pt x="16401" y="10492"/>
                  </a:cubicBezTo>
                  <a:lnTo>
                    <a:pt x="11164" y="10492"/>
                  </a:lnTo>
                  <a:lnTo>
                    <a:pt x="11164" y="6398"/>
                  </a:lnTo>
                  <a:cubicBezTo>
                    <a:pt x="12589" y="6371"/>
                    <a:pt x="13956" y="6099"/>
                    <a:pt x="15223" y="5615"/>
                  </a:cubicBezTo>
                  <a:close/>
                  <a:moveTo>
                    <a:pt x="2746" y="3558"/>
                  </a:moveTo>
                  <a:cubicBezTo>
                    <a:pt x="3637" y="4288"/>
                    <a:pt x="4630" y="4895"/>
                    <a:pt x="5701" y="5355"/>
                  </a:cubicBezTo>
                  <a:cubicBezTo>
                    <a:pt x="4951" y="6914"/>
                    <a:pt x="4526" y="8656"/>
                    <a:pt x="4485" y="10492"/>
                  </a:cubicBezTo>
                  <a:lnTo>
                    <a:pt x="0" y="10492"/>
                  </a:lnTo>
                  <a:cubicBezTo>
                    <a:pt x="68" y="7828"/>
                    <a:pt x="1091" y="5403"/>
                    <a:pt x="2746" y="3558"/>
                  </a:cubicBezTo>
                  <a:close/>
                  <a:moveTo>
                    <a:pt x="18855" y="3558"/>
                  </a:moveTo>
                  <a:cubicBezTo>
                    <a:pt x="20508" y="5403"/>
                    <a:pt x="21532" y="7828"/>
                    <a:pt x="21600" y="10492"/>
                  </a:cubicBezTo>
                  <a:lnTo>
                    <a:pt x="17211" y="10492"/>
                  </a:lnTo>
                  <a:cubicBezTo>
                    <a:pt x="17169" y="8641"/>
                    <a:pt x="16738" y="6886"/>
                    <a:pt x="15975" y="5318"/>
                  </a:cubicBezTo>
                  <a:cubicBezTo>
                    <a:pt x="17018" y="4865"/>
                    <a:pt x="17985" y="4270"/>
                    <a:pt x="18855" y="3558"/>
                  </a:cubicBezTo>
                  <a:close/>
                  <a:moveTo>
                    <a:pt x="10422" y="911"/>
                  </a:moveTo>
                  <a:lnTo>
                    <a:pt x="10422" y="5584"/>
                  </a:lnTo>
                  <a:cubicBezTo>
                    <a:pt x="9161" y="5558"/>
                    <a:pt x="7949" y="5324"/>
                    <a:pt x="6819" y="4912"/>
                  </a:cubicBezTo>
                  <a:cubicBezTo>
                    <a:pt x="7702" y="3318"/>
                    <a:pt x="8939" y="1951"/>
                    <a:pt x="10422" y="911"/>
                  </a:cubicBezTo>
                  <a:close/>
                  <a:moveTo>
                    <a:pt x="11164" y="828"/>
                  </a:moveTo>
                  <a:cubicBezTo>
                    <a:pt x="12686" y="1873"/>
                    <a:pt x="13957" y="3261"/>
                    <a:pt x="14862" y="4882"/>
                  </a:cubicBezTo>
                  <a:cubicBezTo>
                    <a:pt x="13705" y="5314"/>
                    <a:pt x="12460" y="5559"/>
                    <a:pt x="11164" y="5585"/>
                  </a:cubicBezTo>
                  <a:close/>
                  <a:moveTo>
                    <a:pt x="11926" y="12"/>
                  </a:moveTo>
                  <a:cubicBezTo>
                    <a:pt x="14388" y="256"/>
                    <a:pt x="16605" y="1335"/>
                    <a:pt x="18287" y="2971"/>
                  </a:cubicBezTo>
                  <a:cubicBezTo>
                    <a:pt x="17482" y="3625"/>
                    <a:pt x="16587" y="4169"/>
                    <a:pt x="15625" y="4586"/>
                  </a:cubicBezTo>
                  <a:cubicBezTo>
                    <a:pt x="14649" y="2813"/>
                    <a:pt x="13266" y="1299"/>
                    <a:pt x="11599" y="171"/>
                  </a:cubicBezTo>
                  <a:close/>
                  <a:moveTo>
                    <a:pt x="9744" y="0"/>
                  </a:moveTo>
                  <a:lnTo>
                    <a:pt x="10058" y="170"/>
                  </a:lnTo>
                  <a:cubicBezTo>
                    <a:pt x="8398" y="1314"/>
                    <a:pt x="7019" y="2839"/>
                    <a:pt x="6050" y="4622"/>
                  </a:cubicBezTo>
                  <a:cubicBezTo>
                    <a:pt x="5060" y="4198"/>
                    <a:pt x="4139" y="3642"/>
                    <a:pt x="3313" y="2971"/>
                  </a:cubicBezTo>
                  <a:cubicBezTo>
                    <a:pt x="5011" y="1318"/>
                    <a:pt x="7254" y="232"/>
                    <a:pt x="974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1" name="Freeform 23"/>
            <p:cNvSpPr/>
            <p:nvPr/>
          </p:nvSpPr>
          <p:spPr>
            <a:xfrm flipH="1">
              <a:off x="2849247" y="411622"/>
              <a:ext cx="441967" cy="281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600" fill="norm" stroke="1" extrusionOk="0">
                  <a:moveTo>
                    <a:pt x="10662" y="503"/>
                  </a:moveTo>
                  <a:cubicBezTo>
                    <a:pt x="10662" y="503"/>
                    <a:pt x="10662" y="503"/>
                    <a:pt x="10661" y="503"/>
                  </a:cubicBezTo>
                  <a:cubicBezTo>
                    <a:pt x="10661" y="503"/>
                    <a:pt x="10661" y="503"/>
                    <a:pt x="10660" y="503"/>
                  </a:cubicBezTo>
                  <a:lnTo>
                    <a:pt x="10660" y="503"/>
                  </a:lnTo>
                  <a:cubicBezTo>
                    <a:pt x="8442" y="631"/>
                    <a:pt x="7375" y="3469"/>
                    <a:pt x="7348" y="6042"/>
                  </a:cubicBezTo>
                  <a:cubicBezTo>
                    <a:pt x="7306" y="9289"/>
                    <a:pt x="8030" y="11198"/>
                    <a:pt x="8411" y="12001"/>
                  </a:cubicBezTo>
                  <a:cubicBezTo>
                    <a:pt x="8750" y="12714"/>
                    <a:pt x="9266" y="14068"/>
                    <a:pt x="8673" y="14534"/>
                  </a:cubicBezTo>
                  <a:cubicBezTo>
                    <a:pt x="7071" y="15750"/>
                    <a:pt x="5695" y="16604"/>
                    <a:pt x="4971" y="17481"/>
                  </a:cubicBezTo>
                  <a:cubicBezTo>
                    <a:pt x="3784" y="19057"/>
                    <a:pt x="3972" y="20858"/>
                    <a:pt x="4046" y="21600"/>
                  </a:cubicBezTo>
                  <a:lnTo>
                    <a:pt x="10661" y="21591"/>
                  </a:lnTo>
                  <a:lnTo>
                    <a:pt x="17277" y="21600"/>
                  </a:lnTo>
                  <a:cubicBezTo>
                    <a:pt x="17351" y="20858"/>
                    <a:pt x="17539" y="19057"/>
                    <a:pt x="16352" y="17481"/>
                  </a:cubicBezTo>
                  <a:cubicBezTo>
                    <a:pt x="15628" y="16604"/>
                    <a:pt x="14252" y="15750"/>
                    <a:pt x="12649" y="14534"/>
                  </a:cubicBezTo>
                  <a:cubicBezTo>
                    <a:pt x="12057" y="14068"/>
                    <a:pt x="12573" y="12714"/>
                    <a:pt x="12911" y="12001"/>
                  </a:cubicBezTo>
                  <a:cubicBezTo>
                    <a:pt x="13293" y="11198"/>
                    <a:pt x="14016" y="9289"/>
                    <a:pt x="13975" y="6042"/>
                  </a:cubicBezTo>
                  <a:cubicBezTo>
                    <a:pt x="13948" y="3469"/>
                    <a:pt x="12880" y="631"/>
                    <a:pt x="10662" y="503"/>
                  </a:cubicBezTo>
                  <a:close/>
                  <a:moveTo>
                    <a:pt x="5864" y="0"/>
                  </a:moveTo>
                  <a:cubicBezTo>
                    <a:pt x="3950" y="109"/>
                    <a:pt x="2969" y="2796"/>
                    <a:pt x="2946" y="5016"/>
                  </a:cubicBezTo>
                  <a:cubicBezTo>
                    <a:pt x="2909" y="7816"/>
                    <a:pt x="3533" y="9462"/>
                    <a:pt x="3862" y="10155"/>
                  </a:cubicBezTo>
                  <a:cubicBezTo>
                    <a:pt x="4155" y="10770"/>
                    <a:pt x="4599" y="11938"/>
                    <a:pt x="4088" y="12340"/>
                  </a:cubicBezTo>
                  <a:cubicBezTo>
                    <a:pt x="2706" y="13388"/>
                    <a:pt x="1520" y="14125"/>
                    <a:pt x="896" y="14881"/>
                  </a:cubicBezTo>
                  <a:cubicBezTo>
                    <a:pt x="-128" y="16240"/>
                    <a:pt x="4" y="17171"/>
                    <a:pt x="8" y="18433"/>
                  </a:cubicBezTo>
                  <a:cubicBezTo>
                    <a:pt x="1910" y="18431"/>
                    <a:pt x="1405" y="18476"/>
                    <a:pt x="3307" y="18473"/>
                  </a:cubicBezTo>
                  <a:cubicBezTo>
                    <a:pt x="4262" y="15746"/>
                    <a:pt x="5608" y="15172"/>
                    <a:pt x="7796" y="13593"/>
                  </a:cubicBezTo>
                  <a:cubicBezTo>
                    <a:pt x="6282" y="9510"/>
                    <a:pt x="5611" y="6097"/>
                    <a:pt x="7586" y="1058"/>
                  </a:cubicBezTo>
                  <a:cubicBezTo>
                    <a:pt x="7022" y="354"/>
                    <a:pt x="6999" y="225"/>
                    <a:pt x="5864" y="0"/>
                  </a:cubicBezTo>
                  <a:close/>
                  <a:moveTo>
                    <a:pt x="15480" y="0"/>
                  </a:moveTo>
                  <a:cubicBezTo>
                    <a:pt x="14345" y="225"/>
                    <a:pt x="14322" y="354"/>
                    <a:pt x="13758" y="1058"/>
                  </a:cubicBezTo>
                  <a:cubicBezTo>
                    <a:pt x="15733" y="6097"/>
                    <a:pt x="15062" y="9510"/>
                    <a:pt x="13548" y="13593"/>
                  </a:cubicBezTo>
                  <a:cubicBezTo>
                    <a:pt x="15736" y="15172"/>
                    <a:pt x="17082" y="15746"/>
                    <a:pt x="18037" y="18473"/>
                  </a:cubicBezTo>
                  <a:cubicBezTo>
                    <a:pt x="19939" y="18476"/>
                    <a:pt x="19434" y="18431"/>
                    <a:pt x="21336" y="18433"/>
                  </a:cubicBezTo>
                  <a:cubicBezTo>
                    <a:pt x="21340" y="17171"/>
                    <a:pt x="21472" y="16240"/>
                    <a:pt x="20448" y="14881"/>
                  </a:cubicBezTo>
                  <a:cubicBezTo>
                    <a:pt x="19824" y="14125"/>
                    <a:pt x="18638" y="13388"/>
                    <a:pt x="17256" y="12340"/>
                  </a:cubicBezTo>
                  <a:cubicBezTo>
                    <a:pt x="16745" y="11938"/>
                    <a:pt x="17189" y="10770"/>
                    <a:pt x="17482" y="10155"/>
                  </a:cubicBezTo>
                  <a:cubicBezTo>
                    <a:pt x="17811" y="9462"/>
                    <a:pt x="18435" y="7816"/>
                    <a:pt x="18398" y="5016"/>
                  </a:cubicBezTo>
                  <a:cubicBezTo>
                    <a:pt x="18375" y="2796"/>
                    <a:pt x="17394" y="109"/>
                    <a:pt x="1548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2" name="Rectangle 6"/>
            <p:cNvSpPr/>
            <p:nvPr/>
          </p:nvSpPr>
          <p:spPr>
            <a:xfrm>
              <a:off x="3507269" y="1525633"/>
              <a:ext cx="357360" cy="364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8" fill="norm" stroke="1" extrusionOk="0">
                  <a:moveTo>
                    <a:pt x="18176" y="10642"/>
                  </a:moveTo>
                  <a:lnTo>
                    <a:pt x="21600" y="10642"/>
                  </a:lnTo>
                  <a:lnTo>
                    <a:pt x="21600" y="11456"/>
                  </a:lnTo>
                  <a:lnTo>
                    <a:pt x="21590" y="11456"/>
                  </a:lnTo>
                  <a:cubicBezTo>
                    <a:pt x="21356" y="16162"/>
                    <a:pt x="17988" y="20163"/>
                    <a:pt x="13305" y="21283"/>
                  </a:cubicBezTo>
                  <a:cubicBezTo>
                    <a:pt x="12419" y="21495"/>
                    <a:pt x="11526" y="21594"/>
                    <a:pt x="10644" y="21588"/>
                  </a:cubicBezTo>
                  <a:cubicBezTo>
                    <a:pt x="7200" y="21564"/>
                    <a:pt x="3925" y="19934"/>
                    <a:pt x="1889" y="17144"/>
                  </a:cubicBezTo>
                  <a:lnTo>
                    <a:pt x="172" y="18825"/>
                  </a:lnTo>
                  <a:lnTo>
                    <a:pt x="172" y="12832"/>
                  </a:lnTo>
                  <a:lnTo>
                    <a:pt x="6291" y="12832"/>
                  </a:lnTo>
                  <a:lnTo>
                    <a:pt x="4371" y="14712"/>
                  </a:lnTo>
                  <a:cubicBezTo>
                    <a:pt x="6041" y="17429"/>
                    <a:pt x="9328" y="18771"/>
                    <a:pt x="12490" y="18015"/>
                  </a:cubicBezTo>
                  <a:cubicBezTo>
                    <a:pt x="15724" y="17241"/>
                    <a:pt x="18042" y="14459"/>
                    <a:pt x="18167" y="11201"/>
                  </a:cubicBezTo>
                  <a:lnTo>
                    <a:pt x="18176" y="11201"/>
                  </a:lnTo>
                  <a:close/>
                  <a:moveTo>
                    <a:pt x="10956" y="0"/>
                  </a:moveTo>
                  <a:cubicBezTo>
                    <a:pt x="14400" y="24"/>
                    <a:pt x="17675" y="1654"/>
                    <a:pt x="19711" y="4444"/>
                  </a:cubicBezTo>
                  <a:lnTo>
                    <a:pt x="21428" y="2763"/>
                  </a:lnTo>
                  <a:lnTo>
                    <a:pt x="21428" y="8756"/>
                  </a:lnTo>
                  <a:lnTo>
                    <a:pt x="15309" y="8756"/>
                  </a:lnTo>
                  <a:lnTo>
                    <a:pt x="17229" y="6876"/>
                  </a:lnTo>
                  <a:cubicBezTo>
                    <a:pt x="15559" y="4159"/>
                    <a:pt x="12272" y="2817"/>
                    <a:pt x="9110" y="3573"/>
                  </a:cubicBezTo>
                  <a:cubicBezTo>
                    <a:pt x="5876" y="4347"/>
                    <a:pt x="3558" y="7129"/>
                    <a:pt x="3433" y="10387"/>
                  </a:cubicBezTo>
                  <a:lnTo>
                    <a:pt x="3424" y="10387"/>
                  </a:lnTo>
                  <a:lnTo>
                    <a:pt x="3424" y="10881"/>
                  </a:lnTo>
                  <a:lnTo>
                    <a:pt x="0" y="10881"/>
                  </a:lnTo>
                  <a:lnTo>
                    <a:pt x="0" y="10067"/>
                  </a:lnTo>
                  <a:lnTo>
                    <a:pt x="16" y="10067"/>
                  </a:lnTo>
                  <a:cubicBezTo>
                    <a:pt x="275" y="5390"/>
                    <a:pt x="3633" y="1420"/>
                    <a:pt x="8295" y="305"/>
                  </a:cubicBezTo>
                  <a:cubicBezTo>
                    <a:pt x="9181" y="93"/>
                    <a:pt x="10074" y="-6"/>
                    <a:pt x="1095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3" name="자유형: 도형 16"/>
            <p:cNvSpPr/>
            <p:nvPr/>
          </p:nvSpPr>
          <p:spPr>
            <a:xfrm>
              <a:off x="1532034" y="3579579"/>
              <a:ext cx="353456" cy="397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9" h="21600" fill="norm" stroke="1" extrusionOk="0">
                  <a:moveTo>
                    <a:pt x="10298" y="15677"/>
                  </a:moveTo>
                  <a:lnTo>
                    <a:pt x="8570" y="16355"/>
                  </a:lnTo>
                  <a:lnTo>
                    <a:pt x="7752" y="16597"/>
                  </a:lnTo>
                  <a:lnTo>
                    <a:pt x="7782" y="16717"/>
                  </a:lnTo>
                  <a:cubicBezTo>
                    <a:pt x="8391" y="18784"/>
                    <a:pt x="9313" y="20102"/>
                    <a:pt x="10344" y="20102"/>
                  </a:cubicBezTo>
                  <a:cubicBezTo>
                    <a:pt x="11375" y="20102"/>
                    <a:pt x="12297" y="18784"/>
                    <a:pt x="12906" y="16717"/>
                  </a:cubicBezTo>
                  <a:lnTo>
                    <a:pt x="12919" y="16668"/>
                  </a:lnTo>
                  <a:lnTo>
                    <a:pt x="12014" y="16383"/>
                  </a:lnTo>
                  <a:close/>
                  <a:moveTo>
                    <a:pt x="13436" y="14120"/>
                  </a:moveTo>
                  <a:lnTo>
                    <a:pt x="12675" y="14547"/>
                  </a:lnTo>
                  <a:lnTo>
                    <a:pt x="11811" y="14968"/>
                  </a:lnTo>
                  <a:lnTo>
                    <a:pt x="12112" y="15099"/>
                  </a:lnTo>
                  <a:lnTo>
                    <a:pt x="13198" y="15482"/>
                  </a:lnTo>
                  <a:lnTo>
                    <a:pt x="13403" y="14421"/>
                  </a:lnTo>
                  <a:close/>
                  <a:moveTo>
                    <a:pt x="7250" y="14104"/>
                  </a:moveTo>
                  <a:lnTo>
                    <a:pt x="7285" y="14421"/>
                  </a:lnTo>
                  <a:lnTo>
                    <a:pt x="7466" y="15414"/>
                  </a:lnTo>
                  <a:lnTo>
                    <a:pt x="8496" y="15070"/>
                  </a:lnTo>
                  <a:lnTo>
                    <a:pt x="8799" y="14944"/>
                  </a:lnTo>
                  <a:lnTo>
                    <a:pt x="7943" y="14509"/>
                  </a:lnTo>
                  <a:close/>
                  <a:moveTo>
                    <a:pt x="16991" y="11686"/>
                  </a:moveTo>
                  <a:lnTo>
                    <a:pt x="16414" y="12151"/>
                  </a:lnTo>
                  <a:cubicBezTo>
                    <a:pt x="16142" y="12360"/>
                    <a:pt x="15859" y="12567"/>
                    <a:pt x="15566" y="12773"/>
                  </a:cubicBezTo>
                  <a:lnTo>
                    <a:pt x="14876" y="13237"/>
                  </a:lnTo>
                  <a:lnTo>
                    <a:pt x="14639" y="15004"/>
                  </a:lnTo>
                  <a:lnTo>
                    <a:pt x="14440" y="15855"/>
                  </a:lnTo>
                  <a:lnTo>
                    <a:pt x="15208" y="16055"/>
                  </a:lnTo>
                  <a:cubicBezTo>
                    <a:pt x="17072" y="16444"/>
                    <a:pt x="18461" y="16320"/>
                    <a:pt x="18933" y="15591"/>
                  </a:cubicBezTo>
                  <a:cubicBezTo>
                    <a:pt x="19464" y="14770"/>
                    <a:pt x="18722" y="13358"/>
                    <a:pt x="17127" y="11809"/>
                  </a:cubicBezTo>
                  <a:close/>
                  <a:moveTo>
                    <a:pt x="3679" y="11577"/>
                  </a:moveTo>
                  <a:lnTo>
                    <a:pt x="3543" y="11699"/>
                  </a:lnTo>
                  <a:cubicBezTo>
                    <a:pt x="1919" y="13222"/>
                    <a:pt x="1150" y="14622"/>
                    <a:pt x="1666" y="15451"/>
                  </a:cubicBezTo>
                  <a:cubicBezTo>
                    <a:pt x="2124" y="16188"/>
                    <a:pt x="3511" y="16334"/>
                    <a:pt x="5382" y="15976"/>
                  </a:cubicBezTo>
                  <a:lnTo>
                    <a:pt x="6219" y="15772"/>
                  </a:lnTo>
                  <a:lnTo>
                    <a:pt x="6049" y="15004"/>
                  </a:lnTo>
                  <a:lnTo>
                    <a:pt x="5806" y="13190"/>
                  </a:lnTo>
                  <a:lnTo>
                    <a:pt x="5085" y="12688"/>
                  </a:lnTo>
                  <a:cubicBezTo>
                    <a:pt x="4616" y="12346"/>
                    <a:pt x="4173" y="12000"/>
                    <a:pt x="3760" y="11651"/>
                  </a:cubicBezTo>
                  <a:close/>
                  <a:moveTo>
                    <a:pt x="14972" y="10028"/>
                  </a:moveTo>
                  <a:lnTo>
                    <a:pt x="15005" y="10800"/>
                  </a:lnTo>
                  <a:lnTo>
                    <a:pt x="14969" y="11639"/>
                  </a:lnTo>
                  <a:lnTo>
                    <a:pt x="15251" y="11449"/>
                  </a:lnTo>
                  <a:cubicBezTo>
                    <a:pt x="15490" y="11276"/>
                    <a:pt x="15720" y="11103"/>
                    <a:pt x="15940" y="10930"/>
                  </a:cubicBezTo>
                  <a:lnTo>
                    <a:pt x="16039" y="10849"/>
                  </a:lnTo>
                  <a:lnTo>
                    <a:pt x="15263" y="10231"/>
                  </a:lnTo>
                  <a:close/>
                  <a:moveTo>
                    <a:pt x="5719" y="9961"/>
                  </a:moveTo>
                  <a:lnTo>
                    <a:pt x="5437" y="10151"/>
                  </a:lnTo>
                  <a:cubicBezTo>
                    <a:pt x="5198" y="10324"/>
                    <a:pt x="4968" y="10497"/>
                    <a:pt x="4748" y="10670"/>
                  </a:cubicBezTo>
                  <a:lnTo>
                    <a:pt x="4649" y="10751"/>
                  </a:lnTo>
                  <a:lnTo>
                    <a:pt x="5425" y="11369"/>
                  </a:lnTo>
                  <a:lnTo>
                    <a:pt x="5716" y="11572"/>
                  </a:lnTo>
                  <a:lnTo>
                    <a:pt x="5683" y="10800"/>
                  </a:lnTo>
                  <a:close/>
                  <a:moveTo>
                    <a:pt x="10377" y="7292"/>
                  </a:moveTo>
                  <a:lnTo>
                    <a:pt x="8684" y="8131"/>
                  </a:lnTo>
                  <a:lnTo>
                    <a:pt x="7087" y="9054"/>
                  </a:lnTo>
                  <a:lnTo>
                    <a:pt x="7024" y="10800"/>
                  </a:lnTo>
                  <a:lnTo>
                    <a:pt x="7085" y="12511"/>
                  </a:lnTo>
                  <a:lnTo>
                    <a:pt x="8634" y="13442"/>
                  </a:lnTo>
                  <a:lnTo>
                    <a:pt x="10311" y="14308"/>
                  </a:lnTo>
                  <a:lnTo>
                    <a:pt x="12004" y="13469"/>
                  </a:lnTo>
                  <a:lnTo>
                    <a:pt x="13601" y="12546"/>
                  </a:lnTo>
                  <a:lnTo>
                    <a:pt x="13664" y="10800"/>
                  </a:lnTo>
                  <a:lnTo>
                    <a:pt x="13602" y="9089"/>
                  </a:lnTo>
                  <a:lnTo>
                    <a:pt x="12054" y="8158"/>
                  </a:lnTo>
                  <a:close/>
                  <a:moveTo>
                    <a:pt x="13222" y="6186"/>
                  </a:moveTo>
                  <a:lnTo>
                    <a:pt x="12192" y="6530"/>
                  </a:lnTo>
                  <a:lnTo>
                    <a:pt x="11889" y="6656"/>
                  </a:lnTo>
                  <a:lnTo>
                    <a:pt x="12745" y="7091"/>
                  </a:lnTo>
                  <a:lnTo>
                    <a:pt x="13438" y="7496"/>
                  </a:lnTo>
                  <a:lnTo>
                    <a:pt x="13403" y="7179"/>
                  </a:lnTo>
                  <a:close/>
                  <a:moveTo>
                    <a:pt x="7490" y="6118"/>
                  </a:moveTo>
                  <a:lnTo>
                    <a:pt x="7285" y="7179"/>
                  </a:lnTo>
                  <a:lnTo>
                    <a:pt x="7251" y="7480"/>
                  </a:lnTo>
                  <a:lnTo>
                    <a:pt x="8013" y="7053"/>
                  </a:lnTo>
                  <a:lnTo>
                    <a:pt x="8877" y="6632"/>
                  </a:lnTo>
                  <a:lnTo>
                    <a:pt x="8576" y="6501"/>
                  </a:lnTo>
                  <a:close/>
                  <a:moveTo>
                    <a:pt x="17183" y="5438"/>
                  </a:moveTo>
                  <a:cubicBezTo>
                    <a:pt x="16641" y="5426"/>
                    <a:pt x="16008" y="5490"/>
                    <a:pt x="15306" y="5624"/>
                  </a:cubicBezTo>
                  <a:lnTo>
                    <a:pt x="14469" y="5828"/>
                  </a:lnTo>
                  <a:lnTo>
                    <a:pt x="14639" y="6596"/>
                  </a:lnTo>
                  <a:lnTo>
                    <a:pt x="14882" y="8410"/>
                  </a:lnTo>
                  <a:lnTo>
                    <a:pt x="15603" y="8912"/>
                  </a:lnTo>
                  <a:cubicBezTo>
                    <a:pt x="16072" y="9254"/>
                    <a:pt x="16515" y="9600"/>
                    <a:pt x="16928" y="9949"/>
                  </a:cubicBezTo>
                  <a:lnTo>
                    <a:pt x="17009" y="10023"/>
                  </a:lnTo>
                  <a:lnTo>
                    <a:pt x="17145" y="9901"/>
                  </a:lnTo>
                  <a:cubicBezTo>
                    <a:pt x="18769" y="8378"/>
                    <a:pt x="19538" y="6978"/>
                    <a:pt x="19022" y="6149"/>
                  </a:cubicBezTo>
                  <a:cubicBezTo>
                    <a:pt x="18735" y="5689"/>
                    <a:pt x="18086" y="5459"/>
                    <a:pt x="17183" y="5438"/>
                  </a:cubicBezTo>
                  <a:close/>
                  <a:moveTo>
                    <a:pt x="3607" y="5328"/>
                  </a:moveTo>
                  <a:cubicBezTo>
                    <a:pt x="2703" y="5334"/>
                    <a:pt x="2050" y="5553"/>
                    <a:pt x="1755" y="6009"/>
                  </a:cubicBezTo>
                  <a:cubicBezTo>
                    <a:pt x="1224" y="6830"/>
                    <a:pt x="1966" y="8242"/>
                    <a:pt x="3561" y="9791"/>
                  </a:cubicBezTo>
                  <a:lnTo>
                    <a:pt x="3697" y="9914"/>
                  </a:lnTo>
                  <a:lnTo>
                    <a:pt x="4274" y="9449"/>
                  </a:lnTo>
                  <a:cubicBezTo>
                    <a:pt x="4546" y="9240"/>
                    <a:pt x="4829" y="9033"/>
                    <a:pt x="5122" y="8827"/>
                  </a:cubicBezTo>
                  <a:lnTo>
                    <a:pt x="5812" y="8363"/>
                  </a:lnTo>
                  <a:lnTo>
                    <a:pt x="6049" y="6596"/>
                  </a:lnTo>
                  <a:lnTo>
                    <a:pt x="6248" y="5745"/>
                  </a:lnTo>
                  <a:lnTo>
                    <a:pt x="5480" y="5545"/>
                  </a:lnTo>
                  <a:cubicBezTo>
                    <a:pt x="4781" y="5399"/>
                    <a:pt x="4149" y="5325"/>
                    <a:pt x="3607" y="5328"/>
                  </a:cubicBezTo>
                  <a:close/>
                  <a:moveTo>
                    <a:pt x="10344" y="1498"/>
                  </a:moveTo>
                  <a:cubicBezTo>
                    <a:pt x="9313" y="1498"/>
                    <a:pt x="8391" y="2816"/>
                    <a:pt x="7782" y="4883"/>
                  </a:cubicBezTo>
                  <a:lnTo>
                    <a:pt x="7769" y="4932"/>
                  </a:lnTo>
                  <a:lnTo>
                    <a:pt x="8674" y="5217"/>
                  </a:lnTo>
                  <a:lnTo>
                    <a:pt x="10390" y="5923"/>
                  </a:lnTo>
                  <a:lnTo>
                    <a:pt x="12118" y="5245"/>
                  </a:lnTo>
                  <a:lnTo>
                    <a:pt x="12936" y="5003"/>
                  </a:lnTo>
                  <a:lnTo>
                    <a:pt x="12906" y="4883"/>
                  </a:lnTo>
                  <a:cubicBezTo>
                    <a:pt x="12297" y="2816"/>
                    <a:pt x="11375" y="1498"/>
                    <a:pt x="10344" y="1498"/>
                  </a:cubicBezTo>
                  <a:close/>
                  <a:moveTo>
                    <a:pt x="10344" y="0"/>
                  </a:moveTo>
                  <a:cubicBezTo>
                    <a:pt x="11792" y="0"/>
                    <a:pt x="13086" y="1530"/>
                    <a:pt x="13941" y="3930"/>
                  </a:cubicBezTo>
                  <a:lnTo>
                    <a:pt x="14161" y="4648"/>
                  </a:lnTo>
                  <a:lnTo>
                    <a:pt x="14955" y="4473"/>
                  </a:lnTo>
                  <a:cubicBezTo>
                    <a:pt x="17622" y="3961"/>
                    <a:pt x="19696" y="4236"/>
                    <a:pt x="20420" y="5400"/>
                  </a:cubicBezTo>
                  <a:cubicBezTo>
                    <a:pt x="21144" y="6564"/>
                    <a:pt x="20364" y="8369"/>
                    <a:pt x="18552" y="10257"/>
                  </a:cubicBezTo>
                  <a:lnTo>
                    <a:pt x="17933" y="10866"/>
                  </a:lnTo>
                  <a:lnTo>
                    <a:pt x="18075" y="10995"/>
                  </a:lnTo>
                  <a:cubicBezTo>
                    <a:pt x="20182" y="13085"/>
                    <a:pt x="21125" y="15114"/>
                    <a:pt x="20317" y="16362"/>
                  </a:cubicBezTo>
                  <a:cubicBezTo>
                    <a:pt x="19571" y="17515"/>
                    <a:pt x="17492" y="17756"/>
                    <a:pt x="14835" y="17200"/>
                  </a:cubicBezTo>
                  <a:lnTo>
                    <a:pt x="14145" y="17037"/>
                  </a:lnTo>
                  <a:lnTo>
                    <a:pt x="13941" y="17670"/>
                  </a:lnTo>
                  <a:cubicBezTo>
                    <a:pt x="13086" y="20070"/>
                    <a:pt x="11792" y="21600"/>
                    <a:pt x="10344" y="21600"/>
                  </a:cubicBezTo>
                  <a:cubicBezTo>
                    <a:pt x="8896" y="21600"/>
                    <a:pt x="7602" y="20070"/>
                    <a:pt x="6747" y="17670"/>
                  </a:cubicBezTo>
                  <a:lnTo>
                    <a:pt x="6527" y="16952"/>
                  </a:lnTo>
                  <a:lnTo>
                    <a:pt x="5733" y="17127"/>
                  </a:lnTo>
                  <a:cubicBezTo>
                    <a:pt x="3066" y="17639"/>
                    <a:pt x="992" y="17364"/>
                    <a:pt x="268" y="16200"/>
                  </a:cubicBezTo>
                  <a:cubicBezTo>
                    <a:pt x="-456" y="15036"/>
                    <a:pt x="324" y="13231"/>
                    <a:pt x="2136" y="11343"/>
                  </a:cubicBezTo>
                  <a:lnTo>
                    <a:pt x="2755" y="10734"/>
                  </a:lnTo>
                  <a:lnTo>
                    <a:pt x="2613" y="10605"/>
                  </a:lnTo>
                  <a:cubicBezTo>
                    <a:pt x="506" y="8515"/>
                    <a:pt x="-437" y="6486"/>
                    <a:pt x="371" y="5238"/>
                  </a:cubicBezTo>
                  <a:cubicBezTo>
                    <a:pt x="1117" y="4085"/>
                    <a:pt x="3196" y="3844"/>
                    <a:pt x="5853" y="4400"/>
                  </a:cubicBezTo>
                  <a:lnTo>
                    <a:pt x="6543" y="4563"/>
                  </a:lnTo>
                  <a:lnTo>
                    <a:pt x="6747" y="3930"/>
                  </a:lnTo>
                  <a:cubicBezTo>
                    <a:pt x="7602" y="1530"/>
                    <a:pt x="8896" y="0"/>
                    <a:pt x="1034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4" name="Rounded Rectangle 1"/>
            <p:cNvSpPr/>
            <p:nvPr/>
          </p:nvSpPr>
          <p:spPr>
            <a:xfrm>
              <a:off x="-1" y="1843606"/>
              <a:ext cx="320492" cy="269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5" h="21470" fill="norm" stroke="1" extrusionOk="0">
                  <a:moveTo>
                    <a:pt x="7595" y="10811"/>
                  </a:moveTo>
                  <a:cubicBezTo>
                    <a:pt x="7207" y="10811"/>
                    <a:pt x="6891" y="11207"/>
                    <a:pt x="6891" y="11696"/>
                  </a:cubicBezTo>
                  <a:lnTo>
                    <a:pt x="6891" y="11721"/>
                  </a:lnTo>
                  <a:cubicBezTo>
                    <a:pt x="6891" y="12209"/>
                    <a:pt x="7207" y="12606"/>
                    <a:pt x="7595" y="12606"/>
                  </a:cubicBezTo>
                  <a:lnTo>
                    <a:pt x="8757" y="12606"/>
                  </a:lnTo>
                  <a:cubicBezTo>
                    <a:pt x="9146" y="12606"/>
                    <a:pt x="9461" y="12209"/>
                    <a:pt x="9461" y="11721"/>
                  </a:cubicBezTo>
                  <a:lnTo>
                    <a:pt x="9461" y="11696"/>
                  </a:lnTo>
                  <a:cubicBezTo>
                    <a:pt x="9461" y="11207"/>
                    <a:pt x="9146" y="10811"/>
                    <a:pt x="8757" y="10811"/>
                  </a:cubicBezTo>
                  <a:close/>
                  <a:moveTo>
                    <a:pt x="11631" y="10735"/>
                  </a:moveTo>
                  <a:cubicBezTo>
                    <a:pt x="11242" y="10735"/>
                    <a:pt x="10927" y="11131"/>
                    <a:pt x="10927" y="11620"/>
                  </a:cubicBezTo>
                  <a:lnTo>
                    <a:pt x="10927" y="11644"/>
                  </a:lnTo>
                  <a:cubicBezTo>
                    <a:pt x="10927" y="12133"/>
                    <a:pt x="11242" y="12529"/>
                    <a:pt x="11631" y="12529"/>
                  </a:cubicBezTo>
                  <a:lnTo>
                    <a:pt x="12792" y="12529"/>
                  </a:lnTo>
                  <a:cubicBezTo>
                    <a:pt x="13181" y="12529"/>
                    <a:pt x="13496" y="12133"/>
                    <a:pt x="13496" y="11644"/>
                  </a:cubicBezTo>
                  <a:lnTo>
                    <a:pt x="13496" y="11620"/>
                  </a:lnTo>
                  <a:cubicBezTo>
                    <a:pt x="13496" y="11131"/>
                    <a:pt x="13181" y="10735"/>
                    <a:pt x="12792" y="10735"/>
                  </a:cubicBezTo>
                  <a:close/>
                  <a:moveTo>
                    <a:pt x="14465" y="7430"/>
                  </a:moveTo>
                  <a:cubicBezTo>
                    <a:pt x="13925" y="7430"/>
                    <a:pt x="13488" y="7980"/>
                    <a:pt x="13488" y="8659"/>
                  </a:cubicBezTo>
                  <a:cubicBezTo>
                    <a:pt x="13488" y="9338"/>
                    <a:pt x="13925" y="9888"/>
                    <a:pt x="14465" y="9888"/>
                  </a:cubicBezTo>
                  <a:cubicBezTo>
                    <a:pt x="15005" y="9888"/>
                    <a:pt x="15443" y="9338"/>
                    <a:pt x="15443" y="8659"/>
                  </a:cubicBezTo>
                  <a:cubicBezTo>
                    <a:pt x="15443" y="7980"/>
                    <a:pt x="15005" y="7430"/>
                    <a:pt x="14465" y="7430"/>
                  </a:cubicBezTo>
                  <a:close/>
                  <a:moveTo>
                    <a:pt x="16495" y="4808"/>
                  </a:moveTo>
                  <a:cubicBezTo>
                    <a:pt x="15955" y="4808"/>
                    <a:pt x="15517" y="5359"/>
                    <a:pt x="15517" y="6038"/>
                  </a:cubicBezTo>
                  <a:cubicBezTo>
                    <a:pt x="15517" y="6717"/>
                    <a:pt x="15955" y="7267"/>
                    <a:pt x="16495" y="7267"/>
                  </a:cubicBezTo>
                  <a:cubicBezTo>
                    <a:pt x="17035" y="7267"/>
                    <a:pt x="17473" y="6717"/>
                    <a:pt x="17473" y="6038"/>
                  </a:cubicBezTo>
                  <a:cubicBezTo>
                    <a:pt x="17473" y="5359"/>
                    <a:pt x="17035" y="4808"/>
                    <a:pt x="16495" y="4808"/>
                  </a:cubicBezTo>
                  <a:close/>
                  <a:moveTo>
                    <a:pt x="12518" y="4808"/>
                  </a:moveTo>
                  <a:cubicBezTo>
                    <a:pt x="11978" y="4808"/>
                    <a:pt x="11540" y="5359"/>
                    <a:pt x="11540" y="6038"/>
                  </a:cubicBezTo>
                  <a:cubicBezTo>
                    <a:pt x="11540" y="6717"/>
                    <a:pt x="11978" y="7267"/>
                    <a:pt x="12518" y="7267"/>
                  </a:cubicBezTo>
                  <a:cubicBezTo>
                    <a:pt x="13058" y="7267"/>
                    <a:pt x="13496" y="6717"/>
                    <a:pt x="13496" y="6038"/>
                  </a:cubicBezTo>
                  <a:cubicBezTo>
                    <a:pt x="13496" y="5359"/>
                    <a:pt x="13058" y="4808"/>
                    <a:pt x="12518" y="4808"/>
                  </a:cubicBezTo>
                  <a:close/>
                  <a:moveTo>
                    <a:pt x="4801" y="4108"/>
                  </a:moveTo>
                  <a:lnTo>
                    <a:pt x="6025" y="4108"/>
                  </a:lnTo>
                  <a:lnTo>
                    <a:pt x="6025" y="5646"/>
                  </a:lnTo>
                  <a:lnTo>
                    <a:pt x="7248" y="5646"/>
                  </a:lnTo>
                  <a:lnTo>
                    <a:pt x="7248" y="7184"/>
                  </a:lnTo>
                  <a:lnTo>
                    <a:pt x="6025" y="7184"/>
                  </a:lnTo>
                  <a:lnTo>
                    <a:pt x="6025" y="8722"/>
                  </a:lnTo>
                  <a:lnTo>
                    <a:pt x="4801" y="8722"/>
                  </a:lnTo>
                  <a:lnTo>
                    <a:pt x="4801" y="7184"/>
                  </a:lnTo>
                  <a:lnTo>
                    <a:pt x="3578" y="7184"/>
                  </a:lnTo>
                  <a:lnTo>
                    <a:pt x="3578" y="5646"/>
                  </a:lnTo>
                  <a:lnTo>
                    <a:pt x="4801" y="5646"/>
                  </a:lnTo>
                  <a:close/>
                  <a:moveTo>
                    <a:pt x="5413" y="2942"/>
                  </a:moveTo>
                  <a:cubicBezTo>
                    <a:pt x="3887" y="2942"/>
                    <a:pt x="2650" y="4497"/>
                    <a:pt x="2650" y="6415"/>
                  </a:cubicBezTo>
                  <a:cubicBezTo>
                    <a:pt x="2650" y="8333"/>
                    <a:pt x="3887" y="9888"/>
                    <a:pt x="5413" y="9888"/>
                  </a:cubicBezTo>
                  <a:cubicBezTo>
                    <a:pt x="6939" y="9888"/>
                    <a:pt x="8176" y="8333"/>
                    <a:pt x="8176" y="6415"/>
                  </a:cubicBezTo>
                  <a:cubicBezTo>
                    <a:pt x="8176" y="4497"/>
                    <a:pt x="6939" y="2942"/>
                    <a:pt x="5413" y="2942"/>
                  </a:cubicBezTo>
                  <a:close/>
                  <a:moveTo>
                    <a:pt x="14465" y="2302"/>
                  </a:moveTo>
                  <a:cubicBezTo>
                    <a:pt x="13925" y="2302"/>
                    <a:pt x="13488" y="2853"/>
                    <a:pt x="13488" y="3532"/>
                  </a:cubicBezTo>
                  <a:cubicBezTo>
                    <a:pt x="13488" y="4211"/>
                    <a:pt x="13925" y="4761"/>
                    <a:pt x="14465" y="4761"/>
                  </a:cubicBezTo>
                  <a:cubicBezTo>
                    <a:pt x="15005" y="4761"/>
                    <a:pt x="15443" y="4211"/>
                    <a:pt x="15443" y="3532"/>
                  </a:cubicBezTo>
                  <a:cubicBezTo>
                    <a:pt x="15443" y="2853"/>
                    <a:pt x="15005" y="2302"/>
                    <a:pt x="14465" y="2302"/>
                  </a:cubicBezTo>
                  <a:close/>
                  <a:moveTo>
                    <a:pt x="4730" y="0"/>
                  </a:moveTo>
                  <a:lnTo>
                    <a:pt x="15183" y="0"/>
                  </a:lnTo>
                  <a:cubicBezTo>
                    <a:pt x="17574" y="0"/>
                    <a:pt x="19896" y="2680"/>
                    <a:pt x="20017" y="5686"/>
                  </a:cubicBezTo>
                  <a:cubicBezTo>
                    <a:pt x="20451" y="11434"/>
                    <a:pt x="20726" y="21320"/>
                    <a:pt x="18508" y="21467"/>
                  </a:cubicBezTo>
                  <a:cubicBezTo>
                    <a:pt x="15810" y="21549"/>
                    <a:pt x="14164" y="16445"/>
                    <a:pt x="11992" y="13934"/>
                  </a:cubicBezTo>
                  <a:lnTo>
                    <a:pt x="8019" y="13934"/>
                  </a:lnTo>
                  <a:cubicBezTo>
                    <a:pt x="5922" y="16445"/>
                    <a:pt x="4594" y="21600"/>
                    <a:pt x="1729" y="21467"/>
                  </a:cubicBezTo>
                  <a:cubicBezTo>
                    <a:pt x="-874" y="21463"/>
                    <a:pt x="231" y="9375"/>
                    <a:pt x="246" y="5442"/>
                  </a:cubicBezTo>
                  <a:cubicBezTo>
                    <a:pt x="246" y="2436"/>
                    <a:pt x="2339" y="0"/>
                    <a:pt x="473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5" name="Oval 2"/>
            <p:cNvSpPr/>
            <p:nvPr/>
          </p:nvSpPr>
          <p:spPr>
            <a:xfrm>
              <a:off x="5591" y="2121996"/>
              <a:ext cx="348694" cy="269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798" y="4521"/>
                  </a:moveTo>
                  <a:cubicBezTo>
                    <a:pt x="17659" y="4521"/>
                    <a:pt x="21600" y="8058"/>
                    <a:pt x="21600" y="12421"/>
                  </a:cubicBezTo>
                  <a:cubicBezTo>
                    <a:pt x="21600" y="14693"/>
                    <a:pt x="20531" y="16741"/>
                    <a:pt x="18817" y="18175"/>
                  </a:cubicBezTo>
                  <a:lnTo>
                    <a:pt x="19996" y="21600"/>
                  </a:lnTo>
                  <a:lnTo>
                    <a:pt x="15767" y="19851"/>
                  </a:lnTo>
                  <a:cubicBezTo>
                    <a:pt x="14841" y="20159"/>
                    <a:pt x="13841" y="20321"/>
                    <a:pt x="12798" y="20321"/>
                  </a:cubicBezTo>
                  <a:cubicBezTo>
                    <a:pt x="7937" y="20321"/>
                    <a:pt x="3996" y="16784"/>
                    <a:pt x="3996" y="12421"/>
                  </a:cubicBezTo>
                  <a:cubicBezTo>
                    <a:pt x="3996" y="8058"/>
                    <a:pt x="7937" y="4521"/>
                    <a:pt x="12798" y="4521"/>
                  </a:cubicBezTo>
                  <a:close/>
                  <a:moveTo>
                    <a:pt x="8802" y="0"/>
                  </a:moveTo>
                  <a:cubicBezTo>
                    <a:pt x="12112" y="0"/>
                    <a:pt x="14996" y="1640"/>
                    <a:pt x="16496" y="4068"/>
                  </a:cubicBezTo>
                  <a:cubicBezTo>
                    <a:pt x="15256" y="3458"/>
                    <a:pt x="13858" y="3121"/>
                    <a:pt x="12379" y="3121"/>
                  </a:cubicBezTo>
                  <a:cubicBezTo>
                    <a:pt x="7209" y="3121"/>
                    <a:pt x="3018" y="7238"/>
                    <a:pt x="3018" y="12316"/>
                  </a:cubicBezTo>
                  <a:cubicBezTo>
                    <a:pt x="3018" y="12882"/>
                    <a:pt x="3070" y="13436"/>
                    <a:pt x="3178" y="13971"/>
                  </a:cubicBezTo>
                  <a:cubicBezTo>
                    <a:pt x="3165" y="13964"/>
                    <a:pt x="3704" y="15257"/>
                    <a:pt x="3692" y="15248"/>
                  </a:cubicBezTo>
                  <a:lnTo>
                    <a:pt x="2746" y="14792"/>
                  </a:lnTo>
                  <a:lnTo>
                    <a:pt x="1169" y="17715"/>
                  </a:lnTo>
                  <a:cubicBezTo>
                    <a:pt x="891" y="15187"/>
                    <a:pt x="451" y="12449"/>
                    <a:pt x="173" y="9795"/>
                  </a:cubicBezTo>
                  <a:cubicBezTo>
                    <a:pt x="37" y="9253"/>
                    <a:pt x="0" y="8479"/>
                    <a:pt x="0" y="7900"/>
                  </a:cubicBezTo>
                  <a:cubicBezTo>
                    <a:pt x="0" y="3537"/>
                    <a:pt x="3941" y="0"/>
                    <a:pt x="8802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6" name="Block Arc 5"/>
            <p:cNvSpPr/>
            <p:nvPr/>
          </p:nvSpPr>
          <p:spPr>
            <a:xfrm rot="10800000">
              <a:off x="60818" y="1492803"/>
              <a:ext cx="299222" cy="32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5" h="21559" fill="norm" stroke="1" extrusionOk="0">
                  <a:moveTo>
                    <a:pt x="5348" y="18587"/>
                  </a:moveTo>
                  <a:cubicBezTo>
                    <a:pt x="5063" y="18587"/>
                    <a:pt x="4795" y="18512"/>
                    <a:pt x="4568" y="18373"/>
                  </a:cubicBezTo>
                  <a:lnTo>
                    <a:pt x="4566" y="18376"/>
                  </a:lnTo>
                  <a:lnTo>
                    <a:pt x="4538" y="18356"/>
                  </a:lnTo>
                  <a:cubicBezTo>
                    <a:pt x="4474" y="18325"/>
                    <a:pt x="4416" y="18284"/>
                    <a:pt x="4365" y="18235"/>
                  </a:cubicBezTo>
                  <a:cubicBezTo>
                    <a:pt x="803" y="15816"/>
                    <a:pt x="-808" y="11367"/>
                    <a:pt x="394" y="7209"/>
                  </a:cubicBezTo>
                  <a:cubicBezTo>
                    <a:pt x="1618" y="2973"/>
                    <a:pt x="5473" y="43"/>
                    <a:pt x="9877" y="1"/>
                  </a:cubicBezTo>
                  <a:cubicBezTo>
                    <a:pt x="14281" y="-41"/>
                    <a:pt x="18191" y="2815"/>
                    <a:pt x="19496" y="7028"/>
                  </a:cubicBezTo>
                  <a:cubicBezTo>
                    <a:pt x="20792" y="11211"/>
                    <a:pt x="19213" y="15749"/>
                    <a:pt x="15609" y="18219"/>
                  </a:cubicBezTo>
                  <a:cubicBezTo>
                    <a:pt x="15342" y="18443"/>
                    <a:pt x="14997" y="18574"/>
                    <a:pt x="14622" y="18574"/>
                  </a:cubicBezTo>
                  <a:cubicBezTo>
                    <a:pt x="13747" y="18574"/>
                    <a:pt x="13038" y="17861"/>
                    <a:pt x="13038" y="16981"/>
                  </a:cubicBezTo>
                  <a:cubicBezTo>
                    <a:pt x="13038" y="16418"/>
                    <a:pt x="13329" y="15922"/>
                    <a:pt x="13771" y="15642"/>
                  </a:cubicBezTo>
                  <a:lnTo>
                    <a:pt x="13768" y="15637"/>
                  </a:lnTo>
                  <a:cubicBezTo>
                    <a:pt x="16260" y="13958"/>
                    <a:pt x="17358" y="10841"/>
                    <a:pt x="16468" y="7968"/>
                  </a:cubicBezTo>
                  <a:cubicBezTo>
                    <a:pt x="15578" y="5095"/>
                    <a:pt x="12911" y="3147"/>
                    <a:pt x="9908" y="3176"/>
                  </a:cubicBezTo>
                  <a:cubicBezTo>
                    <a:pt x="6904" y="3204"/>
                    <a:pt x="4275" y="5203"/>
                    <a:pt x="3439" y="8092"/>
                  </a:cubicBezTo>
                  <a:cubicBezTo>
                    <a:pt x="2604" y="10982"/>
                    <a:pt x="3761" y="14077"/>
                    <a:pt x="6285" y="15708"/>
                  </a:cubicBezTo>
                  <a:lnTo>
                    <a:pt x="6282" y="15713"/>
                  </a:lnTo>
                  <a:cubicBezTo>
                    <a:pt x="6677" y="15999"/>
                    <a:pt x="6933" y="16467"/>
                    <a:pt x="6933" y="16994"/>
                  </a:cubicBezTo>
                  <a:cubicBezTo>
                    <a:pt x="6933" y="17874"/>
                    <a:pt x="6223" y="18587"/>
                    <a:pt x="5348" y="18587"/>
                  </a:cubicBezTo>
                  <a:close/>
                  <a:moveTo>
                    <a:pt x="9972" y="21559"/>
                  </a:moveTo>
                  <a:cubicBezTo>
                    <a:pt x="9108" y="21559"/>
                    <a:pt x="8408" y="20858"/>
                    <a:pt x="8408" y="19992"/>
                  </a:cubicBezTo>
                  <a:lnTo>
                    <a:pt x="8408" y="10650"/>
                  </a:lnTo>
                  <a:cubicBezTo>
                    <a:pt x="8408" y="9784"/>
                    <a:pt x="9108" y="9083"/>
                    <a:pt x="9972" y="9083"/>
                  </a:cubicBezTo>
                  <a:cubicBezTo>
                    <a:pt x="10836" y="9083"/>
                    <a:pt x="11536" y="9784"/>
                    <a:pt x="11536" y="10650"/>
                  </a:cubicBezTo>
                  <a:lnTo>
                    <a:pt x="11536" y="19992"/>
                  </a:lnTo>
                  <a:cubicBezTo>
                    <a:pt x="11536" y="20858"/>
                    <a:pt x="10836" y="21559"/>
                    <a:pt x="9972" y="2155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7" name="Rounded Rectangle 9"/>
            <p:cNvSpPr/>
            <p:nvPr/>
          </p:nvSpPr>
          <p:spPr>
            <a:xfrm>
              <a:off x="1020428" y="260231"/>
              <a:ext cx="296549" cy="296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65" y="7714"/>
                  </a:moveTo>
                  <a:cubicBezTo>
                    <a:pt x="8401" y="7700"/>
                    <a:pt x="8218" y="7856"/>
                    <a:pt x="8218" y="8065"/>
                  </a:cubicBezTo>
                  <a:lnTo>
                    <a:pt x="8218" y="13433"/>
                  </a:lnTo>
                  <a:cubicBezTo>
                    <a:pt x="8218" y="13550"/>
                    <a:pt x="8271" y="13654"/>
                    <a:pt x="8357" y="13719"/>
                  </a:cubicBezTo>
                  <a:cubicBezTo>
                    <a:pt x="8466" y="13863"/>
                    <a:pt x="8669" y="13903"/>
                    <a:pt x="8831" y="13810"/>
                  </a:cubicBezTo>
                  <a:lnTo>
                    <a:pt x="13480" y="11126"/>
                  </a:lnTo>
                  <a:cubicBezTo>
                    <a:pt x="13686" y="11005"/>
                    <a:pt x="13687" y="10612"/>
                    <a:pt x="13442" y="10437"/>
                  </a:cubicBezTo>
                  <a:cubicBezTo>
                    <a:pt x="12629" y="9864"/>
                    <a:pt x="9536" y="8109"/>
                    <a:pt x="8665" y="7714"/>
                  </a:cubicBezTo>
                  <a:close/>
                  <a:moveTo>
                    <a:pt x="10811" y="4933"/>
                  </a:moveTo>
                  <a:cubicBezTo>
                    <a:pt x="14044" y="4933"/>
                    <a:pt x="16665" y="7554"/>
                    <a:pt x="16665" y="10787"/>
                  </a:cubicBezTo>
                  <a:cubicBezTo>
                    <a:pt x="16665" y="14020"/>
                    <a:pt x="14044" y="16640"/>
                    <a:pt x="10811" y="16640"/>
                  </a:cubicBezTo>
                  <a:cubicBezTo>
                    <a:pt x="7579" y="16640"/>
                    <a:pt x="4958" y="14020"/>
                    <a:pt x="4958" y="10787"/>
                  </a:cubicBezTo>
                  <a:cubicBezTo>
                    <a:pt x="4958" y="7554"/>
                    <a:pt x="7579" y="4933"/>
                    <a:pt x="10811" y="4933"/>
                  </a:cubicBezTo>
                  <a:close/>
                  <a:moveTo>
                    <a:pt x="10811" y="2931"/>
                  </a:moveTo>
                  <a:cubicBezTo>
                    <a:pt x="6474" y="2931"/>
                    <a:pt x="2957" y="6448"/>
                    <a:pt x="2957" y="10787"/>
                  </a:cubicBezTo>
                  <a:cubicBezTo>
                    <a:pt x="2957" y="15125"/>
                    <a:pt x="6474" y="18642"/>
                    <a:pt x="10811" y="18642"/>
                  </a:cubicBezTo>
                  <a:cubicBezTo>
                    <a:pt x="15149" y="18642"/>
                    <a:pt x="18666" y="15125"/>
                    <a:pt x="18666" y="10787"/>
                  </a:cubicBezTo>
                  <a:cubicBezTo>
                    <a:pt x="18666" y="6448"/>
                    <a:pt x="15149" y="2931"/>
                    <a:pt x="10811" y="2931"/>
                  </a:cubicBezTo>
                  <a:close/>
                  <a:moveTo>
                    <a:pt x="2383" y="0"/>
                  </a:moveTo>
                  <a:lnTo>
                    <a:pt x="19217" y="0"/>
                  </a:lnTo>
                  <a:cubicBezTo>
                    <a:pt x="20533" y="0"/>
                    <a:pt x="21600" y="1067"/>
                    <a:pt x="21600" y="2383"/>
                  </a:cubicBezTo>
                  <a:lnTo>
                    <a:pt x="21600" y="19217"/>
                  </a:lnTo>
                  <a:cubicBezTo>
                    <a:pt x="21600" y="20533"/>
                    <a:pt x="20533" y="21600"/>
                    <a:pt x="19217" y="21600"/>
                  </a:cubicBezTo>
                  <a:lnTo>
                    <a:pt x="2383" y="21600"/>
                  </a:lnTo>
                  <a:cubicBezTo>
                    <a:pt x="1067" y="21600"/>
                    <a:pt x="0" y="20533"/>
                    <a:pt x="0" y="19217"/>
                  </a:cubicBezTo>
                  <a:lnTo>
                    <a:pt x="0" y="2383"/>
                  </a:lnTo>
                  <a:cubicBezTo>
                    <a:pt x="0" y="1067"/>
                    <a:pt x="1067" y="0"/>
                    <a:pt x="238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8" name="Freeform 20"/>
            <p:cNvSpPr/>
            <p:nvPr/>
          </p:nvSpPr>
          <p:spPr>
            <a:xfrm flipH="1">
              <a:off x="112787" y="2457939"/>
              <a:ext cx="336695" cy="323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29" y="13412"/>
                  </a:moveTo>
                  <a:lnTo>
                    <a:pt x="6457" y="16966"/>
                  </a:lnTo>
                  <a:lnTo>
                    <a:pt x="3804" y="15347"/>
                  </a:lnTo>
                  <a:lnTo>
                    <a:pt x="3847" y="17056"/>
                  </a:lnTo>
                  <a:lnTo>
                    <a:pt x="10329" y="21600"/>
                  </a:lnTo>
                  <a:cubicBezTo>
                    <a:pt x="10314" y="18991"/>
                    <a:pt x="10256" y="16471"/>
                    <a:pt x="10329" y="13412"/>
                  </a:cubicBezTo>
                  <a:close/>
                  <a:moveTo>
                    <a:pt x="11266" y="13412"/>
                  </a:moveTo>
                  <a:cubicBezTo>
                    <a:pt x="11339" y="16471"/>
                    <a:pt x="11281" y="18991"/>
                    <a:pt x="11266" y="21600"/>
                  </a:cubicBezTo>
                  <a:lnTo>
                    <a:pt x="17747" y="17056"/>
                  </a:lnTo>
                  <a:lnTo>
                    <a:pt x="17791" y="15347"/>
                  </a:lnTo>
                  <a:lnTo>
                    <a:pt x="15137" y="16966"/>
                  </a:lnTo>
                  <a:close/>
                  <a:moveTo>
                    <a:pt x="4015" y="8215"/>
                  </a:moveTo>
                  <a:lnTo>
                    <a:pt x="0" y="11958"/>
                  </a:lnTo>
                  <a:lnTo>
                    <a:pt x="6403" y="16117"/>
                  </a:lnTo>
                  <a:lnTo>
                    <a:pt x="10500" y="12284"/>
                  </a:lnTo>
                  <a:close/>
                  <a:moveTo>
                    <a:pt x="17544" y="8215"/>
                  </a:moveTo>
                  <a:lnTo>
                    <a:pt x="11059" y="12284"/>
                  </a:lnTo>
                  <a:lnTo>
                    <a:pt x="15155" y="16117"/>
                  </a:lnTo>
                  <a:lnTo>
                    <a:pt x="21558" y="11958"/>
                  </a:lnTo>
                  <a:close/>
                  <a:moveTo>
                    <a:pt x="6543" y="0"/>
                  </a:moveTo>
                  <a:lnTo>
                    <a:pt x="58" y="4069"/>
                  </a:lnTo>
                  <a:lnTo>
                    <a:pt x="4155" y="7902"/>
                  </a:lnTo>
                  <a:lnTo>
                    <a:pt x="10558" y="3743"/>
                  </a:lnTo>
                  <a:close/>
                  <a:moveTo>
                    <a:pt x="15115" y="0"/>
                  </a:moveTo>
                  <a:lnTo>
                    <a:pt x="11100" y="3743"/>
                  </a:lnTo>
                  <a:lnTo>
                    <a:pt x="17503" y="7902"/>
                  </a:lnTo>
                  <a:lnTo>
                    <a:pt x="21600" y="4069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490" name="Donut 93"/>
          <p:cNvSpPr/>
          <p:nvPr/>
        </p:nvSpPr>
        <p:spPr>
          <a:xfrm>
            <a:off x="7350231" y="1734252"/>
            <a:ext cx="4243995" cy="4243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25" y="10800"/>
                </a:moveTo>
                <a:cubicBezTo>
                  <a:pt x="3025" y="15094"/>
                  <a:pt x="6506" y="18575"/>
                  <a:pt x="10800" y="18575"/>
                </a:cubicBezTo>
                <a:cubicBezTo>
                  <a:pt x="15094" y="18575"/>
                  <a:pt x="18575" y="15094"/>
                  <a:pt x="18575" y="10800"/>
                </a:cubicBezTo>
                <a:cubicBezTo>
                  <a:pt x="18575" y="6506"/>
                  <a:pt x="15094" y="3025"/>
                  <a:pt x="10800" y="3025"/>
                </a:cubicBezTo>
                <a:cubicBezTo>
                  <a:pt x="6506" y="3025"/>
                  <a:pt x="3025" y="6506"/>
                  <a:pt x="3025" y="1080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10" name="Group 36"/>
          <p:cNvGrpSpPr/>
          <p:nvPr/>
        </p:nvGrpSpPr>
        <p:grpSpPr>
          <a:xfrm>
            <a:off x="8027677" y="2406449"/>
            <a:ext cx="2811143" cy="2844986"/>
            <a:chOff x="0" y="0"/>
            <a:chExt cx="2811142" cy="2844985"/>
          </a:xfrm>
        </p:grpSpPr>
        <p:sp>
          <p:nvSpPr>
            <p:cNvPr id="491" name="Freeform 43"/>
            <p:cNvSpPr/>
            <p:nvPr/>
          </p:nvSpPr>
          <p:spPr>
            <a:xfrm>
              <a:off x="2463794" y="1035561"/>
              <a:ext cx="343340" cy="34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56" y="15782"/>
                  </a:moveTo>
                  <a:cubicBezTo>
                    <a:pt x="14652" y="15785"/>
                    <a:pt x="14211" y="16039"/>
                    <a:pt x="13950" y="16457"/>
                  </a:cubicBezTo>
                  <a:cubicBezTo>
                    <a:pt x="13601" y="17014"/>
                    <a:pt x="13704" y="17653"/>
                    <a:pt x="14179" y="17883"/>
                  </a:cubicBezTo>
                  <a:cubicBezTo>
                    <a:pt x="14654" y="18113"/>
                    <a:pt x="15321" y="17847"/>
                    <a:pt x="15670" y="17290"/>
                  </a:cubicBezTo>
                  <a:cubicBezTo>
                    <a:pt x="16018" y="16733"/>
                    <a:pt x="15916" y="16094"/>
                    <a:pt x="15441" y="15864"/>
                  </a:cubicBezTo>
                  <a:cubicBezTo>
                    <a:pt x="15322" y="15807"/>
                    <a:pt x="15191" y="15780"/>
                    <a:pt x="15056" y="15782"/>
                  </a:cubicBezTo>
                  <a:close/>
                  <a:moveTo>
                    <a:pt x="2842" y="13077"/>
                  </a:moveTo>
                  <a:cubicBezTo>
                    <a:pt x="2555" y="13013"/>
                    <a:pt x="2272" y="13048"/>
                    <a:pt x="2061" y="13198"/>
                  </a:cubicBezTo>
                  <a:cubicBezTo>
                    <a:pt x="1639" y="13497"/>
                    <a:pt x="1665" y="14142"/>
                    <a:pt x="2119" y="14637"/>
                  </a:cubicBezTo>
                  <a:cubicBezTo>
                    <a:pt x="2572" y="15132"/>
                    <a:pt x="3282" y="15291"/>
                    <a:pt x="3704" y="14991"/>
                  </a:cubicBezTo>
                  <a:cubicBezTo>
                    <a:pt x="4127" y="14692"/>
                    <a:pt x="4101" y="14048"/>
                    <a:pt x="3647" y="13552"/>
                  </a:cubicBezTo>
                  <a:cubicBezTo>
                    <a:pt x="3420" y="13305"/>
                    <a:pt x="3129" y="13141"/>
                    <a:pt x="2842" y="13077"/>
                  </a:cubicBezTo>
                  <a:close/>
                  <a:moveTo>
                    <a:pt x="16992" y="12158"/>
                  </a:moveTo>
                  <a:cubicBezTo>
                    <a:pt x="16588" y="12178"/>
                    <a:pt x="16160" y="12449"/>
                    <a:pt x="15921" y="12877"/>
                  </a:cubicBezTo>
                  <a:cubicBezTo>
                    <a:pt x="15601" y="13447"/>
                    <a:pt x="15736" y="14081"/>
                    <a:pt x="16222" y="14292"/>
                  </a:cubicBezTo>
                  <a:cubicBezTo>
                    <a:pt x="16709" y="14503"/>
                    <a:pt x="17362" y="14211"/>
                    <a:pt x="17682" y="13641"/>
                  </a:cubicBezTo>
                  <a:cubicBezTo>
                    <a:pt x="18001" y="13070"/>
                    <a:pt x="17866" y="12437"/>
                    <a:pt x="17380" y="12226"/>
                  </a:cubicBezTo>
                  <a:cubicBezTo>
                    <a:pt x="17258" y="12173"/>
                    <a:pt x="17126" y="12152"/>
                    <a:pt x="16992" y="12158"/>
                  </a:cubicBezTo>
                  <a:close/>
                  <a:moveTo>
                    <a:pt x="6738" y="10639"/>
                  </a:moveTo>
                  <a:cubicBezTo>
                    <a:pt x="6451" y="10575"/>
                    <a:pt x="6168" y="10610"/>
                    <a:pt x="5957" y="10760"/>
                  </a:cubicBezTo>
                  <a:cubicBezTo>
                    <a:pt x="5535" y="11059"/>
                    <a:pt x="5560" y="11703"/>
                    <a:pt x="6014" y="12199"/>
                  </a:cubicBezTo>
                  <a:cubicBezTo>
                    <a:pt x="6468" y="12694"/>
                    <a:pt x="7178" y="12853"/>
                    <a:pt x="7600" y="12553"/>
                  </a:cubicBezTo>
                  <a:cubicBezTo>
                    <a:pt x="8022" y="12254"/>
                    <a:pt x="7996" y="11609"/>
                    <a:pt x="7543" y="11114"/>
                  </a:cubicBezTo>
                  <a:cubicBezTo>
                    <a:pt x="7316" y="10867"/>
                    <a:pt x="7025" y="10703"/>
                    <a:pt x="6738" y="10639"/>
                  </a:cubicBezTo>
                  <a:close/>
                  <a:moveTo>
                    <a:pt x="18901" y="8523"/>
                  </a:moveTo>
                  <a:cubicBezTo>
                    <a:pt x="18499" y="8566"/>
                    <a:pt x="18093" y="8862"/>
                    <a:pt x="17886" y="9303"/>
                  </a:cubicBezTo>
                  <a:cubicBezTo>
                    <a:pt x="17611" y="9891"/>
                    <a:pt x="17793" y="10515"/>
                    <a:pt x="18295" y="10697"/>
                  </a:cubicBezTo>
                  <a:cubicBezTo>
                    <a:pt x="18796" y="10879"/>
                    <a:pt x="19426" y="10550"/>
                    <a:pt x="19701" y="9962"/>
                  </a:cubicBezTo>
                  <a:cubicBezTo>
                    <a:pt x="19977" y="9374"/>
                    <a:pt x="19794" y="8749"/>
                    <a:pt x="19293" y="8567"/>
                  </a:cubicBezTo>
                  <a:cubicBezTo>
                    <a:pt x="19168" y="8522"/>
                    <a:pt x="19035" y="8508"/>
                    <a:pt x="18901" y="8523"/>
                  </a:cubicBezTo>
                  <a:close/>
                  <a:moveTo>
                    <a:pt x="0" y="5233"/>
                  </a:moveTo>
                  <a:lnTo>
                    <a:pt x="9836" y="9954"/>
                  </a:lnTo>
                  <a:lnTo>
                    <a:pt x="10194" y="21600"/>
                  </a:lnTo>
                  <a:lnTo>
                    <a:pt x="45" y="15384"/>
                  </a:lnTo>
                  <a:cubicBezTo>
                    <a:pt x="30" y="11987"/>
                    <a:pt x="15" y="8590"/>
                    <a:pt x="0" y="5233"/>
                  </a:cubicBezTo>
                  <a:close/>
                  <a:moveTo>
                    <a:pt x="21594" y="5508"/>
                  </a:moveTo>
                  <a:lnTo>
                    <a:pt x="21460" y="15738"/>
                  </a:lnTo>
                  <a:lnTo>
                    <a:pt x="11758" y="21600"/>
                  </a:lnTo>
                  <a:lnTo>
                    <a:pt x="11356" y="9915"/>
                  </a:lnTo>
                  <a:close/>
                  <a:moveTo>
                    <a:pt x="11044" y="2969"/>
                  </a:moveTo>
                  <a:cubicBezTo>
                    <a:pt x="10881" y="2950"/>
                    <a:pt x="10706" y="2952"/>
                    <a:pt x="10528" y="2980"/>
                  </a:cubicBezTo>
                  <a:cubicBezTo>
                    <a:pt x="9816" y="3089"/>
                    <a:pt x="9314" y="3558"/>
                    <a:pt x="9407" y="4028"/>
                  </a:cubicBezTo>
                  <a:cubicBezTo>
                    <a:pt x="9500" y="4498"/>
                    <a:pt x="10153" y="4791"/>
                    <a:pt x="10865" y="4682"/>
                  </a:cubicBezTo>
                  <a:cubicBezTo>
                    <a:pt x="11578" y="4573"/>
                    <a:pt x="12079" y="4103"/>
                    <a:pt x="11986" y="3633"/>
                  </a:cubicBezTo>
                  <a:cubicBezTo>
                    <a:pt x="11917" y="3280"/>
                    <a:pt x="11532" y="3028"/>
                    <a:pt x="11044" y="2969"/>
                  </a:cubicBezTo>
                  <a:close/>
                  <a:moveTo>
                    <a:pt x="10780" y="0"/>
                  </a:moveTo>
                  <a:lnTo>
                    <a:pt x="21600" y="4052"/>
                  </a:lnTo>
                  <a:lnTo>
                    <a:pt x="10557" y="8813"/>
                  </a:lnTo>
                  <a:lnTo>
                    <a:pt x="95" y="3934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2" name="Rectangle 15"/>
            <p:cNvSpPr/>
            <p:nvPr/>
          </p:nvSpPr>
          <p:spPr>
            <a:xfrm>
              <a:off x="128902" y="1765449"/>
              <a:ext cx="392829" cy="392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224" fill="norm" stroke="1" extrusionOk="0">
                  <a:moveTo>
                    <a:pt x="7648" y="11121"/>
                  </a:moveTo>
                  <a:lnTo>
                    <a:pt x="6197" y="10188"/>
                  </a:lnTo>
                  <a:lnTo>
                    <a:pt x="3934" y="13390"/>
                  </a:lnTo>
                  <a:cubicBezTo>
                    <a:pt x="2590" y="13217"/>
                    <a:pt x="1370" y="12297"/>
                    <a:pt x="202" y="11326"/>
                  </a:cubicBezTo>
                  <a:cubicBezTo>
                    <a:pt x="-417" y="10315"/>
                    <a:pt x="1392" y="8687"/>
                    <a:pt x="1934" y="7444"/>
                  </a:cubicBezTo>
                  <a:lnTo>
                    <a:pt x="484" y="6511"/>
                  </a:lnTo>
                  <a:lnTo>
                    <a:pt x="5640" y="6540"/>
                  </a:lnTo>
                  <a:close/>
                  <a:moveTo>
                    <a:pt x="14255" y="1130"/>
                  </a:moveTo>
                  <a:cubicBezTo>
                    <a:pt x="12041" y="1880"/>
                    <a:pt x="11106" y="2453"/>
                    <a:pt x="10285" y="3207"/>
                  </a:cubicBezTo>
                  <a:lnTo>
                    <a:pt x="7560" y="7208"/>
                  </a:lnTo>
                  <a:lnTo>
                    <a:pt x="3152" y="4534"/>
                  </a:lnTo>
                  <a:cubicBezTo>
                    <a:pt x="4186" y="3127"/>
                    <a:pt x="5273" y="1191"/>
                    <a:pt x="6431" y="308"/>
                  </a:cubicBezTo>
                  <a:cubicBezTo>
                    <a:pt x="7706" y="-376"/>
                    <a:pt x="8770" y="157"/>
                    <a:pt x="14255" y="1130"/>
                  </a:cubicBezTo>
                  <a:close/>
                  <a:moveTo>
                    <a:pt x="8897" y="19037"/>
                  </a:moveTo>
                  <a:cubicBezTo>
                    <a:pt x="7112" y="18942"/>
                    <a:pt x="4835" y="19085"/>
                    <a:pt x="3444" y="18610"/>
                  </a:cubicBezTo>
                  <a:cubicBezTo>
                    <a:pt x="2165" y="17932"/>
                    <a:pt x="2066" y="16780"/>
                    <a:pt x="0" y="11784"/>
                  </a:cubicBezTo>
                  <a:cubicBezTo>
                    <a:pt x="1836" y="13192"/>
                    <a:pt x="2837" y="13650"/>
                    <a:pt x="3936" y="13919"/>
                  </a:cubicBezTo>
                  <a:lnTo>
                    <a:pt x="8897" y="14014"/>
                  </a:lnTo>
                  <a:close/>
                  <a:moveTo>
                    <a:pt x="18624" y="4332"/>
                  </a:moveTo>
                  <a:lnTo>
                    <a:pt x="15853" y="8527"/>
                  </a:lnTo>
                  <a:lnTo>
                    <a:pt x="10764" y="7728"/>
                  </a:lnTo>
                  <a:lnTo>
                    <a:pt x="12355" y="7040"/>
                  </a:lnTo>
                  <a:lnTo>
                    <a:pt x="10751" y="3487"/>
                  </a:lnTo>
                  <a:cubicBezTo>
                    <a:pt x="11617" y="2482"/>
                    <a:pt x="13074" y="1975"/>
                    <a:pt x="14549" y="1539"/>
                  </a:cubicBezTo>
                  <a:cubicBezTo>
                    <a:pt x="15765" y="1571"/>
                    <a:pt x="16231" y="3915"/>
                    <a:pt x="17033" y="5020"/>
                  </a:cubicBezTo>
                  <a:close/>
                  <a:moveTo>
                    <a:pt x="16645" y="18878"/>
                  </a:moveTo>
                  <a:cubicBezTo>
                    <a:pt x="15957" y="19704"/>
                    <a:pt x="13751" y="19279"/>
                    <a:pt x="12469" y="19542"/>
                  </a:cubicBezTo>
                  <a:lnTo>
                    <a:pt x="12504" y="21224"/>
                  </a:lnTo>
                  <a:lnTo>
                    <a:pt x="9583" y="17126"/>
                  </a:lnTo>
                  <a:lnTo>
                    <a:pt x="12332" y="12918"/>
                  </a:lnTo>
                  <a:lnTo>
                    <a:pt x="12367" y="14600"/>
                  </a:lnTo>
                  <a:lnTo>
                    <a:pt x="16385" y="14562"/>
                  </a:lnTo>
                  <a:cubicBezTo>
                    <a:pt x="17006" y="15724"/>
                    <a:pt x="16920" y="17216"/>
                    <a:pt x="16761" y="18696"/>
                  </a:cubicBezTo>
                  <a:cubicBezTo>
                    <a:pt x="16730" y="18763"/>
                    <a:pt x="16690" y="18823"/>
                    <a:pt x="16645" y="18878"/>
                  </a:cubicBezTo>
                  <a:close/>
                  <a:moveTo>
                    <a:pt x="20395" y="14121"/>
                  </a:moveTo>
                  <a:cubicBezTo>
                    <a:pt x="19800" y="15042"/>
                    <a:pt x="18801" y="16349"/>
                    <a:pt x="17266" y="18594"/>
                  </a:cubicBezTo>
                  <a:cubicBezTo>
                    <a:pt x="17415" y="16336"/>
                    <a:pt x="17233" y="15281"/>
                    <a:pt x="16834" y="14258"/>
                  </a:cubicBezTo>
                  <a:lnTo>
                    <a:pt x="14080" y="10276"/>
                  </a:lnTo>
                  <a:lnTo>
                    <a:pt x="18353" y="7406"/>
                  </a:lnTo>
                  <a:cubicBezTo>
                    <a:pt x="19292" y="8873"/>
                    <a:pt x="20714" y="10594"/>
                    <a:pt x="21106" y="11967"/>
                  </a:cubicBezTo>
                  <a:cubicBezTo>
                    <a:pt x="21183" y="12667"/>
                    <a:pt x="20991" y="13201"/>
                    <a:pt x="20395" y="14121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3" name="Rectangle 1"/>
            <p:cNvSpPr/>
            <p:nvPr/>
          </p:nvSpPr>
          <p:spPr>
            <a:xfrm>
              <a:off x="1179955" y="0"/>
              <a:ext cx="393584" cy="392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92" y="20050"/>
                  </a:moveTo>
                  <a:lnTo>
                    <a:pt x="15410" y="20050"/>
                  </a:lnTo>
                  <a:lnTo>
                    <a:pt x="15410" y="21600"/>
                  </a:lnTo>
                  <a:lnTo>
                    <a:pt x="4192" y="21600"/>
                  </a:lnTo>
                  <a:close/>
                  <a:moveTo>
                    <a:pt x="21600" y="11587"/>
                  </a:moveTo>
                  <a:lnTo>
                    <a:pt x="21600" y="18563"/>
                  </a:lnTo>
                  <a:lnTo>
                    <a:pt x="20973" y="18229"/>
                  </a:lnTo>
                  <a:lnTo>
                    <a:pt x="20973" y="11921"/>
                  </a:lnTo>
                  <a:close/>
                  <a:moveTo>
                    <a:pt x="8502" y="8314"/>
                  </a:moveTo>
                  <a:cubicBezTo>
                    <a:pt x="8196" y="8897"/>
                    <a:pt x="7709" y="9365"/>
                    <a:pt x="7114" y="9649"/>
                  </a:cubicBezTo>
                  <a:lnTo>
                    <a:pt x="9618" y="9649"/>
                  </a:lnTo>
                  <a:cubicBezTo>
                    <a:pt x="9177" y="9268"/>
                    <a:pt x="8800" y="8818"/>
                    <a:pt x="8502" y="8314"/>
                  </a:cubicBezTo>
                  <a:close/>
                  <a:moveTo>
                    <a:pt x="6653" y="7066"/>
                  </a:moveTo>
                  <a:cubicBezTo>
                    <a:pt x="6305" y="7066"/>
                    <a:pt x="6023" y="7348"/>
                    <a:pt x="6023" y="7696"/>
                  </a:cubicBezTo>
                  <a:cubicBezTo>
                    <a:pt x="6023" y="8044"/>
                    <a:pt x="6305" y="8327"/>
                    <a:pt x="6653" y="8327"/>
                  </a:cubicBezTo>
                  <a:cubicBezTo>
                    <a:pt x="7000" y="8327"/>
                    <a:pt x="7282" y="8044"/>
                    <a:pt x="7282" y="7696"/>
                  </a:cubicBezTo>
                  <a:cubicBezTo>
                    <a:pt x="7282" y="7348"/>
                    <a:pt x="7000" y="7066"/>
                    <a:pt x="6653" y="7066"/>
                  </a:cubicBezTo>
                  <a:close/>
                  <a:moveTo>
                    <a:pt x="4674" y="7066"/>
                  </a:moveTo>
                  <a:cubicBezTo>
                    <a:pt x="4327" y="7066"/>
                    <a:pt x="4045" y="7348"/>
                    <a:pt x="4045" y="7696"/>
                  </a:cubicBezTo>
                  <a:cubicBezTo>
                    <a:pt x="4045" y="8044"/>
                    <a:pt x="4327" y="8327"/>
                    <a:pt x="4674" y="8327"/>
                  </a:cubicBezTo>
                  <a:cubicBezTo>
                    <a:pt x="5022" y="8327"/>
                    <a:pt x="5304" y="8044"/>
                    <a:pt x="5304" y="7696"/>
                  </a:cubicBezTo>
                  <a:cubicBezTo>
                    <a:pt x="5304" y="7348"/>
                    <a:pt x="5022" y="7066"/>
                    <a:pt x="4674" y="7066"/>
                  </a:cubicBezTo>
                  <a:close/>
                  <a:moveTo>
                    <a:pt x="14913" y="6070"/>
                  </a:moveTo>
                  <a:cubicBezTo>
                    <a:pt x="14326" y="6070"/>
                    <a:pt x="13850" y="6546"/>
                    <a:pt x="13850" y="7134"/>
                  </a:cubicBezTo>
                  <a:cubicBezTo>
                    <a:pt x="13850" y="7723"/>
                    <a:pt x="14326" y="8199"/>
                    <a:pt x="14913" y="8199"/>
                  </a:cubicBezTo>
                  <a:cubicBezTo>
                    <a:pt x="15500" y="8199"/>
                    <a:pt x="15975" y="7723"/>
                    <a:pt x="15975" y="7134"/>
                  </a:cubicBezTo>
                  <a:cubicBezTo>
                    <a:pt x="15975" y="6546"/>
                    <a:pt x="15500" y="6070"/>
                    <a:pt x="14913" y="6070"/>
                  </a:cubicBezTo>
                  <a:close/>
                  <a:moveTo>
                    <a:pt x="11572" y="6070"/>
                  </a:moveTo>
                  <a:cubicBezTo>
                    <a:pt x="10985" y="6070"/>
                    <a:pt x="10509" y="6546"/>
                    <a:pt x="10509" y="7134"/>
                  </a:cubicBezTo>
                  <a:cubicBezTo>
                    <a:pt x="10509" y="7723"/>
                    <a:pt x="10985" y="8199"/>
                    <a:pt x="11572" y="8199"/>
                  </a:cubicBezTo>
                  <a:cubicBezTo>
                    <a:pt x="12159" y="8199"/>
                    <a:pt x="12634" y="7723"/>
                    <a:pt x="12634" y="7134"/>
                  </a:cubicBezTo>
                  <a:cubicBezTo>
                    <a:pt x="12634" y="6546"/>
                    <a:pt x="12159" y="6070"/>
                    <a:pt x="11572" y="6070"/>
                  </a:cubicBezTo>
                  <a:close/>
                  <a:moveTo>
                    <a:pt x="6653" y="5149"/>
                  </a:moveTo>
                  <a:cubicBezTo>
                    <a:pt x="6305" y="5149"/>
                    <a:pt x="6023" y="5431"/>
                    <a:pt x="6023" y="5779"/>
                  </a:cubicBezTo>
                  <a:cubicBezTo>
                    <a:pt x="6023" y="6127"/>
                    <a:pt x="6305" y="6410"/>
                    <a:pt x="6653" y="6410"/>
                  </a:cubicBezTo>
                  <a:cubicBezTo>
                    <a:pt x="7000" y="6410"/>
                    <a:pt x="7282" y="6127"/>
                    <a:pt x="7282" y="5779"/>
                  </a:cubicBezTo>
                  <a:cubicBezTo>
                    <a:pt x="7282" y="5431"/>
                    <a:pt x="7000" y="5149"/>
                    <a:pt x="6653" y="5149"/>
                  </a:cubicBezTo>
                  <a:close/>
                  <a:moveTo>
                    <a:pt x="4674" y="5149"/>
                  </a:moveTo>
                  <a:cubicBezTo>
                    <a:pt x="4327" y="5149"/>
                    <a:pt x="4045" y="5431"/>
                    <a:pt x="4045" y="5779"/>
                  </a:cubicBezTo>
                  <a:cubicBezTo>
                    <a:pt x="4045" y="6127"/>
                    <a:pt x="4327" y="6410"/>
                    <a:pt x="4674" y="6410"/>
                  </a:cubicBezTo>
                  <a:cubicBezTo>
                    <a:pt x="5022" y="6410"/>
                    <a:pt x="5304" y="6127"/>
                    <a:pt x="5304" y="5779"/>
                  </a:cubicBezTo>
                  <a:cubicBezTo>
                    <a:pt x="5304" y="5431"/>
                    <a:pt x="5022" y="5149"/>
                    <a:pt x="4674" y="5149"/>
                  </a:cubicBezTo>
                  <a:close/>
                  <a:moveTo>
                    <a:pt x="14913" y="2832"/>
                  </a:moveTo>
                  <a:cubicBezTo>
                    <a:pt x="14326" y="2832"/>
                    <a:pt x="13850" y="3309"/>
                    <a:pt x="13850" y="3897"/>
                  </a:cubicBezTo>
                  <a:cubicBezTo>
                    <a:pt x="13850" y="4485"/>
                    <a:pt x="14326" y="4962"/>
                    <a:pt x="14913" y="4962"/>
                  </a:cubicBezTo>
                  <a:cubicBezTo>
                    <a:pt x="15500" y="4962"/>
                    <a:pt x="15975" y="4485"/>
                    <a:pt x="15975" y="3897"/>
                  </a:cubicBezTo>
                  <a:cubicBezTo>
                    <a:pt x="15975" y="3309"/>
                    <a:pt x="15500" y="2832"/>
                    <a:pt x="14913" y="2832"/>
                  </a:cubicBezTo>
                  <a:close/>
                  <a:moveTo>
                    <a:pt x="11572" y="2832"/>
                  </a:moveTo>
                  <a:cubicBezTo>
                    <a:pt x="10985" y="2832"/>
                    <a:pt x="10509" y="3309"/>
                    <a:pt x="10509" y="3897"/>
                  </a:cubicBezTo>
                  <a:cubicBezTo>
                    <a:pt x="10509" y="4485"/>
                    <a:pt x="10985" y="4962"/>
                    <a:pt x="11572" y="4962"/>
                  </a:cubicBezTo>
                  <a:cubicBezTo>
                    <a:pt x="12159" y="4962"/>
                    <a:pt x="12634" y="4485"/>
                    <a:pt x="12634" y="3897"/>
                  </a:cubicBezTo>
                  <a:cubicBezTo>
                    <a:pt x="12634" y="3309"/>
                    <a:pt x="12159" y="2832"/>
                    <a:pt x="11572" y="2832"/>
                  </a:cubicBezTo>
                  <a:close/>
                  <a:moveTo>
                    <a:pt x="13242" y="0"/>
                  </a:moveTo>
                  <a:cubicBezTo>
                    <a:pt x="16283" y="0"/>
                    <a:pt x="18747" y="2469"/>
                    <a:pt x="18747" y="5516"/>
                  </a:cubicBezTo>
                  <a:cubicBezTo>
                    <a:pt x="18747" y="7764"/>
                    <a:pt x="17405" y="9698"/>
                    <a:pt x="15474" y="10546"/>
                  </a:cubicBezTo>
                  <a:lnTo>
                    <a:pt x="15474" y="10811"/>
                  </a:lnTo>
                  <a:lnTo>
                    <a:pt x="17465" y="10811"/>
                  </a:lnTo>
                  <a:lnTo>
                    <a:pt x="17465" y="12703"/>
                  </a:lnTo>
                  <a:lnTo>
                    <a:pt x="18466" y="12703"/>
                  </a:lnTo>
                  <a:lnTo>
                    <a:pt x="18466" y="12707"/>
                  </a:lnTo>
                  <a:lnTo>
                    <a:pt x="20694" y="12022"/>
                  </a:lnTo>
                  <a:lnTo>
                    <a:pt x="20694" y="18128"/>
                  </a:lnTo>
                  <a:lnTo>
                    <a:pt x="18466" y="17443"/>
                  </a:lnTo>
                  <a:lnTo>
                    <a:pt x="18466" y="17447"/>
                  </a:lnTo>
                  <a:lnTo>
                    <a:pt x="17465" y="17447"/>
                  </a:lnTo>
                  <a:lnTo>
                    <a:pt x="17465" y="19555"/>
                  </a:lnTo>
                  <a:lnTo>
                    <a:pt x="1604" y="19555"/>
                  </a:lnTo>
                  <a:lnTo>
                    <a:pt x="1604" y="13089"/>
                  </a:lnTo>
                  <a:lnTo>
                    <a:pt x="0" y="10811"/>
                  </a:lnTo>
                  <a:lnTo>
                    <a:pt x="4255" y="10811"/>
                  </a:lnTo>
                  <a:lnTo>
                    <a:pt x="4255" y="9672"/>
                  </a:lnTo>
                  <a:cubicBezTo>
                    <a:pt x="3158" y="9155"/>
                    <a:pt x="2403" y="8034"/>
                    <a:pt x="2403" y="6738"/>
                  </a:cubicBezTo>
                  <a:cubicBezTo>
                    <a:pt x="2403" y="4934"/>
                    <a:pt x="3863" y="3471"/>
                    <a:pt x="5663" y="3471"/>
                  </a:cubicBezTo>
                  <a:cubicBezTo>
                    <a:pt x="6515" y="3471"/>
                    <a:pt x="7291" y="3799"/>
                    <a:pt x="7865" y="4342"/>
                  </a:cubicBezTo>
                  <a:cubicBezTo>
                    <a:pt x="8399" y="1859"/>
                    <a:pt x="10604" y="0"/>
                    <a:pt x="13242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4" name="Trapezoid 11"/>
            <p:cNvSpPr/>
            <p:nvPr/>
          </p:nvSpPr>
          <p:spPr>
            <a:xfrm rot="9900000">
              <a:off x="2028336" y="305350"/>
              <a:ext cx="351358" cy="42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3" y="17148"/>
                  </a:moveTo>
                  <a:lnTo>
                    <a:pt x="1973" y="14936"/>
                  </a:lnTo>
                  <a:lnTo>
                    <a:pt x="8064" y="14936"/>
                  </a:lnTo>
                  <a:lnTo>
                    <a:pt x="8535" y="13375"/>
                  </a:lnTo>
                  <a:lnTo>
                    <a:pt x="10503" y="13375"/>
                  </a:lnTo>
                  <a:lnTo>
                    <a:pt x="11578" y="10049"/>
                  </a:lnTo>
                  <a:cubicBezTo>
                    <a:pt x="10953" y="9763"/>
                    <a:pt x="10583" y="9195"/>
                    <a:pt x="10643" y="8600"/>
                  </a:cubicBezTo>
                  <a:lnTo>
                    <a:pt x="3189" y="5031"/>
                  </a:lnTo>
                  <a:lnTo>
                    <a:pt x="2664" y="6656"/>
                  </a:lnTo>
                  <a:cubicBezTo>
                    <a:pt x="2490" y="7194"/>
                    <a:pt x="1824" y="7513"/>
                    <a:pt x="1175" y="7369"/>
                  </a:cubicBezTo>
                  <a:lnTo>
                    <a:pt x="0" y="7108"/>
                  </a:lnTo>
                  <a:lnTo>
                    <a:pt x="2296" y="0"/>
                  </a:lnTo>
                  <a:lnTo>
                    <a:pt x="3471" y="261"/>
                  </a:lnTo>
                  <a:cubicBezTo>
                    <a:pt x="4120" y="405"/>
                    <a:pt x="4505" y="958"/>
                    <a:pt x="4331" y="1497"/>
                  </a:cubicBezTo>
                  <a:lnTo>
                    <a:pt x="3684" y="3500"/>
                  </a:lnTo>
                  <a:lnTo>
                    <a:pt x="11703" y="7340"/>
                  </a:lnTo>
                  <a:cubicBezTo>
                    <a:pt x="12079" y="7186"/>
                    <a:pt x="12522" y="7145"/>
                    <a:pt x="12959" y="7242"/>
                  </a:cubicBezTo>
                  <a:cubicBezTo>
                    <a:pt x="13943" y="7461"/>
                    <a:pt x="14528" y="8300"/>
                    <a:pt x="14264" y="9117"/>
                  </a:cubicBezTo>
                  <a:cubicBezTo>
                    <a:pt x="14144" y="9488"/>
                    <a:pt x="13870" y="9790"/>
                    <a:pt x="13509" y="9984"/>
                  </a:cubicBezTo>
                  <a:lnTo>
                    <a:pt x="12414" y="13375"/>
                  </a:lnTo>
                  <a:lnTo>
                    <a:pt x="14328" y="13375"/>
                  </a:lnTo>
                  <a:lnTo>
                    <a:pt x="14798" y="14936"/>
                  </a:lnTo>
                  <a:lnTo>
                    <a:pt x="18122" y="14936"/>
                  </a:lnTo>
                  <a:lnTo>
                    <a:pt x="18122" y="15573"/>
                  </a:lnTo>
                  <a:lnTo>
                    <a:pt x="18872" y="15573"/>
                  </a:lnTo>
                  <a:lnTo>
                    <a:pt x="19923" y="15184"/>
                  </a:lnTo>
                  <a:cubicBezTo>
                    <a:pt x="19941" y="15143"/>
                    <a:pt x="19990" y="15118"/>
                    <a:pt x="20045" y="15118"/>
                  </a:cubicBezTo>
                  <a:lnTo>
                    <a:pt x="20657" y="15118"/>
                  </a:lnTo>
                  <a:cubicBezTo>
                    <a:pt x="20741" y="15118"/>
                    <a:pt x="20810" y="15175"/>
                    <a:pt x="20810" y="15245"/>
                  </a:cubicBezTo>
                  <a:lnTo>
                    <a:pt x="20810" y="19170"/>
                  </a:lnTo>
                  <a:cubicBezTo>
                    <a:pt x="20810" y="19240"/>
                    <a:pt x="20741" y="19296"/>
                    <a:pt x="20657" y="19296"/>
                  </a:cubicBezTo>
                  <a:lnTo>
                    <a:pt x="20045" y="19296"/>
                  </a:lnTo>
                  <a:cubicBezTo>
                    <a:pt x="19997" y="19296"/>
                    <a:pt x="19955" y="19278"/>
                    <a:pt x="19931" y="19247"/>
                  </a:cubicBezTo>
                  <a:lnTo>
                    <a:pt x="19931" y="19263"/>
                  </a:lnTo>
                  <a:lnTo>
                    <a:pt x="18929" y="18892"/>
                  </a:lnTo>
                  <a:lnTo>
                    <a:pt x="18929" y="18915"/>
                  </a:lnTo>
                  <a:lnTo>
                    <a:pt x="18122" y="18915"/>
                  </a:lnTo>
                  <a:lnTo>
                    <a:pt x="18122" y="19296"/>
                  </a:lnTo>
                  <a:lnTo>
                    <a:pt x="13061" y="17148"/>
                  </a:lnTo>
                  <a:close/>
                  <a:moveTo>
                    <a:pt x="494" y="21600"/>
                  </a:moveTo>
                  <a:lnTo>
                    <a:pt x="494" y="17766"/>
                  </a:lnTo>
                  <a:lnTo>
                    <a:pt x="13142" y="17766"/>
                  </a:lnTo>
                  <a:lnTo>
                    <a:pt x="21600" y="21571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5" name="Rectangle 3"/>
            <p:cNvSpPr/>
            <p:nvPr/>
          </p:nvSpPr>
          <p:spPr>
            <a:xfrm rot="3600000">
              <a:off x="461550" y="2014919"/>
              <a:ext cx="162075" cy="478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72" y="15649"/>
                  </a:moveTo>
                  <a:lnTo>
                    <a:pt x="13728" y="15649"/>
                  </a:lnTo>
                  <a:lnTo>
                    <a:pt x="13728" y="21600"/>
                  </a:lnTo>
                  <a:lnTo>
                    <a:pt x="7872" y="21600"/>
                  </a:lnTo>
                  <a:close/>
                  <a:moveTo>
                    <a:pt x="12326" y="927"/>
                  </a:moveTo>
                  <a:lnTo>
                    <a:pt x="12326" y="2117"/>
                  </a:lnTo>
                  <a:lnTo>
                    <a:pt x="15130" y="2117"/>
                  </a:lnTo>
                  <a:lnTo>
                    <a:pt x="15130" y="927"/>
                  </a:lnTo>
                  <a:close/>
                  <a:moveTo>
                    <a:pt x="7043" y="927"/>
                  </a:moveTo>
                  <a:lnTo>
                    <a:pt x="7043" y="2117"/>
                  </a:lnTo>
                  <a:lnTo>
                    <a:pt x="9847" y="2117"/>
                  </a:lnTo>
                  <a:lnTo>
                    <a:pt x="9847" y="927"/>
                  </a:lnTo>
                  <a:close/>
                  <a:moveTo>
                    <a:pt x="2743" y="0"/>
                  </a:moveTo>
                  <a:lnTo>
                    <a:pt x="18857" y="0"/>
                  </a:lnTo>
                  <a:lnTo>
                    <a:pt x="18857" y="2970"/>
                  </a:lnTo>
                  <a:lnTo>
                    <a:pt x="21600" y="2970"/>
                  </a:lnTo>
                  <a:lnTo>
                    <a:pt x="21600" y="12372"/>
                  </a:lnTo>
                  <a:lnTo>
                    <a:pt x="21446" y="12372"/>
                  </a:lnTo>
                  <a:lnTo>
                    <a:pt x="18345" y="14981"/>
                  </a:lnTo>
                  <a:lnTo>
                    <a:pt x="3255" y="14981"/>
                  </a:lnTo>
                  <a:lnTo>
                    <a:pt x="154" y="12372"/>
                  </a:lnTo>
                  <a:lnTo>
                    <a:pt x="0" y="12372"/>
                  </a:lnTo>
                  <a:lnTo>
                    <a:pt x="0" y="2970"/>
                  </a:lnTo>
                  <a:lnTo>
                    <a:pt x="2743" y="297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6" name="Rectangle 15"/>
            <p:cNvSpPr/>
            <p:nvPr/>
          </p:nvSpPr>
          <p:spPr>
            <a:xfrm>
              <a:off x="-1" y="1438753"/>
              <a:ext cx="330940" cy="26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6" y="4215"/>
                  </a:moveTo>
                  <a:lnTo>
                    <a:pt x="5165" y="4215"/>
                  </a:lnTo>
                  <a:cubicBezTo>
                    <a:pt x="5753" y="4215"/>
                    <a:pt x="6231" y="4820"/>
                    <a:pt x="6231" y="5567"/>
                  </a:cubicBezTo>
                  <a:lnTo>
                    <a:pt x="6231" y="5795"/>
                  </a:lnTo>
                  <a:lnTo>
                    <a:pt x="19108" y="5795"/>
                  </a:lnTo>
                  <a:lnTo>
                    <a:pt x="19108" y="21600"/>
                  </a:lnTo>
                  <a:lnTo>
                    <a:pt x="0" y="21600"/>
                  </a:lnTo>
                  <a:lnTo>
                    <a:pt x="0" y="5567"/>
                  </a:lnTo>
                  <a:cubicBezTo>
                    <a:pt x="0" y="4820"/>
                    <a:pt x="477" y="4215"/>
                    <a:pt x="1066" y="4215"/>
                  </a:cubicBezTo>
                  <a:close/>
                  <a:moveTo>
                    <a:pt x="3558" y="0"/>
                  </a:moveTo>
                  <a:lnTo>
                    <a:pt x="7657" y="0"/>
                  </a:lnTo>
                  <a:cubicBezTo>
                    <a:pt x="8246" y="0"/>
                    <a:pt x="8723" y="605"/>
                    <a:pt x="8723" y="1352"/>
                  </a:cubicBezTo>
                  <a:lnTo>
                    <a:pt x="8723" y="1580"/>
                  </a:lnTo>
                  <a:lnTo>
                    <a:pt x="21600" y="1580"/>
                  </a:lnTo>
                  <a:lnTo>
                    <a:pt x="21600" y="17385"/>
                  </a:lnTo>
                  <a:lnTo>
                    <a:pt x="19987" y="17385"/>
                  </a:lnTo>
                  <a:lnTo>
                    <a:pt x="19987" y="4741"/>
                  </a:lnTo>
                  <a:lnTo>
                    <a:pt x="7110" y="4741"/>
                  </a:lnTo>
                  <a:lnTo>
                    <a:pt x="7110" y="4513"/>
                  </a:lnTo>
                  <a:cubicBezTo>
                    <a:pt x="7110" y="3766"/>
                    <a:pt x="6633" y="3161"/>
                    <a:pt x="6044" y="3161"/>
                  </a:cubicBezTo>
                  <a:lnTo>
                    <a:pt x="2492" y="3161"/>
                  </a:lnTo>
                  <a:lnTo>
                    <a:pt x="2492" y="1352"/>
                  </a:lnTo>
                  <a:cubicBezTo>
                    <a:pt x="2492" y="605"/>
                    <a:pt x="2970" y="0"/>
                    <a:pt x="355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7" name="Donut 2"/>
            <p:cNvSpPr/>
            <p:nvPr/>
          </p:nvSpPr>
          <p:spPr>
            <a:xfrm>
              <a:off x="957931" y="2514045"/>
              <a:ext cx="304411" cy="330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12967" y="11105"/>
                  </a:moveTo>
                  <a:lnTo>
                    <a:pt x="11515" y="12502"/>
                  </a:lnTo>
                  <a:lnTo>
                    <a:pt x="11516" y="12503"/>
                  </a:lnTo>
                  <a:lnTo>
                    <a:pt x="11512" y="12505"/>
                  </a:lnTo>
                  <a:lnTo>
                    <a:pt x="11509" y="12508"/>
                  </a:lnTo>
                  <a:lnTo>
                    <a:pt x="11508" y="12507"/>
                  </a:lnTo>
                  <a:lnTo>
                    <a:pt x="9836" y="13303"/>
                  </a:lnTo>
                  <a:cubicBezTo>
                    <a:pt x="10140" y="13467"/>
                    <a:pt x="10495" y="13556"/>
                    <a:pt x="10871" y="13556"/>
                  </a:cubicBezTo>
                  <a:cubicBezTo>
                    <a:pt x="12066" y="13556"/>
                    <a:pt x="13034" y="12667"/>
                    <a:pt x="13034" y="11572"/>
                  </a:cubicBezTo>
                  <a:cubicBezTo>
                    <a:pt x="13034" y="11411"/>
                    <a:pt x="13013" y="11254"/>
                    <a:pt x="12967" y="11105"/>
                  </a:cubicBezTo>
                  <a:close/>
                  <a:moveTo>
                    <a:pt x="10871" y="9588"/>
                  </a:moveTo>
                  <a:cubicBezTo>
                    <a:pt x="9677" y="9588"/>
                    <a:pt x="8709" y="10476"/>
                    <a:pt x="8709" y="11572"/>
                  </a:cubicBezTo>
                  <a:cubicBezTo>
                    <a:pt x="8709" y="11730"/>
                    <a:pt x="8730" y="11884"/>
                    <a:pt x="8773" y="12030"/>
                  </a:cubicBezTo>
                  <a:lnTo>
                    <a:pt x="10085" y="10768"/>
                  </a:lnTo>
                  <a:lnTo>
                    <a:pt x="10084" y="10767"/>
                  </a:lnTo>
                  <a:lnTo>
                    <a:pt x="10088" y="10765"/>
                  </a:lnTo>
                  <a:lnTo>
                    <a:pt x="10091" y="10762"/>
                  </a:lnTo>
                  <a:lnTo>
                    <a:pt x="10092" y="10763"/>
                  </a:lnTo>
                  <a:lnTo>
                    <a:pt x="11967" y="9870"/>
                  </a:lnTo>
                  <a:cubicBezTo>
                    <a:pt x="11649" y="9689"/>
                    <a:pt x="11273" y="9588"/>
                    <a:pt x="10871" y="9588"/>
                  </a:cubicBezTo>
                  <a:close/>
                  <a:moveTo>
                    <a:pt x="10871" y="6846"/>
                  </a:moveTo>
                  <a:lnTo>
                    <a:pt x="11627" y="9235"/>
                  </a:lnTo>
                  <a:cubicBezTo>
                    <a:pt x="11938" y="9314"/>
                    <a:pt x="12224" y="9451"/>
                    <a:pt x="12472" y="9630"/>
                  </a:cubicBezTo>
                  <a:lnTo>
                    <a:pt x="16490" y="7717"/>
                  </a:lnTo>
                  <a:lnTo>
                    <a:pt x="13361" y="10726"/>
                  </a:lnTo>
                  <a:lnTo>
                    <a:pt x="13411" y="10882"/>
                  </a:lnTo>
                  <a:lnTo>
                    <a:pt x="16050" y="11584"/>
                  </a:lnTo>
                  <a:lnTo>
                    <a:pt x="13405" y="12288"/>
                  </a:lnTo>
                  <a:cubicBezTo>
                    <a:pt x="13334" y="12510"/>
                    <a:pt x="13228" y="12718"/>
                    <a:pt x="13085" y="12903"/>
                  </a:cubicBezTo>
                  <a:lnTo>
                    <a:pt x="13798" y="14090"/>
                  </a:lnTo>
                  <a:lnTo>
                    <a:pt x="12538" y="13454"/>
                  </a:lnTo>
                  <a:cubicBezTo>
                    <a:pt x="12309" y="13648"/>
                    <a:pt x="12032" y="13791"/>
                    <a:pt x="11730" y="13885"/>
                  </a:cubicBezTo>
                  <a:lnTo>
                    <a:pt x="10927" y="16425"/>
                  </a:lnTo>
                  <a:lnTo>
                    <a:pt x="10134" y="13914"/>
                  </a:lnTo>
                  <a:cubicBezTo>
                    <a:pt x="9836" y="13840"/>
                    <a:pt x="9561" y="13714"/>
                    <a:pt x="9319" y="13550"/>
                  </a:cubicBezTo>
                  <a:lnTo>
                    <a:pt x="5110" y="15554"/>
                  </a:lnTo>
                  <a:lnTo>
                    <a:pt x="8379" y="12409"/>
                  </a:lnTo>
                  <a:lnTo>
                    <a:pt x="8375" y="12396"/>
                  </a:lnTo>
                  <a:lnTo>
                    <a:pt x="5611" y="11660"/>
                  </a:lnTo>
                  <a:lnTo>
                    <a:pt x="8306" y="10943"/>
                  </a:lnTo>
                  <a:cubicBezTo>
                    <a:pt x="8390" y="10643"/>
                    <a:pt x="8536" y="10366"/>
                    <a:pt x="8747" y="10136"/>
                  </a:cubicBezTo>
                  <a:lnTo>
                    <a:pt x="8013" y="8912"/>
                  </a:lnTo>
                  <a:lnTo>
                    <a:pt x="9353" y="9589"/>
                  </a:lnTo>
                  <a:cubicBezTo>
                    <a:pt x="9576" y="9428"/>
                    <a:pt x="9836" y="9314"/>
                    <a:pt x="10115" y="9241"/>
                  </a:cubicBezTo>
                  <a:close/>
                  <a:moveTo>
                    <a:pt x="10494" y="4669"/>
                  </a:moveTo>
                  <a:cubicBezTo>
                    <a:pt x="6539" y="4805"/>
                    <a:pt x="3361" y="7717"/>
                    <a:pt x="3208" y="11344"/>
                  </a:cubicBezTo>
                  <a:lnTo>
                    <a:pt x="4398" y="11660"/>
                  </a:lnTo>
                  <a:lnTo>
                    <a:pt x="3211" y="11976"/>
                  </a:lnTo>
                  <a:cubicBezTo>
                    <a:pt x="3393" y="15637"/>
                    <a:pt x="6659" y="18559"/>
                    <a:pt x="10682" y="18610"/>
                  </a:cubicBezTo>
                  <a:lnTo>
                    <a:pt x="10969" y="17703"/>
                  </a:lnTo>
                  <a:lnTo>
                    <a:pt x="11251" y="18595"/>
                  </a:lnTo>
                  <a:cubicBezTo>
                    <a:pt x="15161" y="18393"/>
                    <a:pt x="18278" y="15474"/>
                    <a:pt x="18395" y="11862"/>
                  </a:cubicBezTo>
                  <a:lnTo>
                    <a:pt x="17304" y="11572"/>
                  </a:lnTo>
                  <a:lnTo>
                    <a:pt x="18389" y="11283"/>
                  </a:lnTo>
                  <a:cubicBezTo>
                    <a:pt x="18203" y="7685"/>
                    <a:pt x="15038" y="4804"/>
                    <a:pt x="11106" y="4669"/>
                  </a:cubicBezTo>
                  <a:lnTo>
                    <a:pt x="10800" y="5638"/>
                  </a:lnTo>
                  <a:close/>
                  <a:moveTo>
                    <a:pt x="10731" y="1090"/>
                  </a:moveTo>
                  <a:cubicBezTo>
                    <a:pt x="10195" y="1113"/>
                    <a:pt x="9737" y="1396"/>
                    <a:pt x="9505" y="1804"/>
                  </a:cubicBezTo>
                  <a:cubicBezTo>
                    <a:pt x="9929" y="1751"/>
                    <a:pt x="10361" y="1727"/>
                    <a:pt x="10800" y="1727"/>
                  </a:cubicBezTo>
                  <a:cubicBezTo>
                    <a:pt x="11241" y="1727"/>
                    <a:pt x="11676" y="1751"/>
                    <a:pt x="12102" y="1805"/>
                  </a:cubicBezTo>
                  <a:cubicBezTo>
                    <a:pt x="11842" y="1357"/>
                    <a:pt x="11317" y="1065"/>
                    <a:pt x="10731" y="1090"/>
                  </a:cubicBezTo>
                  <a:close/>
                  <a:moveTo>
                    <a:pt x="10675" y="2"/>
                  </a:moveTo>
                  <a:cubicBezTo>
                    <a:pt x="12028" y="-56"/>
                    <a:pt x="13200" y="824"/>
                    <a:pt x="13413" y="2031"/>
                  </a:cubicBezTo>
                  <a:cubicBezTo>
                    <a:pt x="18117" y="3092"/>
                    <a:pt x="21600" y="6991"/>
                    <a:pt x="21600" y="11635"/>
                  </a:cubicBezTo>
                  <a:cubicBezTo>
                    <a:pt x="21600" y="17108"/>
                    <a:pt x="16765" y="21544"/>
                    <a:pt x="10800" y="21544"/>
                  </a:cubicBezTo>
                  <a:cubicBezTo>
                    <a:pt x="4835" y="21544"/>
                    <a:pt x="0" y="17108"/>
                    <a:pt x="0" y="11635"/>
                  </a:cubicBezTo>
                  <a:cubicBezTo>
                    <a:pt x="0" y="6993"/>
                    <a:pt x="3480" y="3096"/>
                    <a:pt x="8180" y="2032"/>
                  </a:cubicBezTo>
                  <a:cubicBezTo>
                    <a:pt x="8380" y="919"/>
                    <a:pt x="9407" y="57"/>
                    <a:pt x="10675" y="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8" name="Rectangle 19"/>
            <p:cNvSpPr/>
            <p:nvPr/>
          </p:nvSpPr>
          <p:spPr>
            <a:xfrm>
              <a:off x="1802547" y="2412098"/>
              <a:ext cx="257013" cy="330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53" y="14452"/>
                  </a:moveTo>
                  <a:cubicBezTo>
                    <a:pt x="10157" y="14452"/>
                    <a:pt x="9593" y="14891"/>
                    <a:pt x="9593" y="15432"/>
                  </a:cubicBezTo>
                  <a:cubicBezTo>
                    <a:pt x="9593" y="15791"/>
                    <a:pt x="9842" y="16105"/>
                    <a:pt x="10217" y="16272"/>
                  </a:cubicBezTo>
                  <a:lnTo>
                    <a:pt x="9062" y="18276"/>
                  </a:lnTo>
                  <a:lnTo>
                    <a:pt x="12644" y="18276"/>
                  </a:lnTo>
                  <a:lnTo>
                    <a:pt x="11490" y="16272"/>
                  </a:lnTo>
                  <a:cubicBezTo>
                    <a:pt x="11865" y="16105"/>
                    <a:pt x="12114" y="15791"/>
                    <a:pt x="12114" y="15432"/>
                  </a:cubicBezTo>
                  <a:cubicBezTo>
                    <a:pt x="12114" y="14891"/>
                    <a:pt x="11550" y="14452"/>
                    <a:pt x="10853" y="14452"/>
                  </a:cubicBezTo>
                  <a:close/>
                  <a:moveTo>
                    <a:pt x="10853" y="0"/>
                  </a:moveTo>
                  <a:cubicBezTo>
                    <a:pt x="14405" y="0"/>
                    <a:pt x="17307" y="2162"/>
                    <a:pt x="17488" y="4884"/>
                  </a:cubicBezTo>
                  <a:lnTo>
                    <a:pt x="17506" y="4884"/>
                  </a:lnTo>
                  <a:lnTo>
                    <a:pt x="17506" y="9141"/>
                  </a:lnTo>
                  <a:lnTo>
                    <a:pt x="14692" y="9141"/>
                  </a:lnTo>
                  <a:lnTo>
                    <a:pt x="14692" y="7878"/>
                  </a:lnTo>
                  <a:lnTo>
                    <a:pt x="16418" y="7879"/>
                  </a:lnTo>
                  <a:cubicBezTo>
                    <a:pt x="16418" y="7287"/>
                    <a:pt x="15683" y="6790"/>
                    <a:pt x="14692" y="6658"/>
                  </a:cubicBezTo>
                  <a:lnTo>
                    <a:pt x="14692" y="5167"/>
                  </a:lnTo>
                  <a:lnTo>
                    <a:pt x="14688" y="5167"/>
                  </a:lnTo>
                  <a:cubicBezTo>
                    <a:pt x="14688" y="3522"/>
                    <a:pt x="12971" y="2188"/>
                    <a:pt x="10853" y="2188"/>
                  </a:cubicBezTo>
                  <a:cubicBezTo>
                    <a:pt x="8735" y="2188"/>
                    <a:pt x="7018" y="3522"/>
                    <a:pt x="7018" y="5167"/>
                  </a:cubicBezTo>
                  <a:lnTo>
                    <a:pt x="7015" y="5167"/>
                  </a:lnTo>
                  <a:lnTo>
                    <a:pt x="7015" y="10333"/>
                  </a:lnTo>
                  <a:lnTo>
                    <a:pt x="19182" y="10333"/>
                  </a:lnTo>
                  <a:cubicBezTo>
                    <a:pt x="20517" y="10333"/>
                    <a:pt x="21600" y="11174"/>
                    <a:pt x="21600" y="12211"/>
                  </a:cubicBezTo>
                  <a:lnTo>
                    <a:pt x="21600" y="19722"/>
                  </a:lnTo>
                  <a:cubicBezTo>
                    <a:pt x="21600" y="20759"/>
                    <a:pt x="20517" y="21600"/>
                    <a:pt x="19182" y="21600"/>
                  </a:cubicBezTo>
                  <a:lnTo>
                    <a:pt x="2418" y="21600"/>
                  </a:lnTo>
                  <a:cubicBezTo>
                    <a:pt x="1083" y="21600"/>
                    <a:pt x="0" y="20759"/>
                    <a:pt x="0" y="19722"/>
                  </a:cubicBezTo>
                  <a:lnTo>
                    <a:pt x="0" y="12211"/>
                  </a:lnTo>
                  <a:cubicBezTo>
                    <a:pt x="0" y="11174"/>
                    <a:pt x="1083" y="10333"/>
                    <a:pt x="2418" y="10333"/>
                  </a:cubicBezTo>
                  <a:lnTo>
                    <a:pt x="4201" y="10333"/>
                  </a:lnTo>
                  <a:lnTo>
                    <a:pt x="4201" y="5167"/>
                  </a:lnTo>
                  <a:cubicBezTo>
                    <a:pt x="4201" y="2313"/>
                    <a:pt x="7179" y="0"/>
                    <a:pt x="1085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9" name="Rounded Rectangle 12"/>
            <p:cNvSpPr/>
            <p:nvPr/>
          </p:nvSpPr>
          <p:spPr>
            <a:xfrm>
              <a:off x="2501806" y="1433259"/>
              <a:ext cx="309336" cy="309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50" y="12487"/>
                  </a:moveTo>
                  <a:cubicBezTo>
                    <a:pt x="12293" y="12945"/>
                    <a:pt x="12490" y="13077"/>
                    <a:pt x="13051" y="13691"/>
                  </a:cubicBezTo>
                  <a:cubicBezTo>
                    <a:pt x="13915" y="14725"/>
                    <a:pt x="13400" y="15879"/>
                    <a:pt x="12463" y="16297"/>
                  </a:cubicBezTo>
                  <a:cubicBezTo>
                    <a:pt x="11161" y="16827"/>
                    <a:pt x="10166" y="16764"/>
                    <a:pt x="8913" y="16157"/>
                  </a:cubicBezTo>
                  <a:cubicBezTo>
                    <a:pt x="7582" y="15292"/>
                    <a:pt x="7590" y="13436"/>
                    <a:pt x="9293" y="12850"/>
                  </a:cubicBezTo>
                  <a:cubicBezTo>
                    <a:pt x="10184" y="12599"/>
                    <a:pt x="10542" y="12569"/>
                    <a:pt x="11550" y="12487"/>
                  </a:cubicBezTo>
                  <a:close/>
                  <a:moveTo>
                    <a:pt x="10336" y="4805"/>
                  </a:moveTo>
                  <a:cubicBezTo>
                    <a:pt x="11180" y="4792"/>
                    <a:pt x="12059" y="5583"/>
                    <a:pt x="12414" y="6745"/>
                  </a:cubicBezTo>
                  <a:cubicBezTo>
                    <a:pt x="12819" y="8072"/>
                    <a:pt x="12387" y="9381"/>
                    <a:pt x="11448" y="9668"/>
                  </a:cubicBezTo>
                  <a:cubicBezTo>
                    <a:pt x="10509" y="9955"/>
                    <a:pt x="9419" y="9111"/>
                    <a:pt x="9013" y="7784"/>
                  </a:cubicBezTo>
                  <a:cubicBezTo>
                    <a:pt x="8607" y="6457"/>
                    <a:pt x="9040" y="5148"/>
                    <a:pt x="9979" y="4861"/>
                  </a:cubicBezTo>
                  <a:close/>
                  <a:moveTo>
                    <a:pt x="14055" y="4143"/>
                  </a:moveTo>
                  <a:lnTo>
                    <a:pt x="10758" y="4185"/>
                  </a:lnTo>
                  <a:cubicBezTo>
                    <a:pt x="10524" y="4192"/>
                    <a:pt x="10287" y="4221"/>
                    <a:pt x="10048" y="4271"/>
                  </a:cubicBezTo>
                  <a:cubicBezTo>
                    <a:pt x="8138" y="4673"/>
                    <a:pt x="6871" y="6340"/>
                    <a:pt x="7219" y="7993"/>
                  </a:cubicBezTo>
                  <a:cubicBezTo>
                    <a:pt x="7530" y="9467"/>
                    <a:pt x="9020" y="10433"/>
                    <a:pt x="10693" y="10332"/>
                  </a:cubicBezTo>
                  <a:lnTo>
                    <a:pt x="10661" y="10342"/>
                  </a:lnTo>
                  <a:cubicBezTo>
                    <a:pt x="10135" y="10913"/>
                    <a:pt x="10792" y="11719"/>
                    <a:pt x="11063" y="12058"/>
                  </a:cubicBezTo>
                  <a:lnTo>
                    <a:pt x="10441" y="12074"/>
                  </a:lnTo>
                  <a:cubicBezTo>
                    <a:pt x="7493" y="12271"/>
                    <a:pt x="6236" y="13451"/>
                    <a:pt x="6422" y="15323"/>
                  </a:cubicBezTo>
                  <a:cubicBezTo>
                    <a:pt x="6607" y="17195"/>
                    <a:pt x="9501" y="17698"/>
                    <a:pt x="11240" y="17617"/>
                  </a:cubicBezTo>
                  <a:cubicBezTo>
                    <a:pt x="12979" y="17535"/>
                    <a:pt x="14715" y="15985"/>
                    <a:pt x="14831" y="14445"/>
                  </a:cubicBezTo>
                  <a:cubicBezTo>
                    <a:pt x="14725" y="11294"/>
                    <a:pt x="11194" y="11523"/>
                    <a:pt x="12450" y="9817"/>
                  </a:cubicBezTo>
                  <a:cubicBezTo>
                    <a:pt x="13694" y="9129"/>
                    <a:pt x="14409" y="7829"/>
                    <a:pt x="14137" y="6536"/>
                  </a:cubicBezTo>
                  <a:cubicBezTo>
                    <a:pt x="13995" y="5862"/>
                    <a:pt x="13607" y="5295"/>
                    <a:pt x="13062" y="4894"/>
                  </a:cubicBezTo>
                  <a:lnTo>
                    <a:pt x="13986" y="4861"/>
                  </a:lnTo>
                  <a:cubicBezTo>
                    <a:pt x="14423" y="4688"/>
                    <a:pt x="14938" y="4346"/>
                    <a:pt x="15103" y="4185"/>
                  </a:cubicBezTo>
                  <a:cubicBezTo>
                    <a:pt x="15028" y="4156"/>
                    <a:pt x="14621" y="4143"/>
                    <a:pt x="14055" y="4143"/>
                  </a:cubicBezTo>
                  <a:close/>
                  <a:moveTo>
                    <a:pt x="2383" y="0"/>
                  </a:moveTo>
                  <a:lnTo>
                    <a:pt x="19217" y="0"/>
                  </a:lnTo>
                  <a:cubicBezTo>
                    <a:pt x="20533" y="0"/>
                    <a:pt x="21600" y="1067"/>
                    <a:pt x="21600" y="2383"/>
                  </a:cubicBezTo>
                  <a:lnTo>
                    <a:pt x="21600" y="19217"/>
                  </a:lnTo>
                  <a:cubicBezTo>
                    <a:pt x="21600" y="20533"/>
                    <a:pt x="20533" y="21600"/>
                    <a:pt x="19217" y="21600"/>
                  </a:cubicBezTo>
                  <a:lnTo>
                    <a:pt x="2383" y="21600"/>
                  </a:lnTo>
                  <a:cubicBezTo>
                    <a:pt x="1067" y="21600"/>
                    <a:pt x="0" y="20533"/>
                    <a:pt x="0" y="19217"/>
                  </a:cubicBezTo>
                  <a:lnTo>
                    <a:pt x="0" y="2383"/>
                  </a:lnTo>
                  <a:cubicBezTo>
                    <a:pt x="0" y="1067"/>
                    <a:pt x="1067" y="0"/>
                    <a:pt x="238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0" name="Down Arrow 1"/>
            <p:cNvSpPr/>
            <p:nvPr/>
          </p:nvSpPr>
          <p:spPr>
            <a:xfrm>
              <a:off x="2356154" y="616336"/>
              <a:ext cx="257189" cy="377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762" y="5400"/>
                  </a:moveTo>
                  <a:lnTo>
                    <a:pt x="18654" y="5400"/>
                  </a:lnTo>
                  <a:lnTo>
                    <a:pt x="18654" y="16506"/>
                  </a:lnTo>
                  <a:lnTo>
                    <a:pt x="21600" y="16506"/>
                  </a:lnTo>
                  <a:lnTo>
                    <a:pt x="15708" y="21600"/>
                  </a:lnTo>
                  <a:lnTo>
                    <a:pt x="9815" y="16506"/>
                  </a:lnTo>
                  <a:lnTo>
                    <a:pt x="12762" y="16506"/>
                  </a:lnTo>
                  <a:close/>
                  <a:moveTo>
                    <a:pt x="5892" y="0"/>
                  </a:moveTo>
                  <a:lnTo>
                    <a:pt x="11785" y="5094"/>
                  </a:lnTo>
                  <a:lnTo>
                    <a:pt x="8838" y="5094"/>
                  </a:lnTo>
                  <a:lnTo>
                    <a:pt x="8838" y="16200"/>
                  </a:lnTo>
                  <a:lnTo>
                    <a:pt x="2946" y="16200"/>
                  </a:lnTo>
                  <a:lnTo>
                    <a:pt x="2946" y="5094"/>
                  </a:lnTo>
                  <a:lnTo>
                    <a:pt x="0" y="5094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1" name="Isosceles Triangle 7"/>
            <p:cNvSpPr/>
            <p:nvPr/>
          </p:nvSpPr>
          <p:spPr>
            <a:xfrm>
              <a:off x="1392717" y="2604583"/>
              <a:ext cx="300439" cy="209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976" y="11725"/>
                  </a:moveTo>
                  <a:lnTo>
                    <a:pt x="21581" y="21600"/>
                  </a:lnTo>
                  <a:lnTo>
                    <a:pt x="61" y="21600"/>
                  </a:lnTo>
                  <a:lnTo>
                    <a:pt x="7499" y="11848"/>
                  </a:lnTo>
                  <a:lnTo>
                    <a:pt x="10643" y="16003"/>
                  </a:lnTo>
                  <a:close/>
                  <a:moveTo>
                    <a:pt x="21397" y="2197"/>
                  </a:moveTo>
                  <a:lnTo>
                    <a:pt x="21397" y="20228"/>
                  </a:lnTo>
                  <a:lnTo>
                    <a:pt x="14550" y="11037"/>
                  </a:lnTo>
                  <a:lnTo>
                    <a:pt x="15392" y="9906"/>
                  </a:lnTo>
                  <a:close/>
                  <a:moveTo>
                    <a:pt x="0" y="1938"/>
                  </a:moveTo>
                  <a:lnTo>
                    <a:pt x="6816" y="10946"/>
                  </a:lnTo>
                  <a:lnTo>
                    <a:pt x="0" y="20095"/>
                  </a:lnTo>
                  <a:close/>
                  <a:moveTo>
                    <a:pt x="41" y="0"/>
                  </a:moveTo>
                  <a:lnTo>
                    <a:pt x="21600" y="0"/>
                  </a:lnTo>
                  <a:lnTo>
                    <a:pt x="10665" y="14039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2" name="Oval 6"/>
            <p:cNvSpPr/>
            <p:nvPr/>
          </p:nvSpPr>
          <p:spPr>
            <a:xfrm rot="678774">
              <a:off x="2062447" y="2159768"/>
              <a:ext cx="338106" cy="343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0" h="20110" fill="norm" stroke="1" extrusionOk="0">
                  <a:moveTo>
                    <a:pt x="9661" y="6986"/>
                  </a:moveTo>
                  <a:lnTo>
                    <a:pt x="9220" y="7081"/>
                  </a:lnTo>
                  <a:cubicBezTo>
                    <a:pt x="8233" y="7454"/>
                    <a:pt x="7772" y="9340"/>
                    <a:pt x="7911" y="10400"/>
                  </a:cubicBezTo>
                  <a:cubicBezTo>
                    <a:pt x="8050" y="11461"/>
                    <a:pt x="8570" y="13366"/>
                    <a:pt x="10055" y="13445"/>
                  </a:cubicBezTo>
                  <a:cubicBezTo>
                    <a:pt x="11349" y="13513"/>
                    <a:pt x="12184" y="12035"/>
                    <a:pt x="12087" y="10219"/>
                  </a:cubicBezTo>
                  <a:cubicBezTo>
                    <a:pt x="12043" y="9926"/>
                    <a:pt x="11998" y="9633"/>
                    <a:pt x="11955" y="9342"/>
                  </a:cubicBezTo>
                  <a:cubicBezTo>
                    <a:pt x="11623" y="7925"/>
                    <a:pt x="10690" y="6922"/>
                    <a:pt x="9661" y="6986"/>
                  </a:cubicBezTo>
                  <a:close/>
                  <a:moveTo>
                    <a:pt x="8313" y="233"/>
                  </a:moveTo>
                  <a:cubicBezTo>
                    <a:pt x="13177" y="-652"/>
                    <a:pt x="18903" y="809"/>
                    <a:pt x="20172" y="7728"/>
                  </a:cubicBezTo>
                  <a:cubicBezTo>
                    <a:pt x="20535" y="10485"/>
                    <a:pt x="19917" y="11467"/>
                    <a:pt x="19320" y="12515"/>
                  </a:cubicBezTo>
                  <a:cubicBezTo>
                    <a:pt x="16327" y="15916"/>
                    <a:pt x="13497" y="13300"/>
                    <a:pt x="13284" y="12463"/>
                  </a:cubicBezTo>
                  <a:cubicBezTo>
                    <a:pt x="12572" y="15406"/>
                    <a:pt x="10455" y="16119"/>
                    <a:pt x="9102" y="15756"/>
                  </a:cubicBezTo>
                  <a:cubicBezTo>
                    <a:pt x="7748" y="15394"/>
                    <a:pt x="5163" y="13308"/>
                    <a:pt x="5163" y="10287"/>
                  </a:cubicBezTo>
                  <a:cubicBezTo>
                    <a:pt x="5163" y="7644"/>
                    <a:pt x="6513" y="5439"/>
                    <a:pt x="8308" y="4929"/>
                  </a:cubicBezTo>
                  <a:cubicBezTo>
                    <a:pt x="8564" y="4856"/>
                    <a:pt x="8830" y="4835"/>
                    <a:pt x="9102" y="4818"/>
                  </a:cubicBezTo>
                  <a:cubicBezTo>
                    <a:pt x="10450" y="4733"/>
                    <a:pt x="10850" y="5247"/>
                    <a:pt x="11502" y="5979"/>
                  </a:cubicBezTo>
                  <a:cubicBezTo>
                    <a:pt x="11439" y="5408"/>
                    <a:pt x="11400" y="4895"/>
                    <a:pt x="11395" y="4471"/>
                  </a:cubicBezTo>
                  <a:lnTo>
                    <a:pt x="13849" y="4091"/>
                  </a:lnTo>
                  <a:lnTo>
                    <a:pt x="14745" y="10693"/>
                  </a:lnTo>
                  <a:cubicBezTo>
                    <a:pt x="15057" y="12958"/>
                    <a:pt x="17004" y="12330"/>
                    <a:pt x="17530" y="10198"/>
                  </a:cubicBezTo>
                  <a:cubicBezTo>
                    <a:pt x="17491" y="8277"/>
                    <a:pt x="17549" y="8809"/>
                    <a:pt x="17150" y="6859"/>
                  </a:cubicBezTo>
                  <a:lnTo>
                    <a:pt x="17150" y="6860"/>
                  </a:lnTo>
                  <a:cubicBezTo>
                    <a:pt x="15996" y="3248"/>
                    <a:pt x="12610" y="2241"/>
                    <a:pt x="8866" y="2929"/>
                  </a:cubicBezTo>
                  <a:cubicBezTo>
                    <a:pt x="4644" y="3704"/>
                    <a:pt x="2166" y="7598"/>
                    <a:pt x="2981" y="11583"/>
                  </a:cubicBezTo>
                  <a:cubicBezTo>
                    <a:pt x="3797" y="15568"/>
                    <a:pt x="8237" y="18196"/>
                    <a:pt x="11820" y="17359"/>
                  </a:cubicBezTo>
                  <a:cubicBezTo>
                    <a:pt x="14578" y="16715"/>
                    <a:pt x="13772" y="16914"/>
                    <a:pt x="16652" y="15650"/>
                  </a:cubicBezTo>
                  <a:cubicBezTo>
                    <a:pt x="16939" y="16838"/>
                    <a:pt x="16885" y="16857"/>
                    <a:pt x="17036" y="17875"/>
                  </a:cubicBezTo>
                  <a:cubicBezTo>
                    <a:pt x="15752" y="18935"/>
                    <a:pt x="14000" y="19539"/>
                    <a:pt x="12236" y="19884"/>
                  </a:cubicBezTo>
                  <a:cubicBezTo>
                    <a:pt x="6033" y="20948"/>
                    <a:pt x="1509" y="18242"/>
                    <a:pt x="222" y="12122"/>
                  </a:cubicBezTo>
                  <a:cubicBezTo>
                    <a:pt x="-1065" y="6002"/>
                    <a:pt x="3450" y="1117"/>
                    <a:pt x="8313" y="23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3" name="Freeform 14"/>
            <p:cNvSpPr/>
            <p:nvPr/>
          </p:nvSpPr>
          <p:spPr>
            <a:xfrm>
              <a:off x="461300" y="362555"/>
              <a:ext cx="315654" cy="35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600" fill="norm" stroke="1" extrusionOk="0">
                  <a:moveTo>
                    <a:pt x="10776" y="10758"/>
                  </a:moveTo>
                  <a:cubicBezTo>
                    <a:pt x="10762" y="13203"/>
                    <a:pt x="10833" y="15424"/>
                    <a:pt x="10819" y="17869"/>
                  </a:cubicBezTo>
                  <a:cubicBezTo>
                    <a:pt x="14931" y="16771"/>
                    <a:pt x="16279" y="12903"/>
                    <a:pt x="17243" y="10870"/>
                  </a:cubicBezTo>
                  <a:close/>
                  <a:moveTo>
                    <a:pt x="10776" y="3741"/>
                  </a:moveTo>
                  <a:cubicBezTo>
                    <a:pt x="8450" y="4764"/>
                    <a:pt x="7273" y="5226"/>
                    <a:pt x="3799" y="5500"/>
                  </a:cubicBezTo>
                  <a:cubicBezTo>
                    <a:pt x="3784" y="7297"/>
                    <a:pt x="3940" y="8906"/>
                    <a:pt x="4394" y="10777"/>
                  </a:cubicBezTo>
                  <a:lnTo>
                    <a:pt x="10776" y="10815"/>
                  </a:lnTo>
                  <a:cubicBezTo>
                    <a:pt x="10776" y="8457"/>
                    <a:pt x="10776" y="6099"/>
                    <a:pt x="10776" y="3741"/>
                  </a:cubicBezTo>
                  <a:close/>
                  <a:moveTo>
                    <a:pt x="10745" y="2677"/>
                  </a:moveTo>
                  <a:cubicBezTo>
                    <a:pt x="10755" y="2680"/>
                    <a:pt x="10766" y="2684"/>
                    <a:pt x="10776" y="2688"/>
                  </a:cubicBezTo>
                  <a:cubicBezTo>
                    <a:pt x="10786" y="2684"/>
                    <a:pt x="10797" y="2680"/>
                    <a:pt x="10807" y="2677"/>
                  </a:cubicBezTo>
                  <a:lnTo>
                    <a:pt x="10807" y="2699"/>
                  </a:lnTo>
                  <a:cubicBezTo>
                    <a:pt x="13589" y="3727"/>
                    <a:pt x="15000" y="4220"/>
                    <a:pt x="17568" y="4464"/>
                  </a:cubicBezTo>
                  <a:cubicBezTo>
                    <a:pt x="18527" y="4517"/>
                    <a:pt x="18930" y="4801"/>
                    <a:pt x="18912" y="5821"/>
                  </a:cubicBezTo>
                  <a:cubicBezTo>
                    <a:pt x="18801" y="13390"/>
                    <a:pt x="14737" y="18427"/>
                    <a:pt x="10807" y="18912"/>
                  </a:cubicBezTo>
                  <a:lnTo>
                    <a:pt x="10807" y="18923"/>
                  </a:lnTo>
                  <a:lnTo>
                    <a:pt x="10776" y="18918"/>
                  </a:lnTo>
                  <a:lnTo>
                    <a:pt x="10745" y="18923"/>
                  </a:lnTo>
                  <a:lnTo>
                    <a:pt x="10745" y="18912"/>
                  </a:lnTo>
                  <a:cubicBezTo>
                    <a:pt x="6815" y="18427"/>
                    <a:pt x="2751" y="13390"/>
                    <a:pt x="2640" y="5821"/>
                  </a:cubicBezTo>
                  <a:cubicBezTo>
                    <a:pt x="2622" y="4801"/>
                    <a:pt x="3025" y="4517"/>
                    <a:pt x="3984" y="4464"/>
                  </a:cubicBezTo>
                  <a:cubicBezTo>
                    <a:pt x="6552" y="4220"/>
                    <a:pt x="7963" y="3727"/>
                    <a:pt x="10745" y="2699"/>
                  </a:cubicBezTo>
                  <a:close/>
                  <a:moveTo>
                    <a:pt x="10741" y="1683"/>
                  </a:moveTo>
                  <a:lnTo>
                    <a:pt x="10741" y="1709"/>
                  </a:lnTo>
                  <a:cubicBezTo>
                    <a:pt x="7620" y="2862"/>
                    <a:pt x="6035" y="3415"/>
                    <a:pt x="3153" y="3689"/>
                  </a:cubicBezTo>
                  <a:cubicBezTo>
                    <a:pt x="2077" y="3748"/>
                    <a:pt x="1625" y="4067"/>
                    <a:pt x="1646" y="5212"/>
                  </a:cubicBezTo>
                  <a:cubicBezTo>
                    <a:pt x="1770" y="13707"/>
                    <a:pt x="6331" y="19360"/>
                    <a:pt x="10741" y="19904"/>
                  </a:cubicBezTo>
                  <a:lnTo>
                    <a:pt x="10741" y="19917"/>
                  </a:lnTo>
                  <a:lnTo>
                    <a:pt x="10776" y="19910"/>
                  </a:lnTo>
                  <a:lnTo>
                    <a:pt x="10811" y="19917"/>
                  </a:lnTo>
                  <a:lnTo>
                    <a:pt x="10811" y="19904"/>
                  </a:lnTo>
                  <a:cubicBezTo>
                    <a:pt x="15221" y="19360"/>
                    <a:pt x="19782" y="13707"/>
                    <a:pt x="19906" y="5212"/>
                  </a:cubicBezTo>
                  <a:cubicBezTo>
                    <a:pt x="19927" y="4067"/>
                    <a:pt x="19475" y="3748"/>
                    <a:pt x="18399" y="3689"/>
                  </a:cubicBezTo>
                  <a:cubicBezTo>
                    <a:pt x="15517" y="3415"/>
                    <a:pt x="13932" y="2862"/>
                    <a:pt x="10811" y="1709"/>
                  </a:cubicBezTo>
                  <a:lnTo>
                    <a:pt x="10811" y="1683"/>
                  </a:lnTo>
                  <a:cubicBezTo>
                    <a:pt x="10799" y="1688"/>
                    <a:pt x="10788" y="1692"/>
                    <a:pt x="10776" y="1696"/>
                  </a:cubicBezTo>
                  <a:cubicBezTo>
                    <a:pt x="10764" y="1692"/>
                    <a:pt x="10753" y="1688"/>
                    <a:pt x="10741" y="1683"/>
                  </a:cubicBezTo>
                  <a:close/>
                  <a:moveTo>
                    <a:pt x="10735" y="0"/>
                  </a:moveTo>
                  <a:cubicBezTo>
                    <a:pt x="10749" y="5"/>
                    <a:pt x="10762" y="10"/>
                    <a:pt x="10776" y="15"/>
                  </a:cubicBezTo>
                  <a:cubicBezTo>
                    <a:pt x="10790" y="10"/>
                    <a:pt x="10803" y="5"/>
                    <a:pt x="10817" y="0"/>
                  </a:cubicBezTo>
                  <a:lnTo>
                    <a:pt x="10817" y="30"/>
                  </a:lnTo>
                  <a:cubicBezTo>
                    <a:pt x="14501" y="1396"/>
                    <a:pt x="16371" y="2052"/>
                    <a:pt x="19772" y="2376"/>
                  </a:cubicBezTo>
                  <a:cubicBezTo>
                    <a:pt x="21041" y="2446"/>
                    <a:pt x="21576" y="2824"/>
                    <a:pt x="21551" y="4181"/>
                  </a:cubicBezTo>
                  <a:cubicBezTo>
                    <a:pt x="21404" y="14244"/>
                    <a:pt x="16022" y="20940"/>
                    <a:pt x="10817" y="21585"/>
                  </a:cubicBezTo>
                  <a:lnTo>
                    <a:pt x="10817" y="21600"/>
                  </a:lnTo>
                  <a:lnTo>
                    <a:pt x="10776" y="21592"/>
                  </a:lnTo>
                  <a:lnTo>
                    <a:pt x="10735" y="21600"/>
                  </a:lnTo>
                  <a:lnTo>
                    <a:pt x="10735" y="21585"/>
                  </a:lnTo>
                  <a:cubicBezTo>
                    <a:pt x="5530" y="20940"/>
                    <a:pt x="148" y="14244"/>
                    <a:pt x="1" y="4181"/>
                  </a:cubicBezTo>
                  <a:cubicBezTo>
                    <a:pt x="-24" y="2824"/>
                    <a:pt x="511" y="2446"/>
                    <a:pt x="1780" y="2376"/>
                  </a:cubicBezTo>
                  <a:cubicBezTo>
                    <a:pt x="5181" y="2052"/>
                    <a:pt x="7051" y="1396"/>
                    <a:pt x="10735" y="3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4" name="Rounded Rectangle 7"/>
            <p:cNvSpPr/>
            <p:nvPr/>
          </p:nvSpPr>
          <p:spPr>
            <a:xfrm>
              <a:off x="1609964" y="110281"/>
              <a:ext cx="338579" cy="33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8" y="4270"/>
                  </a:moveTo>
                  <a:cubicBezTo>
                    <a:pt x="13701" y="4270"/>
                    <a:pt x="12585" y="5386"/>
                    <a:pt x="12585" y="6764"/>
                  </a:cubicBezTo>
                  <a:cubicBezTo>
                    <a:pt x="12585" y="6774"/>
                    <a:pt x="12585" y="6785"/>
                    <a:pt x="12588" y="6796"/>
                  </a:cubicBezTo>
                  <a:lnTo>
                    <a:pt x="8566" y="8905"/>
                  </a:lnTo>
                  <a:cubicBezTo>
                    <a:pt x="8120" y="8466"/>
                    <a:pt x="7507" y="8197"/>
                    <a:pt x="6831" y="8197"/>
                  </a:cubicBezTo>
                  <a:cubicBezTo>
                    <a:pt x="5454" y="8197"/>
                    <a:pt x="4338" y="9314"/>
                    <a:pt x="4338" y="10691"/>
                  </a:cubicBezTo>
                  <a:cubicBezTo>
                    <a:pt x="4338" y="12069"/>
                    <a:pt x="5454" y="13185"/>
                    <a:pt x="6831" y="13185"/>
                  </a:cubicBezTo>
                  <a:cubicBezTo>
                    <a:pt x="7425" y="13185"/>
                    <a:pt x="7971" y="12977"/>
                    <a:pt x="8392" y="12622"/>
                  </a:cubicBezTo>
                  <a:lnTo>
                    <a:pt x="12592" y="14824"/>
                  </a:lnTo>
                  <a:cubicBezTo>
                    <a:pt x="12622" y="16170"/>
                    <a:pt x="13724" y="17250"/>
                    <a:pt x="15078" y="17250"/>
                  </a:cubicBezTo>
                  <a:cubicBezTo>
                    <a:pt x="16456" y="17250"/>
                    <a:pt x="17572" y="16133"/>
                    <a:pt x="17572" y="14756"/>
                  </a:cubicBezTo>
                  <a:cubicBezTo>
                    <a:pt x="17572" y="13379"/>
                    <a:pt x="16456" y="12262"/>
                    <a:pt x="15078" y="12262"/>
                  </a:cubicBezTo>
                  <a:cubicBezTo>
                    <a:pt x="14392" y="12262"/>
                    <a:pt x="13771" y="12540"/>
                    <a:pt x="13320" y="12989"/>
                  </a:cubicBezTo>
                  <a:lnTo>
                    <a:pt x="9305" y="10884"/>
                  </a:lnTo>
                  <a:lnTo>
                    <a:pt x="9321" y="10726"/>
                  </a:lnTo>
                  <a:lnTo>
                    <a:pt x="13393" y="8591"/>
                  </a:lnTo>
                  <a:cubicBezTo>
                    <a:pt x="13832" y="9007"/>
                    <a:pt x="14426" y="9257"/>
                    <a:pt x="15078" y="9257"/>
                  </a:cubicBezTo>
                  <a:cubicBezTo>
                    <a:pt x="16456" y="9257"/>
                    <a:pt x="17572" y="8141"/>
                    <a:pt x="17572" y="6764"/>
                  </a:cubicBezTo>
                  <a:cubicBezTo>
                    <a:pt x="17572" y="5386"/>
                    <a:pt x="16456" y="4270"/>
                    <a:pt x="15078" y="4270"/>
                  </a:cubicBezTo>
                  <a:close/>
                  <a:moveTo>
                    <a:pt x="2383" y="0"/>
                  </a:moveTo>
                  <a:lnTo>
                    <a:pt x="19217" y="0"/>
                  </a:lnTo>
                  <a:cubicBezTo>
                    <a:pt x="20533" y="0"/>
                    <a:pt x="21600" y="1067"/>
                    <a:pt x="21600" y="2383"/>
                  </a:cubicBezTo>
                  <a:lnTo>
                    <a:pt x="21600" y="19217"/>
                  </a:lnTo>
                  <a:cubicBezTo>
                    <a:pt x="21600" y="20533"/>
                    <a:pt x="20533" y="21600"/>
                    <a:pt x="19217" y="21600"/>
                  </a:cubicBezTo>
                  <a:lnTo>
                    <a:pt x="2383" y="21600"/>
                  </a:lnTo>
                  <a:cubicBezTo>
                    <a:pt x="1067" y="21600"/>
                    <a:pt x="0" y="20533"/>
                    <a:pt x="0" y="19217"/>
                  </a:cubicBezTo>
                  <a:lnTo>
                    <a:pt x="0" y="2383"/>
                  </a:lnTo>
                  <a:cubicBezTo>
                    <a:pt x="0" y="1067"/>
                    <a:pt x="1067" y="0"/>
                    <a:pt x="238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5" name="Rounded Rectangle 1"/>
            <p:cNvSpPr/>
            <p:nvPr/>
          </p:nvSpPr>
          <p:spPr>
            <a:xfrm rot="2648397">
              <a:off x="896730" y="105422"/>
              <a:ext cx="148931" cy="38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588" fill="norm" stroke="1" extrusionOk="0">
                  <a:moveTo>
                    <a:pt x="3350" y="9084"/>
                  </a:moveTo>
                  <a:cubicBezTo>
                    <a:pt x="5306" y="8332"/>
                    <a:pt x="7993" y="7874"/>
                    <a:pt x="10948" y="7886"/>
                  </a:cubicBezTo>
                  <a:cubicBezTo>
                    <a:pt x="11366" y="7887"/>
                    <a:pt x="11777" y="7898"/>
                    <a:pt x="12180" y="7920"/>
                  </a:cubicBezTo>
                  <a:cubicBezTo>
                    <a:pt x="15237" y="8558"/>
                    <a:pt x="13912" y="9813"/>
                    <a:pt x="11314" y="9989"/>
                  </a:cubicBezTo>
                  <a:cubicBezTo>
                    <a:pt x="11177" y="9974"/>
                    <a:pt x="11037" y="9971"/>
                    <a:pt x="10894" y="9970"/>
                  </a:cubicBezTo>
                  <a:cubicBezTo>
                    <a:pt x="8064" y="9959"/>
                    <a:pt x="5747" y="10849"/>
                    <a:pt x="5718" y="11958"/>
                  </a:cubicBezTo>
                  <a:lnTo>
                    <a:pt x="5575" y="17475"/>
                  </a:lnTo>
                  <a:cubicBezTo>
                    <a:pt x="5546" y="18584"/>
                    <a:pt x="7817" y="19492"/>
                    <a:pt x="10647" y="19503"/>
                  </a:cubicBezTo>
                  <a:cubicBezTo>
                    <a:pt x="12062" y="19509"/>
                    <a:pt x="13349" y="19289"/>
                    <a:pt x="14286" y="18930"/>
                  </a:cubicBezTo>
                  <a:cubicBezTo>
                    <a:pt x="15223" y="18570"/>
                    <a:pt x="15810" y="18070"/>
                    <a:pt x="15824" y="17516"/>
                  </a:cubicBezTo>
                  <a:lnTo>
                    <a:pt x="15907" y="14323"/>
                  </a:lnTo>
                  <a:cubicBezTo>
                    <a:pt x="17392" y="14352"/>
                    <a:pt x="20728" y="13510"/>
                    <a:pt x="21528" y="12612"/>
                  </a:cubicBezTo>
                  <a:lnTo>
                    <a:pt x="21403" y="17437"/>
                  </a:lnTo>
                  <a:cubicBezTo>
                    <a:pt x="21373" y="18595"/>
                    <a:pt x="20148" y="19639"/>
                    <a:pt x="18192" y="20390"/>
                  </a:cubicBezTo>
                  <a:cubicBezTo>
                    <a:pt x="16236" y="21141"/>
                    <a:pt x="13548" y="21600"/>
                    <a:pt x="10593" y="21588"/>
                  </a:cubicBezTo>
                  <a:cubicBezTo>
                    <a:pt x="4683" y="21565"/>
                    <a:pt x="-59" y="19668"/>
                    <a:pt x="1" y="17352"/>
                  </a:cubicBezTo>
                  <a:lnTo>
                    <a:pt x="139" y="12036"/>
                  </a:lnTo>
                  <a:cubicBezTo>
                    <a:pt x="169" y="10878"/>
                    <a:pt x="1394" y="9835"/>
                    <a:pt x="3350" y="9084"/>
                  </a:cubicBezTo>
                  <a:close/>
                  <a:moveTo>
                    <a:pt x="3272" y="1228"/>
                  </a:moveTo>
                  <a:cubicBezTo>
                    <a:pt x="5209" y="469"/>
                    <a:pt x="7884" y="0"/>
                    <a:pt x="10839" y="0"/>
                  </a:cubicBezTo>
                  <a:cubicBezTo>
                    <a:pt x="16750" y="0"/>
                    <a:pt x="21541" y="1878"/>
                    <a:pt x="21541" y="4194"/>
                  </a:cubicBezTo>
                  <a:lnTo>
                    <a:pt x="21541" y="9510"/>
                  </a:lnTo>
                  <a:cubicBezTo>
                    <a:pt x="21541" y="11826"/>
                    <a:pt x="16750" y="13703"/>
                    <a:pt x="10839" y="13703"/>
                  </a:cubicBezTo>
                  <a:cubicBezTo>
                    <a:pt x="10422" y="13703"/>
                    <a:pt x="10011" y="13694"/>
                    <a:pt x="9607" y="13674"/>
                  </a:cubicBezTo>
                  <a:cubicBezTo>
                    <a:pt x="6534" y="13048"/>
                    <a:pt x="7826" y="11788"/>
                    <a:pt x="10419" y="11602"/>
                  </a:cubicBezTo>
                  <a:cubicBezTo>
                    <a:pt x="10556" y="11616"/>
                    <a:pt x="10697" y="11619"/>
                    <a:pt x="10839" y="11619"/>
                  </a:cubicBezTo>
                  <a:cubicBezTo>
                    <a:pt x="13670" y="11619"/>
                    <a:pt x="15964" y="10719"/>
                    <a:pt x="15964" y="9610"/>
                  </a:cubicBezTo>
                  <a:lnTo>
                    <a:pt x="15964" y="4093"/>
                  </a:lnTo>
                  <a:cubicBezTo>
                    <a:pt x="15964" y="2984"/>
                    <a:pt x="13670" y="2085"/>
                    <a:pt x="10839" y="2085"/>
                  </a:cubicBezTo>
                  <a:cubicBezTo>
                    <a:pt x="9424" y="2085"/>
                    <a:pt x="8143" y="2310"/>
                    <a:pt x="7216" y="2673"/>
                  </a:cubicBezTo>
                  <a:cubicBezTo>
                    <a:pt x="6288" y="3037"/>
                    <a:pt x="5715" y="3539"/>
                    <a:pt x="5715" y="4093"/>
                  </a:cubicBezTo>
                  <a:lnTo>
                    <a:pt x="5715" y="7286"/>
                  </a:lnTo>
                  <a:cubicBezTo>
                    <a:pt x="4229" y="7263"/>
                    <a:pt x="915" y="8118"/>
                    <a:pt x="138" y="9019"/>
                  </a:cubicBezTo>
                  <a:lnTo>
                    <a:pt x="138" y="4194"/>
                  </a:lnTo>
                  <a:cubicBezTo>
                    <a:pt x="138" y="3036"/>
                    <a:pt x="1336" y="1987"/>
                    <a:pt x="3272" y="1228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6" name="Freeform 22"/>
            <p:cNvSpPr/>
            <p:nvPr/>
          </p:nvSpPr>
          <p:spPr>
            <a:xfrm rot="8580000">
              <a:off x="606065" y="2340255"/>
              <a:ext cx="318302" cy="317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8" h="20391" fill="norm" stroke="1" extrusionOk="0">
                  <a:moveTo>
                    <a:pt x="9484" y="4268"/>
                  </a:moveTo>
                  <a:cubicBezTo>
                    <a:pt x="8100" y="3222"/>
                    <a:pt x="6674" y="2102"/>
                    <a:pt x="5523" y="1219"/>
                  </a:cubicBezTo>
                  <a:cubicBezTo>
                    <a:pt x="10115" y="-1026"/>
                    <a:pt x="14071" y="130"/>
                    <a:pt x="16787" y="2269"/>
                  </a:cubicBezTo>
                  <a:cubicBezTo>
                    <a:pt x="15966" y="4622"/>
                    <a:pt x="15427" y="7620"/>
                    <a:pt x="14576" y="7447"/>
                  </a:cubicBezTo>
                  <a:cubicBezTo>
                    <a:pt x="13979" y="7552"/>
                    <a:pt x="11791" y="6012"/>
                    <a:pt x="9484" y="4268"/>
                  </a:cubicBezTo>
                  <a:close/>
                  <a:moveTo>
                    <a:pt x="14339" y="13676"/>
                  </a:moveTo>
                  <a:cubicBezTo>
                    <a:pt x="14243" y="13604"/>
                    <a:pt x="14187" y="13515"/>
                    <a:pt x="14177" y="13408"/>
                  </a:cubicBezTo>
                  <a:cubicBezTo>
                    <a:pt x="13736" y="12549"/>
                    <a:pt x="16153" y="6583"/>
                    <a:pt x="17519" y="2977"/>
                  </a:cubicBezTo>
                  <a:cubicBezTo>
                    <a:pt x="21020" y="6687"/>
                    <a:pt x="21065" y="10788"/>
                    <a:pt x="19803" y="13997"/>
                  </a:cubicBezTo>
                  <a:cubicBezTo>
                    <a:pt x="17613" y="13915"/>
                    <a:pt x="15011" y="14184"/>
                    <a:pt x="14339" y="13676"/>
                  </a:cubicBezTo>
                  <a:close/>
                  <a:moveTo>
                    <a:pt x="105" y="11872"/>
                  </a:moveTo>
                  <a:cubicBezTo>
                    <a:pt x="-535" y="6824"/>
                    <a:pt x="1852" y="3480"/>
                    <a:pt x="4770" y="1622"/>
                  </a:cubicBezTo>
                  <a:cubicBezTo>
                    <a:pt x="6740" y="3161"/>
                    <a:pt x="9415" y="4643"/>
                    <a:pt x="8973" y="5387"/>
                  </a:cubicBezTo>
                  <a:cubicBezTo>
                    <a:pt x="8822" y="6340"/>
                    <a:pt x="3341" y="9753"/>
                    <a:pt x="105" y="11872"/>
                  </a:cubicBezTo>
                  <a:close/>
                  <a:moveTo>
                    <a:pt x="9585" y="20371"/>
                  </a:moveTo>
                  <a:cubicBezTo>
                    <a:pt x="8900" y="17975"/>
                    <a:pt x="7612" y="15212"/>
                    <a:pt x="8409" y="14868"/>
                  </a:cubicBezTo>
                  <a:cubicBezTo>
                    <a:pt x="9095" y="14186"/>
                    <a:pt x="15546" y="14629"/>
                    <a:pt x="19417" y="14806"/>
                  </a:cubicBezTo>
                  <a:cubicBezTo>
                    <a:pt x="16951" y="19264"/>
                    <a:pt x="13043" y="20574"/>
                    <a:pt x="9585" y="20371"/>
                  </a:cubicBezTo>
                  <a:close/>
                  <a:moveTo>
                    <a:pt x="4047" y="18377"/>
                  </a:moveTo>
                  <a:cubicBezTo>
                    <a:pt x="2022" y="16887"/>
                    <a:pt x="856" y="14820"/>
                    <a:pt x="310" y="12736"/>
                  </a:cubicBezTo>
                  <a:cubicBezTo>
                    <a:pt x="2389" y="11349"/>
                    <a:pt x="4634" y="9276"/>
                    <a:pt x="5209" y="9924"/>
                  </a:cubicBezTo>
                  <a:cubicBezTo>
                    <a:pt x="6073" y="10361"/>
                    <a:pt x="7643" y="16600"/>
                    <a:pt x="8670" y="20316"/>
                  </a:cubicBezTo>
                  <a:cubicBezTo>
                    <a:pt x="6785" y="19958"/>
                    <a:pt x="5262" y="19271"/>
                    <a:pt x="4047" y="1837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7" name="Freeform: Shape 53"/>
            <p:cNvSpPr/>
            <p:nvPr/>
          </p:nvSpPr>
          <p:spPr>
            <a:xfrm>
              <a:off x="223208" y="710700"/>
              <a:ext cx="291832" cy="25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270" fill="norm" stroke="1" extrusionOk="0">
                  <a:moveTo>
                    <a:pt x="14033" y="0"/>
                  </a:moveTo>
                  <a:cubicBezTo>
                    <a:pt x="15424" y="0"/>
                    <a:pt x="16995" y="977"/>
                    <a:pt x="17844" y="2100"/>
                  </a:cubicBezTo>
                  <a:cubicBezTo>
                    <a:pt x="19038" y="2010"/>
                    <a:pt x="19518" y="1325"/>
                    <a:pt x="20350" y="711"/>
                  </a:cubicBezTo>
                  <a:cubicBezTo>
                    <a:pt x="19970" y="1991"/>
                    <a:pt x="19556" y="3641"/>
                    <a:pt x="18946" y="4027"/>
                  </a:cubicBezTo>
                  <a:cubicBezTo>
                    <a:pt x="19805" y="4135"/>
                    <a:pt x="20547" y="3725"/>
                    <a:pt x="21307" y="3527"/>
                  </a:cubicBezTo>
                  <a:cubicBezTo>
                    <a:pt x="21038" y="4461"/>
                    <a:pt x="19940" y="4999"/>
                    <a:pt x="19463" y="6374"/>
                  </a:cubicBezTo>
                  <a:cubicBezTo>
                    <a:pt x="18986" y="7749"/>
                    <a:pt x="19203" y="8494"/>
                    <a:pt x="18444" y="11779"/>
                  </a:cubicBezTo>
                  <a:cubicBezTo>
                    <a:pt x="17231" y="16331"/>
                    <a:pt x="16072" y="18822"/>
                    <a:pt x="10725" y="20964"/>
                  </a:cubicBezTo>
                  <a:cubicBezTo>
                    <a:pt x="8849" y="21600"/>
                    <a:pt x="4860" y="21249"/>
                    <a:pt x="1613" y="19878"/>
                  </a:cubicBezTo>
                  <a:lnTo>
                    <a:pt x="0" y="18923"/>
                  </a:lnTo>
                  <a:lnTo>
                    <a:pt x="0" y="18041"/>
                  </a:lnTo>
                  <a:lnTo>
                    <a:pt x="1349" y="17912"/>
                  </a:lnTo>
                  <a:cubicBezTo>
                    <a:pt x="3698" y="17615"/>
                    <a:pt x="5244" y="17151"/>
                    <a:pt x="6327" y="16209"/>
                  </a:cubicBezTo>
                  <a:cubicBezTo>
                    <a:pt x="5104" y="16247"/>
                    <a:pt x="2055" y="16451"/>
                    <a:pt x="1195" y="13467"/>
                  </a:cubicBezTo>
                  <a:cubicBezTo>
                    <a:pt x="2187" y="13684"/>
                    <a:pt x="3483" y="13282"/>
                    <a:pt x="4112" y="13117"/>
                  </a:cubicBezTo>
                  <a:cubicBezTo>
                    <a:pt x="3329" y="12766"/>
                    <a:pt x="2188" y="12235"/>
                    <a:pt x="1216" y="11365"/>
                  </a:cubicBezTo>
                  <a:lnTo>
                    <a:pt x="0" y="9845"/>
                  </a:lnTo>
                  <a:lnTo>
                    <a:pt x="0" y="7855"/>
                  </a:lnTo>
                  <a:lnTo>
                    <a:pt x="821" y="8201"/>
                  </a:lnTo>
                  <a:cubicBezTo>
                    <a:pt x="1390" y="8340"/>
                    <a:pt x="1968" y="8427"/>
                    <a:pt x="2354" y="8510"/>
                  </a:cubicBezTo>
                  <a:cubicBezTo>
                    <a:pt x="579" y="6955"/>
                    <a:pt x="-293" y="4043"/>
                    <a:pt x="1206" y="575"/>
                  </a:cubicBezTo>
                  <a:cubicBezTo>
                    <a:pt x="4426" y="4940"/>
                    <a:pt x="6791" y="6529"/>
                    <a:pt x="9807" y="7055"/>
                  </a:cubicBezTo>
                  <a:cubicBezTo>
                    <a:pt x="9698" y="6632"/>
                    <a:pt x="9595" y="6035"/>
                    <a:pt x="9648" y="4606"/>
                  </a:cubicBezTo>
                  <a:cubicBezTo>
                    <a:pt x="9709" y="2965"/>
                    <a:pt x="11112" y="0"/>
                    <a:pt x="1403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8" name="Freeform: Shape 54"/>
            <p:cNvSpPr/>
            <p:nvPr/>
          </p:nvSpPr>
          <p:spPr>
            <a:xfrm>
              <a:off x="2463795" y="1787689"/>
              <a:ext cx="172151" cy="348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7" fill="norm" stroke="1" extrusionOk="0">
                  <a:moveTo>
                    <a:pt x="13362" y="21570"/>
                  </a:moveTo>
                  <a:lnTo>
                    <a:pt x="13362" y="21597"/>
                  </a:lnTo>
                  <a:lnTo>
                    <a:pt x="13362" y="21570"/>
                  </a:lnTo>
                  <a:close/>
                  <a:moveTo>
                    <a:pt x="5216" y="21597"/>
                  </a:moveTo>
                  <a:lnTo>
                    <a:pt x="5216" y="21570"/>
                  </a:lnTo>
                  <a:lnTo>
                    <a:pt x="5216" y="21597"/>
                  </a:lnTo>
                  <a:close/>
                  <a:moveTo>
                    <a:pt x="18531" y="0"/>
                  </a:moveTo>
                  <a:cubicBezTo>
                    <a:pt x="19614" y="3"/>
                    <a:pt x="20530" y="36"/>
                    <a:pt x="21600" y="134"/>
                  </a:cubicBezTo>
                  <a:cubicBezTo>
                    <a:pt x="21596" y="1292"/>
                    <a:pt x="21370" y="2378"/>
                    <a:pt x="21082" y="3297"/>
                  </a:cubicBezTo>
                  <a:cubicBezTo>
                    <a:pt x="18037" y="3179"/>
                    <a:pt x="13254" y="3163"/>
                    <a:pt x="13362" y="4556"/>
                  </a:cubicBezTo>
                  <a:lnTo>
                    <a:pt x="13362" y="6674"/>
                  </a:lnTo>
                  <a:lnTo>
                    <a:pt x="20820" y="6674"/>
                  </a:lnTo>
                  <a:lnTo>
                    <a:pt x="20288" y="10187"/>
                  </a:lnTo>
                  <a:lnTo>
                    <a:pt x="13362" y="10253"/>
                  </a:lnTo>
                  <a:lnTo>
                    <a:pt x="13362" y="21570"/>
                  </a:lnTo>
                  <a:lnTo>
                    <a:pt x="5216" y="21570"/>
                  </a:lnTo>
                  <a:lnTo>
                    <a:pt x="5216" y="10253"/>
                  </a:lnTo>
                  <a:lnTo>
                    <a:pt x="0" y="10253"/>
                  </a:lnTo>
                  <a:lnTo>
                    <a:pt x="0" y="6674"/>
                  </a:lnTo>
                  <a:lnTo>
                    <a:pt x="5216" y="6674"/>
                  </a:lnTo>
                  <a:lnTo>
                    <a:pt x="5216" y="4284"/>
                  </a:lnTo>
                  <a:cubicBezTo>
                    <a:pt x="5211" y="4276"/>
                    <a:pt x="5207" y="4268"/>
                    <a:pt x="5202" y="4260"/>
                  </a:cubicBezTo>
                  <a:cubicBezTo>
                    <a:pt x="5215" y="1028"/>
                    <a:pt x="9978" y="103"/>
                    <a:pt x="14456" y="46"/>
                  </a:cubicBezTo>
                  <a:cubicBezTo>
                    <a:pt x="16197" y="24"/>
                    <a:pt x="17448" y="-3"/>
                    <a:pt x="1853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9" name="Freeform: Shape 55"/>
            <p:cNvSpPr/>
            <p:nvPr/>
          </p:nvSpPr>
          <p:spPr>
            <a:xfrm>
              <a:off x="60377" y="1069544"/>
              <a:ext cx="284622" cy="282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68" y="8971"/>
                  </a:moveTo>
                  <a:cubicBezTo>
                    <a:pt x="17318" y="8933"/>
                    <a:pt x="17280" y="9356"/>
                    <a:pt x="17395" y="9895"/>
                  </a:cubicBezTo>
                  <a:cubicBezTo>
                    <a:pt x="17700" y="11512"/>
                    <a:pt x="17356" y="13014"/>
                    <a:pt x="16515" y="14400"/>
                  </a:cubicBezTo>
                  <a:cubicBezTo>
                    <a:pt x="14871" y="17057"/>
                    <a:pt x="11431" y="18173"/>
                    <a:pt x="8411" y="17057"/>
                  </a:cubicBezTo>
                  <a:cubicBezTo>
                    <a:pt x="6040" y="16171"/>
                    <a:pt x="3670" y="13476"/>
                    <a:pt x="4320" y="9857"/>
                  </a:cubicBezTo>
                  <a:cubicBezTo>
                    <a:pt x="4358" y="9626"/>
                    <a:pt x="4511" y="9241"/>
                    <a:pt x="4205" y="9125"/>
                  </a:cubicBezTo>
                  <a:cubicBezTo>
                    <a:pt x="3708" y="8894"/>
                    <a:pt x="3135" y="8971"/>
                    <a:pt x="2638" y="9087"/>
                  </a:cubicBezTo>
                  <a:cubicBezTo>
                    <a:pt x="2179" y="9202"/>
                    <a:pt x="2294" y="9664"/>
                    <a:pt x="2294" y="10011"/>
                  </a:cubicBezTo>
                  <a:cubicBezTo>
                    <a:pt x="2294" y="12667"/>
                    <a:pt x="2294" y="15286"/>
                    <a:pt x="2294" y="17942"/>
                  </a:cubicBezTo>
                  <a:cubicBezTo>
                    <a:pt x="2294" y="19097"/>
                    <a:pt x="2561" y="19367"/>
                    <a:pt x="3746" y="19367"/>
                  </a:cubicBezTo>
                  <a:cubicBezTo>
                    <a:pt x="6117" y="19367"/>
                    <a:pt x="8449" y="19367"/>
                    <a:pt x="10819" y="19367"/>
                  </a:cubicBezTo>
                  <a:cubicBezTo>
                    <a:pt x="13228" y="19367"/>
                    <a:pt x="15674" y="19367"/>
                    <a:pt x="18083" y="19367"/>
                  </a:cubicBezTo>
                  <a:cubicBezTo>
                    <a:pt x="18924" y="19367"/>
                    <a:pt x="19421" y="19020"/>
                    <a:pt x="19421" y="18173"/>
                  </a:cubicBezTo>
                  <a:cubicBezTo>
                    <a:pt x="19421" y="15363"/>
                    <a:pt x="19421" y="12590"/>
                    <a:pt x="19421" y="9780"/>
                  </a:cubicBezTo>
                  <a:cubicBezTo>
                    <a:pt x="19383" y="9221"/>
                    <a:pt x="19163" y="9029"/>
                    <a:pt x="18881" y="8971"/>
                  </a:cubicBezTo>
                  <a:cubicBezTo>
                    <a:pt x="18599" y="8913"/>
                    <a:pt x="18255" y="8990"/>
                    <a:pt x="17968" y="8971"/>
                  </a:cubicBezTo>
                  <a:close/>
                  <a:moveTo>
                    <a:pt x="10934" y="6391"/>
                  </a:moveTo>
                  <a:cubicBezTo>
                    <a:pt x="8411" y="6353"/>
                    <a:pt x="6423" y="8278"/>
                    <a:pt x="6423" y="10742"/>
                  </a:cubicBezTo>
                  <a:cubicBezTo>
                    <a:pt x="6423" y="13129"/>
                    <a:pt x="8449" y="15132"/>
                    <a:pt x="10857" y="15132"/>
                  </a:cubicBezTo>
                  <a:cubicBezTo>
                    <a:pt x="13266" y="15132"/>
                    <a:pt x="15292" y="13168"/>
                    <a:pt x="15292" y="10781"/>
                  </a:cubicBezTo>
                  <a:cubicBezTo>
                    <a:pt x="15292" y="8355"/>
                    <a:pt x="13381" y="6430"/>
                    <a:pt x="10934" y="6391"/>
                  </a:cubicBezTo>
                  <a:close/>
                  <a:moveTo>
                    <a:pt x="16898" y="2118"/>
                  </a:moveTo>
                  <a:cubicBezTo>
                    <a:pt x="14986" y="2118"/>
                    <a:pt x="14719" y="2387"/>
                    <a:pt x="14680" y="4389"/>
                  </a:cubicBezTo>
                  <a:cubicBezTo>
                    <a:pt x="14680" y="6545"/>
                    <a:pt x="14795" y="6699"/>
                    <a:pt x="17012" y="6699"/>
                  </a:cubicBezTo>
                  <a:cubicBezTo>
                    <a:pt x="19306" y="6699"/>
                    <a:pt x="19383" y="6622"/>
                    <a:pt x="19383" y="4351"/>
                  </a:cubicBezTo>
                  <a:cubicBezTo>
                    <a:pt x="19383" y="4197"/>
                    <a:pt x="19383" y="4043"/>
                    <a:pt x="19383" y="3889"/>
                  </a:cubicBezTo>
                  <a:cubicBezTo>
                    <a:pt x="19383" y="2580"/>
                    <a:pt x="19000" y="2156"/>
                    <a:pt x="17700" y="2118"/>
                  </a:cubicBezTo>
                  <a:cubicBezTo>
                    <a:pt x="17433" y="2118"/>
                    <a:pt x="17165" y="2118"/>
                    <a:pt x="16898" y="2118"/>
                  </a:cubicBezTo>
                  <a:close/>
                  <a:moveTo>
                    <a:pt x="3020" y="0"/>
                  </a:moveTo>
                  <a:cubicBezTo>
                    <a:pt x="8219" y="0"/>
                    <a:pt x="13419" y="0"/>
                    <a:pt x="18618" y="0"/>
                  </a:cubicBezTo>
                  <a:cubicBezTo>
                    <a:pt x="20529" y="0"/>
                    <a:pt x="21600" y="1078"/>
                    <a:pt x="21600" y="3042"/>
                  </a:cubicBezTo>
                  <a:cubicBezTo>
                    <a:pt x="21600" y="8201"/>
                    <a:pt x="21600" y="13399"/>
                    <a:pt x="21600" y="18558"/>
                  </a:cubicBezTo>
                  <a:cubicBezTo>
                    <a:pt x="21600" y="20560"/>
                    <a:pt x="20606" y="21600"/>
                    <a:pt x="18580" y="21600"/>
                  </a:cubicBezTo>
                  <a:cubicBezTo>
                    <a:pt x="15980" y="21600"/>
                    <a:pt x="13381" y="21600"/>
                    <a:pt x="10781" y="21600"/>
                  </a:cubicBezTo>
                  <a:cubicBezTo>
                    <a:pt x="8181" y="21600"/>
                    <a:pt x="5582" y="21600"/>
                    <a:pt x="2982" y="21600"/>
                  </a:cubicBezTo>
                  <a:cubicBezTo>
                    <a:pt x="1032" y="21600"/>
                    <a:pt x="0" y="20560"/>
                    <a:pt x="0" y="18597"/>
                  </a:cubicBezTo>
                  <a:cubicBezTo>
                    <a:pt x="0" y="13399"/>
                    <a:pt x="0" y="8201"/>
                    <a:pt x="0" y="3003"/>
                  </a:cubicBezTo>
                  <a:cubicBezTo>
                    <a:pt x="0" y="1040"/>
                    <a:pt x="1070" y="0"/>
                    <a:pt x="30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511" name="TextBox 56"/>
          <p:cNvSpPr txBox="1"/>
          <p:nvPr/>
        </p:nvSpPr>
        <p:spPr>
          <a:xfrm>
            <a:off x="754100" y="1649977"/>
            <a:ext cx="6342410" cy="57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00526" indent="-200526">
              <a:buSzPct val="100000"/>
              <a:buChar char="•"/>
              <a:defRPr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used to measure the quality of predictions from a classification algorithm </a:t>
            </a:r>
          </a:p>
        </p:txBody>
      </p:sp>
      <p:sp>
        <p:nvSpPr>
          <p:cNvPr id="512" name="TextBox 58"/>
          <p:cNvSpPr txBox="1"/>
          <p:nvPr/>
        </p:nvSpPr>
        <p:spPr>
          <a:xfrm>
            <a:off x="685856" y="2695412"/>
            <a:ext cx="2024699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Precision</a:t>
            </a:r>
          </a:p>
        </p:txBody>
      </p:sp>
      <p:sp>
        <p:nvSpPr>
          <p:cNvPr id="513" name="Text Placeholder 12"/>
          <p:cNvSpPr txBox="1"/>
          <p:nvPr/>
        </p:nvSpPr>
        <p:spPr>
          <a:xfrm>
            <a:off x="882188" y="3182988"/>
            <a:ext cx="5445954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200"/>
              </a:spcBef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Number of identified members of class divided by all times the model predicted the class </a:t>
            </a:r>
          </a:p>
        </p:txBody>
      </p:sp>
      <p:sp>
        <p:nvSpPr>
          <p:cNvPr id="514" name="TextBox 62"/>
          <p:cNvSpPr txBox="1"/>
          <p:nvPr/>
        </p:nvSpPr>
        <p:spPr>
          <a:xfrm>
            <a:off x="882188" y="3774396"/>
            <a:ext cx="1148034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Recall</a:t>
            </a:r>
          </a:p>
        </p:txBody>
      </p:sp>
      <p:sp>
        <p:nvSpPr>
          <p:cNvPr id="515" name="Text Placeholder 12"/>
          <p:cNvSpPr txBox="1"/>
          <p:nvPr/>
        </p:nvSpPr>
        <p:spPr>
          <a:xfrm>
            <a:off x="882188" y="4230377"/>
            <a:ext cx="5300832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200"/>
              </a:spcBef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Number of members of class that the classifier identified correctly divided by total number of members in that class  </a:t>
            </a:r>
          </a:p>
        </p:txBody>
      </p:sp>
      <p:sp>
        <p:nvSpPr>
          <p:cNvPr id="516" name="TextBox 66"/>
          <p:cNvSpPr txBox="1"/>
          <p:nvPr/>
        </p:nvSpPr>
        <p:spPr>
          <a:xfrm>
            <a:off x="874953" y="5052316"/>
            <a:ext cx="1646505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F1 Score</a:t>
            </a:r>
          </a:p>
        </p:txBody>
      </p:sp>
      <p:sp>
        <p:nvSpPr>
          <p:cNvPr id="517" name="Text Placeholder 12"/>
          <p:cNvSpPr txBox="1"/>
          <p:nvPr/>
        </p:nvSpPr>
        <p:spPr>
          <a:xfrm>
            <a:off x="882188" y="5443010"/>
            <a:ext cx="5445954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200"/>
              </a:spcBef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Combines precision and recall into one metric, if precision and recall are both high, F1 will be high too </a:t>
            </a:r>
          </a:p>
        </p:txBody>
      </p:sp>
      <p:pic>
        <p:nvPicPr>
          <p:cNvPr id="518" name="Google Shape;413;p11" descr="Google Shape;413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0474" y="2537530"/>
            <a:ext cx="4625549" cy="1782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1000" fill="hold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8" grpId="1"/>
      <p:bldP build="whole" bldLvl="1" animBg="1" rev="0" advAuto="0" spid="518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Box 9"/>
          <p:cNvSpPr txBox="1"/>
          <p:nvPr/>
        </p:nvSpPr>
        <p:spPr>
          <a:xfrm>
            <a:off x="768531" y="5614163"/>
            <a:ext cx="684994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Validation Curve</a:t>
            </a:r>
          </a:p>
        </p:txBody>
      </p:sp>
      <p:sp>
        <p:nvSpPr>
          <p:cNvPr id="521" name="TextBox 10"/>
          <p:cNvSpPr txBox="1"/>
          <p:nvPr/>
        </p:nvSpPr>
        <p:spPr>
          <a:xfrm>
            <a:off x="810244" y="604318"/>
            <a:ext cx="5000003" cy="1306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Validation curve is important diagnostic tool that shows the sensitivity between changes in a machine learning model’s accuracy with change in parameters of the model  </a:t>
            </a:r>
          </a:p>
        </p:txBody>
      </p:sp>
      <p:sp>
        <p:nvSpPr>
          <p:cNvPr id="522" name="TextBox 11"/>
          <p:cNvSpPr txBox="1"/>
          <p:nvPr/>
        </p:nvSpPr>
        <p:spPr>
          <a:xfrm>
            <a:off x="781095" y="2257553"/>
            <a:ext cx="5000003" cy="987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Overfitting: Occurs when training curve reaches a higher score relatively quickly and validation curve is lagging behind </a:t>
            </a:r>
          </a:p>
        </p:txBody>
      </p:sp>
      <p:sp>
        <p:nvSpPr>
          <p:cNvPr id="523" name="TextBox 12"/>
          <p:cNvSpPr txBox="1"/>
          <p:nvPr/>
        </p:nvSpPr>
        <p:spPr>
          <a:xfrm>
            <a:off x="850693" y="3776586"/>
            <a:ext cx="4860806" cy="1306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Underfitting: Both validation and training scores are low, the model is too simple or it is informed by too few features (dataset has very few features) </a:t>
            </a:r>
          </a:p>
        </p:txBody>
      </p:sp>
      <p:graphicFrame>
        <p:nvGraphicFramePr>
          <p:cNvPr id="524" name="Chart 49"/>
          <p:cNvGraphicFramePr/>
          <p:nvPr/>
        </p:nvGraphicFramePr>
        <p:xfrm>
          <a:off x="7081945" y="589093"/>
          <a:ext cx="2179575" cy="133674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pSp>
        <p:nvGrpSpPr>
          <p:cNvPr id="527" name="Group 55"/>
          <p:cNvGrpSpPr/>
          <p:nvPr/>
        </p:nvGrpSpPr>
        <p:grpSpPr>
          <a:xfrm>
            <a:off x="7159598" y="2073381"/>
            <a:ext cx="2231475" cy="267893"/>
            <a:chOff x="0" y="0"/>
            <a:chExt cx="2231474" cy="267892"/>
          </a:xfrm>
        </p:grpSpPr>
        <p:sp>
          <p:nvSpPr>
            <p:cNvPr id="525" name="TextBox 56"/>
            <p:cNvSpPr/>
            <p:nvPr/>
          </p:nvSpPr>
          <p:spPr>
            <a:xfrm>
              <a:off x="0" y="0"/>
              <a:ext cx="223147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526" name="TextBox 57"/>
            <p:cNvSpPr/>
            <p:nvPr/>
          </p:nvSpPr>
          <p:spPr>
            <a:xfrm>
              <a:off x="0" y="267892"/>
              <a:ext cx="223147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Detailed data shown on the next slide!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Picture Placeholder 2" descr="Picture Placeholder 2"/>
          <p:cNvPicPr>
            <a:picLocks noChangeAspect="1"/>
          </p:cNvPicPr>
          <p:nvPr/>
        </p:nvPicPr>
        <p:blipFill>
          <a:blip r:embed="rId2">
            <a:alphaModFix amt="64622"/>
            <a:extLst/>
          </a:blip>
          <a:srcRect l="0" t="0" r="0" b="0"/>
          <a:stretch>
            <a:fillRect/>
          </a:stretch>
        </p:blipFill>
        <p:spPr>
          <a:xfrm rot="10800000">
            <a:off x="-2269442" y="-1"/>
            <a:ext cx="6569473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5" h="21600" fill="norm" stroke="1" extrusionOk="0">
                <a:moveTo>
                  <a:pt x="3589" y="0"/>
                </a:moveTo>
                <a:lnTo>
                  <a:pt x="3559" y="39"/>
                </a:lnTo>
                <a:cubicBezTo>
                  <a:pt x="3459" y="160"/>
                  <a:pt x="3364" y="286"/>
                  <a:pt x="3275" y="412"/>
                </a:cubicBezTo>
                <a:lnTo>
                  <a:pt x="3118" y="658"/>
                </a:lnTo>
                <a:lnTo>
                  <a:pt x="2978" y="799"/>
                </a:lnTo>
                <a:lnTo>
                  <a:pt x="2899" y="930"/>
                </a:lnTo>
                <a:lnTo>
                  <a:pt x="2898" y="932"/>
                </a:lnTo>
                <a:lnTo>
                  <a:pt x="2866" y="982"/>
                </a:lnTo>
                <a:lnTo>
                  <a:pt x="2750" y="1155"/>
                </a:lnTo>
                <a:cubicBezTo>
                  <a:pt x="2664" y="1278"/>
                  <a:pt x="2572" y="1401"/>
                  <a:pt x="2485" y="1509"/>
                </a:cubicBezTo>
                <a:cubicBezTo>
                  <a:pt x="2485" y="1509"/>
                  <a:pt x="2485" y="1509"/>
                  <a:pt x="2476" y="1489"/>
                </a:cubicBezTo>
                <a:cubicBezTo>
                  <a:pt x="2496" y="1480"/>
                  <a:pt x="2508" y="1451"/>
                  <a:pt x="2478" y="1440"/>
                </a:cubicBezTo>
                <a:lnTo>
                  <a:pt x="2468" y="1449"/>
                </a:lnTo>
                <a:lnTo>
                  <a:pt x="2434" y="1506"/>
                </a:lnTo>
                <a:cubicBezTo>
                  <a:pt x="2425" y="1486"/>
                  <a:pt x="2425" y="1486"/>
                  <a:pt x="2425" y="1486"/>
                </a:cubicBezTo>
                <a:lnTo>
                  <a:pt x="2468" y="1449"/>
                </a:lnTo>
                <a:lnTo>
                  <a:pt x="2645" y="1146"/>
                </a:lnTo>
                <a:cubicBezTo>
                  <a:pt x="2715" y="1036"/>
                  <a:pt x="2778" y="932"/>
                  <a:pt x="2814" y="821"/>
                </a:cubicBezTo>
                <a:cubicBezTo>
                  <a:pt x="2912" y="709"/>
                  <a:pt x="3083" y="541"/>
                  <a:pt x="3025" y="470"/>
                </a:cubicBezTo>
                <a:cubicBezTo>
                  <a:pt x="2896" y="620"/>
                  <a:pt x="2811" y="704"/>
                  <a:pt x="2691" y="874"/>
                </a:cubicBezTo>
                <a:cubicBezTo>
                  <a:pt x="2711" y="865"/>
                  <a:pt x="2721" y="885"/>
                  <a:pt x="2732" y="856"/>
                </a:cubicBezTo>
                <a:cubicBezTo>
                  <a:pt x="2741" y="876"/>
                  <a:pt x="2602" y="1006"/>
                  <a:pt x="2590" y="1035"/>
                </a:cubicBezTo>
                <a:cubicBezTo>
                  <a:pt x="2537" y="1081"/>
                  <a:pt x="2546" y="1101"/>
                  <a:pt x="2576" y="1112"/>
                </a:cubicBezTo>
                <a:cubicBezTo>
                  <a:pt x="2502" y="1168"/>
                  <a:pt x="2388" y="1406"/>
                  <a:pt x="2311" y="1510"/>
                </a:cubicBezTo>
                <a:cubicBezTo>
                  <a:pt x="2279" y="1548"/>
                  <a:pt x="2259" y="1556"/>
                  <a:pt x="2227" y="1594"/>
                </a:cubicBezTo>
                <a:cubicBezTo>
                  <a:pt x="2007" y="1925"/>
                  <a:pt x="1856" y="2299"/>
                  <a:pt x="1686" y="2632"/>
                </a:cubicBezTo>
                <a:cubicBezTo>
                  <a:pt x="1619" y="2756"/>
                  <a:pt x="1469" y="2916"/>
                  <a:pt x="1528" y="2939"/>
                </a:cubicBezTo>
                <a:cubicBezTo>
                  <a:pt x="1494" y="3025"/>
                  <a:pt x="1458" y="3111"/>
                  <a:pt x="1416" y="3129"/>
                </a:cubicBezTo>
                <a:cubicBezTo>
                  <a:pt x="1402" y="3206"/>
                  <a:pt x="1414" y="3176"/>
                  <a:pt x="1465" y="3179"/>
                </a:cubicBezTo>
                <a:cubicBezTo>
                  <a:pt x="1608" y="2951"/>
                  <a:pt x="1716" y="2644"/>
                  <a:pt x="1827" y="2454"/>
                </a:cubicBezTo>
                <a:cubicBezTo>
                  <a:pt x="1818" y="2434"/>
                  <a:pt x="1838" y="2425"/>
                  <a:pt x="1848" y="2445"/>
                </a:cubicBezTo>
                <a:cubicBezTo>
                  <a:pt x="1848" y="2445"/>
                  <a:pt x="1836" y="2474"/>
                  <a:pt x="1836" y="2474"/>
                </a:cubicBezTo>
                <a:cubicBezTo>
                  <a:pt x="1804" y="2511"/>
                  <a:pt x="1812" y="2531"/>
                  <a:pt x="1822" y="2551"/>
                </a:cubicBezTo>
                <a:lnTo>
                  <a:pt x="1854" y="2515"/>
                </a:lnTo>
                <a:lnTo>
                  <a:pt x="1699" y="2886"/>
                </a:lnTo>
                <a:cubicBezTo>
                  <a:pt x="1638" y="3016"/>
                  <a:pt x="1573" y="3145"/>
                  <a:pt x="1510" y="3279"/>
                </a:cubicBezTo>
                <a:cubicBezTo>
                  <a:pt x="1364" y="3555"/>
                  <a:pt x="1249" y="3843"/>
                  <a:pt x="1153" y="4121"/>
                </a:cubicBezTo>
                <a:cubicBezTo>
                  <a:pt x="1130" y="4179"/>
                  <a:pt x="1097" y="4216"/>
                  <a:pt x="1053" y="4282"/>
                </a:cubicBezTo>
                <a:cubicBezTo>
                  <a:pt x="969" y="4532"/>
                  <a:pt x="911" y="4676"/>
                  <a:pt x="828" y="4926"/>
                </a:cubicBezTo>
                <a:lnTo>
                  <a:pt x="795" y="4931"/>
                </a:lnTo>
                <a:lnTo>
                  <a:pt x="540" y="5796"/>
                </a:lnTo>
                <a:lnTo>
                  <a:pt x="548" y="5801"/>
                </a:lnTo>
                <a:cubicBezTo>
                  <a:pt x="553" y="5799"/>
                  <a:pt x="555" y="5792"/>
                  <a:pt x="550" y="5782"/>
                </a:cubicBezTo>
                <a:lnTo>
                  <a:pt x="558" y="5776"/>
                </a:lnTo>
                <a:lnTo>
                  <a:pt x="562" y="5754"/>
                </a:lnTo>
                <a:cubicBezTo>
                  <a:pt x="566" y="5764"/>
                  <a:pt x="563" y="5770"/>
                  <a:pt x="559" y="5775"/>
                </a:cubicBezTo>
                <a:lnTo>
                  <a:pt x="558" y="5776"/>
                </a:lnTo>
                <a:lnTo>
                  <a:pt x="545" y="5844"/>
                </a:lnTo>
                <a:cubicBezTo>
                  <a:pt x="543" y="5874"/>
                  <a:pt x="545" y="5903"/>
                  <a:pt x="544" y="5928"/>
                </a:cubicBezTo>
                <a:cubicBezTo>
                  <a:pt x="469" y="6197"/>
                  <a:pt x="373" y="6477"/>
                  <a:pt x="317" y="6786"/>
                </a:cubicBezTo>
                <a:cubicBezTo>
                  <a:pt x="303" y="6864"/>
                  <a:pt x="289" y="6941"/>
                  <a:pt x="284" y="7039"/>
                </a:cubicBezTo>
                <a:cubicBezTo>
                  <a:pt x="251" y="7291"/>
                  <a:pt x="195" y="7600"/>
                  <a:pt x="162" y="7852"/>
                </a:cubicBezTo>
                <a:cubicBezTo>
                  <a:pt x="137" y="8042"/>
                  <a:pt x="113" y="8203"/>
                  <a:pt x="123" y="8294"/>
                </a:cubicBezTo>
                <a:lnTo>
                  <a:pt x="138" y="8336"/>
                </a:lnTo>
                <a:lnTo>
                  <a:pt x="133" y="8365"/>
                </a:lnTo>
                <a:lnTo>
                  <a:pt x="128" y="8368"/>
                </a:lnTo>
                <a:cubicBezTo>
                  <a:pt x="125" y="8369"/>
                  <a:pt x="125" y="8369"/>
                  <a:pt x="125" y="8369"/>
                </a:cubicBezTo>
                <a:cubicBezTo>
                  <a:pt x="125" y="8369"/>
                  <a:pt x="125" y="8369"/>
                  <a:pt x="114" y="8398"/>
                </a:cubicBezTo>
                <a:lnTo>
                  <a:pt x="124" y="8419"/>
                </a:lnTo>
                <a:lnTo>
                  <a:pt x="118" y="8452"/>
                </a:lnTo>
                <a:lnTo>
                  <a:pt x="135" y="8444"/>
                </a:lnTo>
                <a:lnTo>
                  <a:pt x="141" y="8456"/>
                </a:lnTo>
                <a:cubicBezTo>
                  <a:pt x="141" y="8456"/>
                  <a:pt x="141" y="8457"/>
                  <a:pt x="142" y="8454"/>
                </a:cubicBezTo>
                <a:lnTo>
                  <a:pt x="148" y="8442"/>
                </a:lnTo>
                <a:lnTo>
                  <a:pt x="148" y="8455"/>
                </a:lnTo>
                <a:cubicBezTo>
                  <a:pt x="137" y="8512"/>
                  <a:pt x="101" y="8617"/>
                  <a:pt x="103" y="8640"/>
                </a:cubicBezTo>
                <a:cubicBezTo>
                  <a:pt x="77" y="8704"/>
                  <a:pt x="93" y="8718"/>
                  <a:pt x="125" y="8715"/>
                </a:cubicBezTo>
                <a:cubicBezTo>
                  <a:pt x="85" y="8796"/>
                  <a:pt x="94" y="9058"/>
                  <a:pt x="73" y="9184"/>
                </a:cubicBezTo>
                <a:cubicBezTo>
                  <a:pt x="62" y="9231"/>
                  <a:pt x="46" y="9248"/>
                  <a:pt x="34" y="9295"/>
                </a:cubicBezTo>
                <a:cubicBezTo>
                  <a:pt x="-10" y="9686"/>
                  <a:pt x="28" y="10085"/>
                  <a:pt x="30" y="10456"/>
                </a:cubicBezTo>
                <a:cubicBezTo>
                  <a:pt x="27" y="10596"/>
                  <a:pt x="-35" y="10803"/>
                  <a:pt x="29" y="10798"/>
                </a:cubicBezTo>
                <a:cubicBezTo>
                  <a:pt x="38" y="10890"/>
                  <a:pt x="46" y="10982"/>
                  <a:pt x="17" y="11015"/>
                </a:cubicBezTo>
                <a:cubicBezTo>
                  <a:pt x="40" y="11090"/>
                  <a:pt x="37" y="11059"/>
                  <a:pt x="84" y="11040"/>
                </a:cubicBezTo>
                <a:cubicBezTo>
                  <a:pt x="107" y="10775"/>
                  <a:pt x="63" y="10454"/>
                  <a:pt x="75" y="10236"/>
                </a:cubicBezTo>
                <a:cubicBezTo>
                  <a:pt x="57" y="10222"/>
                  <a:pt x="72" y="10206"/>
                  <a:pt x="89" y="10220"/>
                </a:cubicBezTo>
                <a:cubicBezTo>
                  <a:pt x="89" y="10220"/>
                  <a:pt x="92" y="10250"/>
                  <a:pt x="92" y="10250"/>
                </a:cubicBezTo>
                <a:cubicBezTo>
                  <a:pt x="80" y="10297"/>
                  <a:pt x="98" y="10312"/>
                  <a:pt x="115" y="10326"/>
                </a:cubicBezTo>
                <a:lnTo>
                  <a:pt x="125" y="10279"/>
                </a:lnTo>
                <a:lnTo>
                  <a:pt x="123" y="10248"/>
                </a:lnTo>
                <a:cubicBezTo>
                  <a:pt x="126" y="10278"/>
                  <a:pt x="127" y="10279"/>
                  <a:pt x="127" y="10279"/>
                </a:cubicBezTo>
                <a:lnTo>
                  <a:pt x="125" y="10279"/>
                </a:lnTo>
                <a:lnTo>
                  <a:pt x="159" y="10678"/>
                </a:lnTo>
                <a:cubicBezTo>
                  <a:pt x="164" y="10820"/>
                  <a:pt x="165" y="10963"/>
                  <a:pt x="171" y="11110"/>
                </a:cubicBezTo>
                <a:cubicBezTo>
                  <a:pt x="168" y="11420"/>
                  <a:pt x="197" y="11727"/>
                  <a:pt x="240" y="12018"/>
                </a:cubicBezTo>
                <a:cubicBezTo>
                  <a:pt x="246" y="12079"/>
                  <a:pt x="233" y="12127"/>
                  <a:pt x="224" y="12205"/>
                </a:cubicBezTo>
                <a:cubicBezTo>
                  <a:pt x="265" y="12465"/>
                  <a:pt x="279" y="12618"/>
                  <a:pt x="320" y="12878"/>
                </a:cubicBezTo>
                <a:lnTo>
                  <a:pt x="293" y="12896"/>
                </a:lnTo>
                <a:lnTo>
                  <a:pt x="463" y="13780"/>
                </a:lnTo>
                <a:lnTo>
                  <a:pt x="472" y="13781"/>
                </a:lnTo>
                <a:cubicBezTo>
                  <a:pt x="476" y="13777"/>
                  <a:pt x="475" y="13769"/>
                  <a:pt x="467" y="13762"/>
                </a:cubicBezTo>
                <a:lnTo>
                  <a:pt x="471" y="13755"/>
                </a:lnTo>
                <a:lnTo>
                  <a:pt x="464" y="13731"/>
                </a:lnTo>
                <a:cubicBezTo>
                  <a:pt x="473" y="13738"/>
                  <a:pt x="473" y="13747"/>
                  <a:pt x="472" y="13752"/>
                </a:cubicBezTo>
                <a:lnTo>
                  <a:pt x="471" y="13755"/>
                </a:lnTo>
                <a:lnTo>
                  <a:pt x="490" y="13820"/>
                </a:lnTo>
                <a:cubicBezTo>
                  <a:pt x="503" y="13848"/>
                  <a:pt x="517" y="13874"/>
                  <a:pt x="527" y="13896"/>
                </a:cubicBezTo>
                <a:cubicBezTo>
                  <a:pt x="584" y="14170"/>
                  <a:pt x="628" y="14461"/>
                  <a:pt x="721" y="14762"/>
                </a:cubicBezTo>
                <a:cubicBezTo>
                  <a:pt x="744" y="14838"/>
                  <a:pt x="767" y="14913"/>
                  <a:pt x="808" y="15002"/>
                </a:cubicBezTo>
                <a:cubicBezTo>
                  <a:pt x="895" y="15243"/>
                  <a:pt x="987" y="15544"/>
                  <a:pt x="1074" y="15784"/>
                </a:cubicBezTo>
                <a:cubicBezTo>
                  <a:pt x="1117" y="15904"/>
                  <a:pt x="1155" y="16013"/>
                  <a:pt x="1191" y="16095"/>
                </a:cubicBezTo>
                <a:lnTo>
                  <a:pt x="1241" y="16191"/>
                </a:lnTo>
                <a:lnTo>
                  <a:pt x="1304" y="16376"/>
                </a:lnTo>
                <a:lnTo>
                  <a:pt x="1357" y="16621"/>
                </a:lnTo>
                <a:cubicBezTo>
                  <a:pt x="1472" y="16844"/>
                  <a:pt x="1592" y="17155"/>
                  <a:pt x="1676" y="17416"/>
                </a:cubicBezTo>
                <a:cubicBezTo>
                  <a:pt x="1676" y="17416"/>
                  <a:pt x="1676" y="17417"/>
                  <a:pt x="1654" y="17412"/>
                </a:cubicBezTo>
                <a:cubicBezTo>
                  <a:pt x="1658" y="17391"/>
                  <a:pt x="1640" y="17365"/>
                  <a:pt x="1613" y="17382"/>
                </a:cubicBezTo>
                <a:lnTo>
                  <a:pt x="1614" y="17396"/>
                </a:lnTo>
                <a:lnTo>
                  <a:pt x="1644" y="17455"/>
                </a:lnTo>
                <a:cubicBezTo>
                  <a:pt x="1622" y="17451"/>
                  <a:pt x="1622" y="17451"/>
                  <a:pt x="1622" y="17451"/>
                </a:cubicBezTo>
                <a:lnTo>
                  <a:pt x="1614" y="17396"/>
                </a:lnTo>
                <a:lnTo>
                  <a:pt x="1459" y="17082"/>
                </a:lnTo>
                <a:cubicBezTo>
                  <a:pt x="1406" y="16964"/>
                  <a:pt x="1354" y="16853"/>
                  <a:pt x="1281" y="16761"/>
                </a:cubicBezTo>
                <a:cubicBezTo>
                  <a:pt x="1241" y="16620"/>
                  <a:pt x="1196" y="16390"/>
                  <a:pt x="1102" y="16394"/>
                </a:cubicBezTo>
                <a:cubicBezTo>
                  <a:pt x="1156" y="16582"/>
                  <a:pt x="1178" y="16697"/>
                  <a:pt x="1254" y="16890"/>
                </a:cubicBezTo>
                <a:cubicBezTo>
                  <a:pt x="1258" y="16869"/>
                  <a:pt x="1280" y="16873"/>
                  <a:pt x="1263" y="16848"/>
                </a:cubicBezTo>
                <a:cubicBezTo>
                  <a:pt x="1285" y="16852"/>
                  <a:pt x="1315" y="17036"/>
                  <a:pt x="1333" y="17061"/>
                </a:cubicBezTo>
                <a:cubicBezTo>
                  <a:pt x="1342" y="17130"/>
                  <a:pt x="1365" y="17135"/>
                  <a:pt x="1392" y="17118"/>
                </a:cubicBezTo>
                <a:cubicBezTo>
                  <a:pt x="1396" y="17207"/>
                  <a:pt x="1532" y="17434"/>
                  <a:pt x="1577" y="17554"/>
                </a:cubicBezTo>
                <a:cubicBezTo>
                  <a:pt x="1590" y="17601"/>
                  <a:pt x="1586" y="17622"/>
                  <a:pt x="1599" y="17669"/>
                </a:cubicBezTo>
                <a:cubicBezTo>
                  <a:pt x="1754" y="18033"/>
                  <a:pt x="1986" y="18367"/>
                  <a:pt x="2172" y="18692"/>
                </a:cubicBezTo>
                <a:cubicBezTo>
                  <a:pt x="2239" y="18817"/>
                  <a:pt x="2287" y="19025"/>
                  <a:pt x="2340" y="18991"/>
                </a:cubicBezTo>
                <a:cubicBezTo>
                  <a:pt x="2393" y="19068"/>
                  <a:pt x="2447" y="19146"/>
                  <a:pt x="2438" y="19189"/>
                </a:cubicBezTo>
                <a:cubicBezTo>
                  <a:pt x="2496" y="19244"/>
                  <a:pt x="2478" y="19218"/>
                  <a:pt x="2509" y="19180"/>
                </a:cubicBezTo>
                <a:cubicBezTo>
                  <a:pt x="2399" y="18936"/>
                  <a:pt x="2198" y="18676"/>
                  <a:pt x="2100" y="18479"/>
                </a:cubicBezTo>
                <a:cubicBezTo>
                  <a:pt x="2078" y="18474"/>
                  <a:pt x="2083" y="18452"/>
                  <a:pt x="2106" y="18456"/>
                </a:cubicBezTo>
                <a:cubicBezTo>
                  <a:pt x="2106" y="18456"/>
                  <a:pt x="2124" y="18482"/>
                  <a:pt x="2124" y="18482"/>
                </a:cubicBezTo>
                <a:cubicBezTo>
                  <a:pt x="2137" y="18530"/>
                  <a:pt x="2159" y="18534"/>
                  <a:pt x="2181" y="18539"/>
                </a:cubicBezTo>
                <a:lnTo>
                  <a:pt x="2168" y="18492"/>
                </a:lnTo>
                <a:lnTo>
                  <a:pt x="2395" y="18828"/>
                </a:lnTo>
                <a:cubicBezTo>
                  <a:pt x="2470" y="18951"/>
                  <a:pt x="2543" y="19075"/>
                  <a:pt x="2620" y="19201"/>
                </a:cubicBezTo>
                <a:cubicBezTo>
                  <a:pt x="2771" y="19475"/>
                  <a:pt x="2949" y="19733"/>
                  <a:pt x="3131" y="19969"/>
                </a:cubicBezTo>
                <a:cubicBezTo>
                  <a:pt x="3166" y="20020"/>
                  <a:pt x="3181" y="20067"/>
                  <a:pt x="3212" y="20140"/>
                </a:cubicBezTo>
                <a:cubicBezTo>
                  <a:pt x="3376" y="20350"/>
                  <a:pt x="3464" y="20478"/>
                  <a:pt x="3629" y="20688"/>
                </a:cubicBezTo>
                <a:lnTo>
                  <a:pt x="3614" y="20716"/>
                </a:lnTo>
                <a:lnTo>
                  <a:pt x="4204" y="21415"/>
                </a:lnTo>
                <a:lnTo>
                  <a:pt x="4212" y="21412"/>
                </a:lnTo>
                <a:cubicBezTo>
                  <a:pt x="4213" y="21407"/>
                  <a:pt x="4209" y="21401"/>
                  <a:pt x="4198" y="21399"/>
                </a:cubicBezTo>
                <a:lnTo>
                  <a:pt x="4197" y="21390"/>
                </a:lnTo>
                <a:lnTo>
                  <a:pt x="4180" y="21372"/>
                </a:lnTo>
                <a:cubicBezTo>
                  <a:pt x="4191" y="21375"/>
                  <a:pt x="4195" y="21382"/>
                  <a:pt x="4197" y="21388"/>
                </a:cubicBezTo>
                <a:lnTo>
                  <a:pt x="4197" y="21390"/>
                </a:lnTo>
                <a:lnTo>
                  <a:pt x="4247" y="21439"/>
                </a:lnTo>
                <a:cubicBezTo>
                  <a:pt x="4272" y="21458"/>
                  <a:pt x="4298" y="21474"/>
                  <a:pt x="4318" y="21489"/>
                </a:cubicBezTo>
                <a:lnTo>
                  <a:pt x="4413" y="21600"/>
                </a:lnTo>
                <a:lnTo>
                  <a:pt x="4636" y="21600"/>
                </a:lnTo>
                <a:lnTo>
                  <a:pt x="4469" y="21404"/>
                </a:lnTo>
                <a:cubicBezTo>
                  <a:pt x="4344" y="21254"/>
                  <a:pt x="4223" y="21114"/>
                  <a:pt x="4074" y="20996"/>
                </a:cubicBezTo>
                <a:cubicBezTo>
                  <a:pt x="4021" y="20919"/>
                  <a:pt x="3985" y="20868"/>
                  <a:pt x="3949" y="20816"/>
                </a:cubicBezTo>
                <a:cubicBezTo>
                  <a:pt x="3833" y="20705"/>
                  <a:pt x="3874" y="20735"/>
                  <a:pt x="3741" y="20598"/>
                </a:cubicBezTo>
                <a:cubicBezTo>
                  <a:pt x="3723" y="20572"/>
                  <a:pt x="3750" y="20555"/>
                  <a:pt x="3750" y="20555"/>
                </a:cubicBezTo>
                <a:cubicBezTo>
                  <a:pt x="3630" y="20354"/>
                  <a:pt x="3537" y="20247"/>
                  <a:pt x="3466" y="20144"/>
                </a:cubicBezTo>
                <a:cubicBezTo>
                  <a:pt x="3377" y="20015"/>
                  <a:pt x="3301" y="19934"/>
                  <a:pt x="3190" y="19801"/>
                </a:cubicBezTo>
                <a:cubicBezTo>
                  <a:pt x="3185" y="19767"/>
                  <a:pt x="3197" y="19764"/>
                  <a:pt x="3217" y="19768"/>
                </a:cubicBezTo>
                <a:cubicBezTo>
                  <a:pt x="3227" y="19769"/>
                  <a:pt x="3239" y="19774"/>
                  <a:pt x="3251" y="19776"/>
                </a:cubicBezTo>
                <a:lnTo>
                  <a:pt x="3274" y="19776"/>
                </a:lnTo>
                <a:lnTo>
                  <a:pt x="3311" y="19834"/>
                </a:lnTo>
                <a:cubicBezTo>
                  <a:pt x="3311" y="19812"/>
                  <a:pt x="3333" y="19812"/>
                  <a:pt x="3311" y="19790"/>
                </a:cubicBezTo>
                <a:cubicBezTo>
                  <a:pt x="3333" y="19790"/>
                  <a:pt x="3401" y="19964"/>
                  <a:pt x="3424" y="19986"/>
                </a:cubicBezTo>
                <a:cubicBezTo>
                  <a:pt x="3447" y="20052"/>
                  <a:pt x="3469" y="20052"/>
                  <a:pt x="3492" y="20030"/>
                </a:cubicBezTo>
                <a:cubicBezTo>
                  <a:pt x="3514" y="20117"/>
                  <a:pt x="3696" y="20313"/>
                  <a:pt x="3764" y="20422"/>
                </a:cubicBezTo>
                <a:cubicBezTo>
                  <a:pt x="3787" y="20466"/>
                  <a:pt x="3787" y="20488"/>
                  <a:pt x="3810" y="20531"/>
                </a:cubicBezTo>
                <a:cubicBezTo>
                  <a:pt x="4037" y="20858"/>
                  <a:pt x="4332" y="21142"/>
                  <a:pt x="4582" y="21425"/>
                </a:cubicBezTo>
                <a:cubicBezTo>
                  <a:pt x="4605" y="21452"/>
                  <a:pt x="4628" y="21486"/>
                  <a:pt x="4650" y="21519"/>
                </a:cubicBezTo>
                <a:lnTo>
                  <a:pt x="4703" y="21600"/>
                </a:lnTo>
                <a:lnTo>
                  <a:pt x="4804" y="21600"/>
                </a:lnTo>
                <a:lnTo>
                  <a:pt x="4732" y="21519"/>
                </a:lnTo>
                <a:cubicBezTo>
                  <a:pt x="4633" y="21415"/>
                  <a:pt x="4537" y="21316"/>
                  <a:pt x="4469" y="21229"/>
                </a:cubicBezTo>
                <a:cubicBezTo>
                  <a:pt x="4446" y="21229"/>
                  <a:pt x="4446" y="21208"/>
                  <a:pt x="4469" y="21208"/>
                </a:cubicBezTo>
                <a:cubicBezTo>
                  <a:pt x="4469" y="21208"/>
                  <a:pt x="4491" y="21229"/>
                  <a:pt x="4491" y="21229"/>
                </a:cubicBezTo>
                <a:cubicBezTo>
                  <a:pt x="4514" y="21272"/>
                  <a:pt x="4537" y="21272"/>
                  <a:pt x="4560" y="21272"/>
                </a:cubicBezTo>
                <a:lnTo>
                  <a:pt x="4537" y="21230"/>
                </a:lnTo>
                <a:lnTo>
                  <a:pt x="4830" y="21515"/>
                </a:lnTo>
                <a:lnTo>
                  <a:pt x="4907" y="21600"/>
                </a:lnTo>
                <a:lnTo>
                  <a:pt x="6373" y="21600"/>
                </a:lnTo>
                <a:lnTo>
                  <a:pt x="5941" y="21155"/>
                </a:lnTo>
                <a:cubicBezTo>
                  <a:pt x="3675" y="18692"/>
                  <a:pt x="2217" y="15564"/>
                  <a:pt x="1913" y="12185"/>
                </a:cubicBezTo>
                <a:cubicBezTo>
                  <a:pt x="1885" y="11840"/>
                  <a:pt x="1858" y="11520"/>
                  <a:pt x="1858" y="11175"/>
                </a:cubicBezTo>
                <a:cubicBezTo>
                  <a:pt x="1858" y="11175"/>
                  <a:pt x="1831" y="11175"/>
                  <a:pt x="1831" y="11149"/>
                </a:cubicBezTo>
                <a:lnTo>
                  <a:pt x="1831" y="11069"/>
                </a:lnTo>
                <a:lnTo>
                  <a:pt x="1858" y="11042"/>
                </a:lnTo>
                <a:lnTo>
                  <a:pt x="1858" y="10299"/>
                </a:lnTo>
                <a:cubicBezTo>
                  <a:pt x="1886" y="9714"/>
                  <a:pt x="1940" y="9156"/>
                  <a:pt x="2024" y="8571"/>
                </a:cubicBezTo>
                <a:cubicBezTo>
                  <a:pt x="2300" y="6685"/>
                  <a:pt x="2910" y="4905"/>
                  <a:pt x="3824" y="3311"/>
                </a:cubicBezTo>
                <a:cubicBezTo>
                  <a:pt x="4295" y="2408"/>
                  <a:pt x="4904" y="1531"/>
                  <a:pt x="5568" y="708"/>
                </a:cubicBezTo>
                <a:cubicBezTo>
                  <a:pt x="5541" y="734"/>
                  <a:pt x="5541" y="734"/>
                  <a:pt x="5514" y="734"/>
                </a:cubicBezTo>
                <a:cubicBezTo>
                  <a:pt x="5569" y="654"/>
                  <a:pt x="5706" y="494"/>
                  <a:pt x="5817" y="361"/>
                </a:cubicBezTo>
                <a:cubicBezTo>
                  <a:pt x="5900" y="282"/>
                  <a:pt x="5956" y="203"/>
                  <a:pt x="6011" y="176"/>
                </a:cubicBezTo>
                <a:lnTo>
                  <a:pt x="6186" y="0"/>
                </a:lnTo>
                <a:lnTo>
                  <a:pt x="3903" y="0"/>
                </a:lnTo>
                <a:lnTo>
                  <a:pt x="3582" y="370"/>
                </a:lnTo>
                <a:lnTo>
                  <a:pt x="3511" y="461"/>
                </a:lnTo>
                <a:lnTo>
                  <a:pt x="3511" y="450"/>
                </a:lnTo>
                <a:cubicBezTo>
                  <a:pt x="3494" y="476"/>
                  <a:pt x="3467" y="459"/>
                  <a:pt x="3397" y="562"/>
                </a:cubicBezTo>
                <a:cubicBezTo>
                  <a:pt x="3462" y="438"/>
                  <a:pt x="3571" y="304"/>
                  <a:pt x="3681" y="170"/>
                </a:cubicBezTo>
                <a:lnTo>
                  <a:pt x="3798" y="0"/>
                </a:lnTo>
                <a:lnTo>
                  <a:pt x="3589" y="0"/>
                </a:lnTo>
                <a:close/>
                <a:moveTo>
                  <a:pt x="3824" y="3311"/>
                </a:moveTo>
                <a:cubicBezTo>
                  <a:pt x="2855" y="5125"/>
                  <a:pt x="2246" y="7120"/>
                  <a:pt x="2072" y="9246"/>
                </a:cubicBezTo>
                <a:lnTo>
                  <a:pt x="2043" y="9804"/>
                </a:lnTo>
                <a:lnTo>
                  <a:pt x="2030" y="9869"/>
                </a:lnTo>
                <a:cubicBezTo>
                  <a:pt x="2041" y="9859"/>
                  <a:pt x="2041" y="9859"/>
                  <a:pt x="2031" y="9849"/>
                </a:cubicBezTo>
                <a:cubicBezTo>
                  <a:pt x="2032" y="9829"/>
                  <a:pt x="2022" y="9819"/>
                  <a:pt x="2021" y="9839"/>
                </a:cubicBezTo>
                <a:cubicBezTo>
                  <a:pt x="2021" y="9839"/>
                  <a:pt x="2010" y="9868"/>
                  <a:pt x="2020" y="9879"/>
                </a:cubicBezTo>
                <a:cubicBezTo>
                  <a:pt x="2020" y="9879"/>
                  <a:pt x="2008" y="9889"/>
                  <a:pt x="2008" y="9889"/>
                </a:cubicBezTo>
                <a:cubicBezTo>
                  <a:pt x="2008" y="9889"/>
                  <a:pt x="2008" y="9888"/>
                  <a:pt x="2018" y="9899"/>
                </a:cubicBezTo>
                <a:cubicBezTo>
                  <a:pt x="1980" y="10049"/>
                  <a:pt x="1963" y="10199"/>
                  <a:pt x="2000" y="10321"/>
                </a:cubicBezTo>
                <a:cubicBezTo>
                  <a:pt x="1944" y="10410"/>
                  <a:pt x="1977" y="10633"/>
                  <a:pt x="1961" y="10764"/>
                </a:cubicBezTo>
                <a:cubicBezTo>
                  <a:pt x="1969" y="10815"/>
                  <a:pt x="1981" y="10805"/>
                  <a:pt x="1992" y="10775"/>
                </a:cubicBezTo>
                <a:cubicBezTo>
                  <a:pt x="1979" y="10845"/>
                  <a:pt x="1996" y="10927"/>
                  <a:pt x="1974" y="10946"/>
                </a:cubicBezTo>
                <a:cubicBezTo>
                  <a:pt x="1980" y="11057"/>
                  <a:pt x="1988" y="11128"/>
                  <a:pt x="1986" y="11189"/>
                </a:cubicBezTo>
                <a:cubicBezTo>
                  <a:pt x="1993" y="11260"/>
                  <a:pt x="2001" y="11311"/>
                  <a:pt x="2029" y="11402"/>
                </a:cubicBezTo>
                <a:cubicBezTo>
                  <a:pt x="2050" y="11403"/>
                  <a:pt x="2040" y="11373"/>
                  <a:pt x="2061" y="11374"/>
                </a:cubicBezTo>
                <a:cubicBezTo>
                  <a:pt x="2076" y="11516"/>
                  <a:pt x="2073" y="11616"/>
                  <a:pt x="2089" y="11738"/>
                </a:cubicBezTo>
                <a:lnTo>
                  <a:pt x="2091" y="11811"/>
                </a:lnTo>
                <a:lnTo>
                  <a:pt x="2080" y="11786"/>
                </a:lnTo>
                <a:lnTo>
                  <a:pt x="2096" y="11916"/>
                </a:lnTo>
                <a:lnTo>
                  <a:pt x="2096" y="11925"/>
                </a:lnTo>
                <a:lnTo>
                  <a:pt x="2099" y="11939"/>
                </a:lnTo>
                <a:lnTo>
                  <a:pt x="2166" y="12464"/>
                </a:lnTo>
                <a:cubicBezTo>
                  <a:pt x="2197" y="12690"/>
                  <a:pt x="2232" y="12915"/>
                  <a:pt x="2274" y="13141"/>
                </a:cubicBezTo>
                <a:cubicBezTo>
                  <a:pt x="2274" y="13194"/>
                  <a:pt x="2273" y="13247"/>
                  <a:pt x="2301" y="13274"/>
                </a:cubicBezTo>
                <a:cubicBezTo>
                  <a:pt x="2488" y="14280"/>
                  <a:pt x="2775" y="15252"/>
                  <a:pt x="3152" y="16180"/>
                </a:cubicBezTo>
                <a:lnTo>
                  <a:pt x="3537" y="17045"/>
                </a:lnTo>
                <a:lnTo>
                  <a:pt x="3539" y="17055"/>
                </a:lnTo>
                <a:cubicBezTo>
                  <a:pt x="3541" y="17065"/>
                  <a:pt x="3545" y="17076"/>
                  <a:pt x="3553" y="17080"/>
                </a:cubicBezTo>
                <a:cubicBezTo>
                  <a:pt x="3553" y="17080"/>
                  <a:pt x="3545" y="17095"/>
                  <a:pt x="3545" y="17095"/>
                </a:cubicBezTo>
                <a:cubicBezTo>
                  <a:pt x="3545" y="17095"/>
                  <a:pt x="3545" y="17094"/>
                  <a:pt x="3561" y="17101"/>
                </a:cubicBezTo>
                <a:cubicBezTo>
                  <a:pt x="3588" y="17280"/>
                  <a:pt x="3639" y="17451"/>
                  <a:pt x="3735" y="17569"/>
                </a:cubicBezTo>
                <a:cubicBezTo>
                  <a:pt x="3715" y="17689"/>
                  <a:pt x="3852" y="17918"/>
                  <a:pt x="3894" y="18066"/>
                </a:cubicBezTo>
                <a:cubicBezTo>
                  <a:pt x="3927" y="18118"/>
                  <a:pt x="3934" y="18102"/>
                  <a:pt x="3933" y="18065"/>
                </a:cubicBezTo>
                <a:cubicBezTo>
                  <a:pt x="3951" y="18147"/>
                  <a:pt x="4008" y="18229"/>
                  <a:pt x="3993" y="18259"/>
                </a:cubicBezTo>
                <a:cubicBezTo>
                  <a:pt x="4051" y="18377"/>
                  <a:pt x="4091" y="18451"/>
                  <a:pt x="4116" y="18518"/>
                </a:cubicBezTo>
                <a:cubicBezTo>
                  <a:pt x="4156" y="18591"/>
                  <a:pt x="4188" y="18642"/>
                  <a:pt x="4260" y="18730"/>
                </a:cubicBezTo>
                <a:cubicBezTo>
                  <a:pt x="4284" y="18722"/>
                  <a:pt x="4259" y="18693"/>
                  <a:pt x="4283" y="18685"/>
                </a:cubicBezTo>
                <a:cubicBezTo>
                  <a:pt x="4364" y="18833"/>
                  <a:pt x="4405" y="18945"/>
                  <a:pt x="4478" y="19070"/>
                </a:cubicBezTo>
                <a:cubicBezTo>
                  <a:pt x="4528" y="19203"/>
                  <a:pt x="4601" y="19328"/>
                  <a:pt x="4714" y="19490"/>
                </a:cubicBezTo>
                <a:cubicBezTo>
                  <a:pt x="4665" y="19394"/>
                  <a:pt x="4721" y="19437"/>
                  <a:pt x="4768" y="19459"/>
                </a:cubicBezTo>
                <a:cubicBezTo>
                  <a:pt x="4784" y="19466"/>
                  <a:pt x="4792" y="19489"/>
                  <a:pt x="4808" y="19496"/>
                </a:cubicBezTo>
                <a:cubicBezTo>
                  <a:pt x="4808" y="19496"/>
                  <a:pt x="4815" y="19481"/>
                  <a:pt x="4806" y="19459"/>
                </a:cubicBezTo>
                <a:cubicBezTo>
                  <a:pt x="4806" y="19459"/>
                  <a:pt x="4807" y="19458"/>
                  <a:pt x="4798" y="19436"/>
                </a:cubicBezTo>
                <a:cubicBezTo>
                  <a:pt x="4815" y="19481"/>
                  <a:pt x="4837" y="19435"/>
                  <a:pt x="4789" y="19376"/>
                </a:cubicBezTo>
                <a:cubicBezTo>
                  <a:pt x="4789" y="19376"/>
                  <a:pt x="4789" y="19377"/>
                  <a:pt x="4766" y="19385"/>
                </a:cubicBezTo>
                <a:cubicBezTo>
                  <a:pt x="4750" y="19378"/>
                  <a:pt x="4742" y="19355"/>
                  <a:pt x="4742" y="19355"/>
                </a:cubicBezTo>
                <a:cubicBezTo>
                  <a:pt x="4719" y="19363"/>
                  <a:pt x="4734" y="19370"/>
                  <a:pt x="4742" y="19392"/>
                </a:cubicBezTo>
                <a:cubicBezTo>
                  <a:pt x="4742" y="19392"/>
                  <a:pt x="4743" y="19393"/>
                  <a:pt x="4752" y="19415"/>
                </a:cubicBezTo>
                <a:cubicBezTo>
                  <a:pt x="4688" y="19349"/>
                  <a:pt x="4606" y="19201"/>
                  <a:pt x="4621" y="19171"/>
                </a:cubicBezTo>
                <a:cubicBezTo>
                  <a:pt x="4540" y="19024"/>
                  <a:pt x="4428" y="18899"/>
                  <a:pt x="4418" y="18802"/>
                </a:cubicBezTo>
                <a:cubicBezTo>
                  <a:pt x="4369" y="18706"/>
                  <a:pt x="4362" y="18759"/>
                  <a:pt x="4314" y="18700"/>
                </a:cubicBezTo>
                <a:cubicBezTo>
                  <a:pt x="4265" y="18604"/>
                  <a:pt x="4305" y="18603"/>
                  <a:pt x="4280" y="18536"/>
                </a:cubicBezTo>
                <a:cubicBezTo>
                  <a:pt x="4192" y="18441"/>
                  <a:pt x="4159" y="18352"/>
                  <a:pt x="4134" y="18285"/>
                </a:cubicBezTo>
                <a:cubicBezTo>
                  <a:pt x="4109" y="18218"/>
                  <a:pt x="4091" y="18137"/>
                  <a:pt x="4026" y="18034"/>
                </a:cubicBezTo>
                <a:cubicBezTo>
                  <a:pt x="3994" y="18019"/>
                  <a:pt x="3972" y="17990"/>
                  <a:pt x="3972" y="18028"/>
                </a:cubicBezTo>
                <a:cubicBezTo>
                  <a:pt x="3903" y="17895"/>
                  <a:pt x="3859" y="17777"/>
                  <a:pt x="3823" y="17661"/>
                </a:cubicBezTo>
                <a:lnTo>
                  <a:pt x="3774" y="17501"/>
                </a:lnTo>
                <a:lnTo>
                  <a:pt x="4023" y="17975"/>
                </a:lnTo>
                <a:cubicBezTo>
                  <a:pt x="4701" y="19165"/>
                  <a:pt x="5537" y="20260"/>
                  <a:pt x="6502" y="21236"/>
                </a:cubicBezTo>
                <a:lnTo>
                  <a:pt x="6893" y="21600"/>
                </a:lnTo>
                <a:lnTo>
                  <a:pt x="8098" y="21600"/>
                </a:lnTo>
                <a:lnTo>
                  <a:pt x="7922" y="21378"/>
                </a:lnTo>
                <a:cubicBezTo>
                  <a:pt x="7729" y="21085"/>
                  <a:pt x="7534" y="20819"/>
                  <a:pt x="7340" y="20554"/>
                </a:cubicBezTo>
                <a:cubicBezTo>
                  <a:pt x="7285" y="20554"/>
                  <a:pt x="7285" y="20581"/>
                  <a:pt x="7285" y="20634"/>
                </a:cubicBezTo>
                <a:cubicBezTo>
                  <a:pt x="7147" y="20395"/>
                  <a:pt x="7036" y="20236"/>
                  <a:pt x="6953" y="20050"/>
                </a:cubicBezTo>
                <a:cubicBezTo>
                  <a:pt x="6870" y="19911"/>
                  <a:pt x="6803" y="19771"/>
                  <a:pt x="6704" y="19609"/>
                </a:cubicBezTo>
                <a:lnTo>
                  <a:pt x="6609" y="19462"/>
                </a:lnTo>
                <a:lnTo>
                  <a:pt x="6594" y="19465"/>
                </a:lnTo>
                <a:cubicBezTo>
                  <a:pt x="6594" y="19465"/>
                  <a:pt x="6565" y="19465"/>
                  <a:pt x="6538" y="19439"/>
                </a:cubicBezTo>
                <a:lnTo>
                  <a:pt x="6510" y="19439"/>
                </a:lnTo>
                <a:cubicBezTo>
                  <a:pt x="6483" y="19386"/>
                  <a:pt x="6427" y="19332"/>
                  <a:pt x="6454" y="19305"/>
                </a:cubicBezTo>
                <a:cubicBezTo>
                  <a:pt x="6427" y="19305"/>
                  <a:pt x="6400" y="19279"/>
                  <a:pt x="6400" y="19252"/>
                </a:cubicBezTo>
                <a:lnTo>
                  <a:pt x="6400" y="19226"/>
                </a:lnTo>
                <a:lnTo>
                  <a:pt x="6427" y="19226"/>
                </a:lnTo>
                <a:cubicBezTo>
                  <a:pt x="6372" y="19160"/>
                  <a:pt x="6344" y="19106"/>
                  <a:pt x="6316" y="19052"/>
                </a:cubicBezTo>
                <a:lnTo>
                  <a:pt x="6273" y="18975"/>
                </a:lnTo>
                <a:lnTo>
                  <a:pt x="6277" y="18970"/>
                </a:lnTo>
                <a:cubicBezTo>
                  <a:pt x="6291" y="18971"/>
                  <a:pt x="6317" y="18986"/>
                  <a:pt x="6341" y="18996"/>
                </a:cubicBezTo>
                <a:cubicBezTo>
                  <a:pt x="6357" y="19003"/>
                  <a:pt x="6367" y="19025"/>
                  <a:pt x="6383" y="19031"/>
                </a:cubicBezTo>
                <a:lnTo>
                  <a:pt x="6383" y="19024"/>
                </a:lnTo>
                <a:lnTo>
                  <a:pt x="6454" y="19092"/>
                </a:lnTo>
                <a:cubicBezTo>
                  <a:pt x="6427" y="19066"/>
                  <a:pt x="6400" y="19040"/>
                  <a:pt x="6400" y="19014"/>
                </a:cubicBezTo>
                <a:cubicBezTo>
                  <a:pt x="6510" y="19147"/>
                  <a:pt x="6648" y="19305"/>
                  <a:pt x="6786" y="19491"/>
                </a:cubicBezTo>
                <a:cubicBezTo>
                  <a:pt x="6925" y="19677"/>
                  <a:pt x="7064" y="19863"/>
                  <a:pt x="7175" y="20022"/>
                </a:cubicBezTo>
                <a:cubicBezTo>
                  <a:pt x="7175" y="19996"/>
                  <a:pt x="7202" y="19996"/>
                  <a:pt x="7229" y="20022"/>
                </a:cubicBezTo>
                <a:cubicBezTo>
                  <a:pt x="7368" y="20182"/>
                  <a:pt x="7479" y="20315"/>
                  <a:pt x="7645" y="20448"/>
                </a:cubicBezTo>
                <a:cubicBezTo>
                  <a:pt x="7617" y="20501"/>
                  <a:pt x="7756" y="20554"/>
                  <a:pt x="7812" y="20608"/>
                </a:cubicBezTo>
                <a:cubicBezTo>
                  <a:pt x="7839" y="20634"/>
                  <a:pt x="7811" y="20661"/>
                  <a:pt x="7866" y="20688"/>
                </a:cubicBezTo>
                <a:cubicBezTo>
                  <a:pt x="7866" y="20714"/>
                  <a:pt x="7950" y="20741"/>
                  <a:pt x="8006" y="20794"/>
                </a:cubicBezTo>
                <a:cubicBezTo>
                  <a:pt x="8089" y="20873"/>
                  <a:pt x="8172" y="20979"/>
                  <a:pt x="8255" y="21059"/>
                </a:cubicBezTo>
                <a:cubicBezTo>
                  <a:pt x="8365" y="21165"/>
                  <a:pt x="8365" y="21192"/>
                  <a:pt x="8503" y="21299"/>
                </a:cubicBezTo>
                <a:cubicBezTo>
                  <a:pt x="8566" y="21365"/>
                  <a:pt x="8638" y="21429"/>
                  <a:pt x="8711" y="21491"/>
                </a:cubicBezTo>
                <a:lnTo>
                  <a:pt x="8846" y="21600"/>
                </a:lnTo>
                <a:lnTo>
                  <a:pt x="9058" y="21600"/>
                </a:lnTo>
                <a:lnTo>
                  <a:pt x="8974" y="21538"/>
                </a:lnTo>
                <a:cubicBezTo>
                  <a:pt x="8614" y="21272"/>
                  <a:pt x="8282" y="20979"/>
                  <a:pt x="7977" y="20714"/>
                </a:cubicBezTo>
                <a:cubicBezTo>
                  <a:pt x="8060" y="20714"/>
                  <a:pt x="8171" y="20899"/>
                  <a:pt x="8282" y="20952"/>
                </a:cubicBezTo>
                <a:cubicBezTo>
                  <a:pt x="8282" y="20979"/>
                  <a:pt x="8338" y="20979"/>
                  <a:pt x="8365" y="20979"/>
                </a:cubicBezTo>
                <a:cubicBezTo>
                  <a:pt x="8559" y="21138"/>
                  <a:pt x="8808" y="21352"/>
                  <a:pt x="9057" y="21511"/>
                </a:cubicBezTo>
                <a:lnTo>
                  <a:pt x="9176" y="21600"/>
                </a:lnTo>
                <a:lnTo>
                  <a:pt x="9352" y="21600"/>
                </a:lnTo>
                <a:lnTo>
                  <a:pt x="9307" y="21564"/>
                </a:lnTo>
                <a:cubicBezTo>
                  <a:pt x="9224" y="21511"/>
                  <a:pt x="9141" y="21484"/>
                  <a:pt x="9197" y="21484"/>
                </a:cubicBezTo>
                <a:cubicBezTo>
                  <a:pt x="9113" y="21404"/>
                  <a:pt x="9001" y="21325"/>
                  <a:pt x="8863" y="21245"/>
                </a:cubicBezTo>
                <a:cubicBezTo>
                  <a:pt x="8835" y="21218"/>
                  <a:pt x="8780" y="21165"/>
                  <a:pt x="8725" y="21139"/>
                </a:cubicBezTo>
                <a:lnTo>
                  <a:pt x="8698" y="21139"/>
                </a:lnTo>
                <a:lnTo>
                  <a:pt x="8670" y="21112"/>
                </a:lnTo>
                <a:lnTo>
                  <a:pt x="8670" y="21085"/>
                </a:lnTo>
                <a:lnTo>
                  <a:pt x="8642" y="21085"/>
                </a:lnTo>
                <a:cubicBezTo>
                  <a:pt x="8448" y="20926"/>
                  <a:pt x="8255" y="20767"/>
                  <a:pt x="8117" y="20634"/>
                </a:cubicBezTo>
                <a:cubicBezTo>
                  <a:pt x="8089" y="20634"/>
                  <a:pt x="8061" y="20634"/>
                  <a:pt x="8061" y="20608"/>
                </a:cubicBezTo>
                <a:lnTo>
                  <a:pt x="8033" y="20608"/>
                </a:lnTo>
                <a:cubicBezTo>
                  <a:pt x="8033" y="20607"/>
                  <a:pt x="8006" y="20608"/>
                  <a:pt x="8006" y="20581"/>
                </a:cubicBezTo>
                <a:cubicBezTo>
                  <a:pt x="8006" y="20572"/>
                  <a:pt x="8006" y="20563"/>
                  <a:pt x="8006" y="20554"/>
                </a:cubicBezTo>
                <a:cubicBezTo>
                  <a:pt x="7923" y="20474"/>
                  <a:pt x="7729" y="20315"/>
                  <a:pt x="7812" y="20341"/>
                </a:cubicBezTo>
                <a:lnTo>
                  <a:pt x="7783" y="20315"/>
                </a:lnTo>
                <a:cubicBezTo>
                  <a:pt x="7755" y="20315"/>
                  <a:pt x="7756" y="20262"/>
                  <a:pt x="7756" y="20262"/>
                </a:cubicBezTo>
                <a:lnTo>
                  <a:pt x="7810" y="20262"/>
                </a:lnTo>
                <a:lnTo>
                  <a:pt x="7753" y="20209"/>
                </a:lnTo>
                <a:lnTo>
                  <a:pt x="7728" y="20130"/>
                </a:lnTo>
                <a:lnTo>
                  <a:pt x="7735" y="20136"/>
                </a:lnTo>
                <a:cubicBezTo>
                  <a:pt x="7783" y="20176"/>
                  <a:pt x="7811" y="20182"/>
                  <a:pt x="7783" y="20102"/>
                </a:cubicBezTo>
                <a:cubicBezTo>
                  <a:pt x="7894" y="20262"/>
                  <a:pt x="7950" y="20289"/>
                  <a:pt x="8061" y="20395"/>
                </a:cubicBezTo>
                <a:lnTo>
                  <a:pt x="8033" y="20395"/>
                </a:lnTo>
                <a:lnTo>
                  <a:pt x="8117" y="20475"/>
                </a:lnTo>
                <a:lnTo>
                  <a:pt x="8144" y="20475"/>
                </a:lnTo>
                <a:lnTo>
                  <a:pt x="8144" y="20501"/>
                </a:lnTo>
                <a:lnTo>
                  <a:pt x="8171" y="20501"/>
                </a:lnTo>
                <a:cubicBezTo>
                  <a:pt x="8199" y="20528"/>
                  <a:pt x="8200" y="20554"/>
                  <a:pt x="8227" y="20554"/>
                </a:cubicBezTo>
                <a:cubicBezTo>
                  <a:pt x="8227" y="20580"/>
                  <a:pt x="8255" y="20581"/>
                  <a:pt x="8255" y="20608"/>
                </a:cubicBezTo>
                <a:cubicBezTo>
                  <a:pt x="8282" y="20607"/>
                  <a:pt x="8282" y="20634"/>
                  <a:pt x="8282" y="20634"/>
                </a:cubicBezTo>
                <a:lnTo>
                  <a:pt x="8365" y="20714"/>
                </a:lnTo>
                <a:cubicBezTo>
                  <a:pt x="8365" y="20723"/>
                  <a:pt x="8365" y="20731"/>
                  <a:pt x="8365" y="20740"/>
                </a:cubicBezTo>
                <a:cubicBezTo>
                  <a:pt x="8365" y="20740"/>
                  <a:pt x="8393" y="20740"/>
                  <a:pt x="8393" y="20766"/>
                </a:cubicBezTo>
                <a:cubicBezTo>
                  <a:pt x="8476" y="20819"/>
                  <a:pt x="8559" y="20899"/>
                  <a:pt x="8642" y="20979"/>
                </a:cubicBezTo>
                <a:lnTo>
                  <a:pt x="8670" y="20952"/>
                </a:lnTo>
                <a:lnTo>
                  <a:pt x="8642" y="20926"/>
                </a:lnTo>
                <a:cubicBezTo>
                  <a:pt x="8614" y="20926"/>
                  <a:pt x="8614" y="20900"/>
                  <a:pt x="8614" y="20900"/>
                </a:cubicBezTo>
                <a:lnTo>
                  <a:pt x="8642" y="20900"/>
                </a:lnTo>
                <a:lnTo>
                  <a:pt x="8670" y="20926"/>
                </a:lnTo>
                <a:lnTo>
                  <a:pt x="8698" y="20952"/>
                </a:lnTo>
                <a:lnTo>
                  <a:pt x="8698" y="20979"/>
                </a:lnTo>
                <a:lnTo>
                  <a:pt x="8698" y="21006"/>
                </a:lnTo>
                <a:cubicBezTo>
                  <a:pt x="8781" y="21059"/>
                  <a:pt x="8863" y="21139"/>
                  <a:pt x="8946" y="21192"/>
                </a:cubicBezTo>
                <a:cubicBezTo>
                  <a:pt x="8946" y="21201"/>
                  <a:pt x="8946" y="21210"/>
                  <a:pt x="8946" y="21219"/>
                </a:cubicBezTo>
                <a:cubicBezTo>
                  <a:pt x="9140" y="21352"/>
                  <a:pt x="9306" y="21484"/>
                  <a:pt x="9500" y="21590"/>
                </a:cubicBezTo>
                <a:lnTo>
                  <a:pt x="9514" y="21600"/>
                </a:lnTo>
                <a:lnTo>
                  <a:pt x="9969" y="21600"/>
                </a:lnTo>
                <a:lnTo>
                  <a:pt x="9857" y="21514"/>
                </a:lnTo>
                <a:cubicBezTo>
                  <a:pt x="9798" y="21471"/>
                  <a:pt x="9736" y="21432"/>
                  <a:pt x="9667" y="21405"/>
                </a:cubicBezTo>
                <a:lnTo>
                  <a:pt x="9639" y="21378"/>
                </a:lnTo>
                <a:lnTo>
                  <a:pt x="9639" y="21351"/>
                </a:lnTo>
                <a:lnTo>
                  <a:pt x="9611" y="21351"/>
                </a:lnTo>
                <a:lnTo>
                  <a:pt x="9611" y="21378"/>
                </a:lnTo>
                <a:cubicBezTo>
                  <a:pt x="9555" y="21378"/>
                  <a:pt x="9528" y="21352"/>
                  <a:pt x="9473" y="21325"/>
                </a:cubicBezTo>
                <a:lnTo>
                  <a:pt x="9473" y="21299"/>
                </a:lnTo>
                <a:cubicBezTo>
                  <a:pt x="9390" y="21325"/>
                  <a:pt x="9528" y="21351"/>
                  <a:pt x="9500" y="21378"/>
                </a:cubicBezTo>
                <a:cubicBezTo>
                  <a:pt x="9472" y="21351"/>
                  <a:pt x="9362" y="21298"/>
                  <a:pt x="9279" y="21219"/>
                </a:cubicBezTo>
                <a:cubicBezTo>
                  <a:pt x="9251" y="21192"/>
                  <a:pt x="9196" y="21139"/>
                  <a:pt x="9141" y="21112"/>
                </a:cubicBezTo>
                <a:cubicBezTo>
                  <a:pt x="9113" y="21086"/>
                  <a:pt x="9058" y="21033"/>
                  <a:pt x="9002" y="21006"/>
                </a:cubicBezTo>
                <a:cubicBezTo>
                  <a:pt x="8919" y="20927"/>
                  <a:pt x="8835" y="20900"/>
                  <a:pt x="8752" y="20794"/>
                </a:cubicBezTo>
                <a:cubicBezTo>
                  <a:pt x="8725" y="20767"/>
                  <a:pt x="8670" y="20740"/>
                  <a:pt x="8670" y="20740"/>
                </a:cubicBezTo>
                <a:cubicBezTo>
                  <a:pt x="8643" y="20713"/>
                  <a:pt x="8614" y="20714"/>
                  <a:pt x="8614" y="20688"/>
                </a:cubicBezTo>
                <a:cubicBezTo>
                  <a:pt x="8587" y="20688"/>
                  <a:pt x="8587" y="20687"/>
                  <a:pt x="8560" y="20660"/>
                </a:cubicBezTo>
                <a:lnTo>
                  <a:pt x="8476" y="20581"/>
                </a:lnTo>
                <a:cubicBezTo>
                  <a:pt x="8476" y="20608"/>
                  <a:pt x="8393" y="20528"/>
                  <a:pt x="8393" y="20528"/>
                </a:cubicBezTo>
                <a:cubicBezTo>
                  <a:pt x="8365" y="20501"/>
                  <a:pt x="8338" y="20474"/>
                  <a:pt x="8338" y="20448"/>
                </a:cubicBezTo>
                <a:lnTo>
                  <a:pt x="8309" y="20448"/>
                </a:lnTo>
                <a:cubicBezTo>
                  <a:pt x="8032" y="20262"/>
                  <a:pt x="7701" y="19970"/>
                  <a:pt x="7480" y="19758"/>
                </a:cubicBezTo>
                <a:lnTo>
                  <a:pt x="7451" y="19758"/>
                </a:lnTo>
                <a:lnTo>
                  <a:pt x="7423" y="19758"/>
                </a:lnTo>
                <a:lnTo>
                  <a:pt x="7480" y="19810"/>
                </a:lnTo>
                <a:lnTo>
                  <a:pt x="7534" y="19864"/>
                </a:lnTo>
                <a:lnTo>
                  <a:pt x="7590" y="19916"/>
                </a:lnTo>
                <a:lnTo>
                  <a:pt x="7590" y="19944"/>
                </a:lnTo>
                <a:cubicBezTo>
                  <a:pt x="7646" y="19970"/>
                  <a:pt x="7673" y="20023"/>
                  <a:pt x="7728" y="20076"/>
                </a:cubicBezTo>
                <a:lnTo>
                  <a:pt x="7728" y="20102"/>
                </a:lnTo>
                <a:cubicBezTo>
                  <a:pt x="7728" y="20129"/>
                  <a:pt x="7701" y="20103"/>
                  <a:pt x="7701" y="20102"/>
                </a:cubicBezTo>
                <a:lnTo>
                  <a:pt x="7728" y="20129"/>
                </a:lnTo>
                <a:lnTo>
                  <a:pt x="7632" y="20079"/>
                </a:lnTo>
                <a:cubicBezTo>
                  <a:pt x="7604" y="20049"/>
                  <a:pt x="7576" y="20010"/>
                  <a:pt x="7534" y="19970"/>
                </a:cubicBezTo>
                <a:lnTo>
                  <a:pt x="7507" y="19970"/>
                </a:lnTo>
                <a:cubicBezTo>
                  <a:pt x="7507" y="19943"/>
                  <a:pt x="7479" y="19944"/>
                  <a:pt x="7507" y="19944"/>
                </a:cubicBezTo>
                <a:cubicBezTo>
                  <a:pt x="7507" y="19935"/>
                  <a:pt x="7507" y="19925"/>
                  <a:pt x="7507" y="19916"/>
                </a:cubicBezTo>
                <a:cubicBezTo>
                  <a:pt x="7479" y="19890"/>
                  <a:pt x="7451" y="19890"/>
                  <a:pt x="7423" y="19890"/>
                </a:cubicBezTo>
                <a:lnTo>
                  <a:pt x="7451" y="19916"/>
                </a:lnTo>
                <a:cubicBezTo>
                  <a:pt x="7479" y="19943"/>
                  <a:pt x="7480" y="19970"/>
                  <a:pt x="7480" y="19970"/>
                </a:cubicBezTo>
                <a:cubicBezTo>
                  <a:pt x="7452" y="19970"/>
                  <a:pt x="7424" y="19970"/>
                  <a:pt x="7423" y="19944"/>
                </a:cubicBezTo>
                <a:lnTo>
                  <a:pt x="7396" y="19944"/>
                </a:lnTo>
                <a:cubicBezTo>
                  <a:pt x="7396" y="19970"/>
                  <a:pt x="7535" y="20050"/>
                  <a:pt x="7507" y="20076"/>
                </a:cubicBezTo>
                <a:cubicBezTo>
                  <a:pt x="7258" y="19811"/>
                  <a:pt x="6925" y="19519"/>
                  <a:pt x="6648" y="19226"/>
                </a:cubicBezTo>
                <a:cubicBezTo>
                  <a:pt x="6621" y="19200"/>
                  <a:pt x="6593" y="19147"/>
                  <a:pt x="6565" y="19120"/>
                </a:cubicBezTo>
                <a:lnTo>
                  <a:pt x="6538" y="19092"/>
                </a:lnTo>
                <a:cubicBezTo>
                  <a:pt x="6427" y="18973"/>
                  <a:pt x="6309" y="18834"/>
                  <a:pt x="6191" y="18681"/>
                </a:cubicBezTo>
                <a:lnTo>
                  <a:pt x="5979" y="18379"/>
                </a:lnTo>
                <a:lnTo>
                  <a:pt x="5968" y="18350"/>
                </a:lnTo>
                <a:cubicBezTo>
                  <a:pt x="5942" y="18303"/>
                  <a:pt x="5928" y="18292"/>
                  <a:pt x="5914" y="18286"/>
                </a:cubicBezTo>
                <a:lnTo>
                  <a:pt x="5846" y="18190"/>
                </a:lnTo>
                <a:lnTo>
                  <a:pt x="5835" y="18182"/>
                </a:lnTo>
                <a:lnTo>
                  <a:pt x="5832" y="18160"/>
                </a:lnTo>
                <a:cubicBezTo>
                  <a:pt x="5831" y="18139"/>
                  <a:pt x="5835" y="18122"/>
                  <a:pt x="5821" y="18089"/>
                </a:cubicBezTo>
                <a:cubicBezTo>
                  <a:pt x="5730" y="17996"/>
                  <a:pt x="5693" y="17908"/>
                  <a:pt x="5666" y="17842"/>
                </a:cubicBezTo>
                <a:cubicBezTo>
                  <a:pt x="5639" y="17777"/>
                  <a:pt x="5618" y="17696"/>
                  <a:pt x="5550" y="17595"/>
                </a:cubicBezTo>
                <a:cubicBezTo>
                  <a:pt x="5518" y="17582"/>
                  <a:pt x="5493" y="17553"/>
                  <a:pt x="5495" y="17590"/>
                </a:cubicBezTo>
                <a:cubicBezTo>
                  <a:pt x="5348" y="17329"/>
                  <a:pt x="5304" y="17129"/>
                  <a:pt x="5211" y="16872"/>
                </a:cubicBezTo>
                <a:cubicBezTo>
                  <a:pt x="5227" y="16879"/>
                  <a:pt x="5261" y="16929"/>
                  <a:pt x="5275" y="16899"/>
                </a:cubicBezTo>
                <a:cubicBezTo>
                  <a:pt x="5223" y="16677"/>
                  <a:pt x="5114" y="16668"/>
                  <a:pt x="5025" y="16486"/>
                </a:cubicBezTo>
                <a:cubicBezTo>
                  <a:pt x="5010" y="16498"/>
                  <a:pt x="5017" y="16524"/>
                  <a:pt x="5028" y="16554"/>
                </a:cubicBezTo>
                <a:lnTo>
                  <a:pt x="5045" y="16622"/>
                </a:lnTo>
                <a:lnTo>
                  <a:pt x="5054" y="16628"/>
                </a:lnTo>
                <a:cubicBezTo>
                  <a:pt x="5055" y="16630"/>
                  <a:pt x="5053" y="16635"/>
                  <a:pt x="5050" y="16642"/>
                </a:cubicBezTo>
                <a:lnTo>
                  <a:pt x="5045" y="16622"/>
                </a:lnTo>
                <a:lnTo>
                  <a:pt x="5041" y="16620"/>
                </a:lnTo>
                <a:cubicBezTo>
                  <a:pt x="5032" y="16598"/>
                  <a:pt x="5016" y="16592"/>
                  <a:pt x="5025" y="16614"/>
                </a:cubicBezTo>
                <a:cubicBezTo>
                  <a:pt x="5025" y="16614"/>
                  <a:pt x="5027" y="16651"/>
                  <a:pt x="5043" y="16658"/>
                </a:cubicBezTo>
                <a:cubicBezTo>
                  <a:pt x="5043" y="16657"/>
                  <a:pt x="5036" y="16672"/>
                  <a:pt x="5036" y="16672"/>
                </a:cubicBezTo>
                <a:cubicBezTo>
                  <a:pt x="5036" y="16673"/>
                  <a:pt x="5036" y="16672"/>
                  <a:pt x="5052" y="16679"/>
                </a:cubicBezTo>
                <a:cubicBezTo>
                  <a:pt x="5086" y="16856"/>
                  <a:pt x="5142" y="17026"/>
                  <a:pt x="5243" y="17140"/>
                </a:cubicBezTo>
                <a:cubicBezTo>
                  <a:pt x="5226" y="17261"/>
                  <a:pt x="5372" y="17485"/>
                  <a:pt x="5420" y="17632"/>
                </a:cubicBezTo>
                <a:cubicBezTo>
                  <a:pt x="5454" y="17683"/>
                  <a:pt x="5461" y="17667"/>
                  <a:pt x="5459" y="17630"/>
                </a:cubicBezTo>
                <a:cubicBezTo>
                  <a:pt x="5479" y="17711"/>
                  <a:pt x="5538" y="17791"/>
                  <a:pt x="5524" y="17821"/>
                </a:cubicBezTo>
                <a:cubicBezTo>
                  <a:pt x="5585" y="17938"/>
                  <a:pt x="5628" y="18009"/>
                  <a:pt x="5656" y="18075"/>
                </a:cubicBezTo>
                <a:cubicBezTo>
                  <a:pt x="5699" y="18147"/>
                  <a:pt x="5733" y="18198"/>
                  <a:pt x="5808" y="18284"/>
                </a:cubicBezTo>
                <a:cubicBezTo>
                  <a:pt x="5820" y="18279"/>
                  <a:pt x="5819" y="18271"/>
                  <a:pt x="5818" y="18261"/>
                </a:cubicBezTo>
                <a:lnTo>
                  <a:pt x="5829" y="18240"/>
                </a:lnTo>
                <a:lnTo>
                  <a:pt x="5846" y="18269"/>
                </a:lnTo>
                <a:lnTo>
                  <a:pt x="5846" y="18270"/>
                </a:lnTo>
                <a:lnTo>
                  <a:pt x="5899" y="18366"/>
                </a:lnTo>
                <a:lnTo>
                  <a:pt x="5901" y="18375"/>
                </a:lnTo>
                <a:lnTo>
                  <a:pt x="5906" y="18376"/>
                </a:lnTo>
                <a:lnTo>
                  <a:pt x="5928" y="18419"/>
                </a:lnTo>
                <a:lnTo>
                  <a:pt x="5928" y="18429"/>
                </a:lnTo>
                <a:cubicBezTo>
                  <a:pt x="5956" y="18508"/>
                  <a:pt x="6066" y="18694"/>
                  <a:pt x="6039" y="18668"/>
                </a:cubicBezTo>
                <a:cubicBezTo>
                  <a:pt x="6039" y="18641"/>
                  <a:pt x="6011" y="18642"/>
                  <a:pt x="6011" y="18615"/>
                </a:cubicBezTo>
                <a:cubicBezTo>
                  <a:pt x="6011" y="18642"/>
                  <a:pt x="6011" y="18668"/>
                  <a:pt x="6011" y="18668"/>
                </a:cubicBezTo>
                <a:cubicBezTo>
                  <a:pt x="6011" y="18668"/>
                  <a:pt x="5984" y="18668"/>
                  <a:pt x="5957" y="18641"/>
                </a:cubicBezTo>
                <a:cubicBezTo>
                  <a:pt x="5957" y="18650"/>
                  <a:pt x="5957" y="18659"/>
                  <a:pt x="5957" y="18668"/>
                </a:cubicBezTo>
                <a:cubicBezTo>
                  <a:pt x="5957" y="18667"/>
                  <a:pt x="5984" y="18668"/>
                  <a:pt x="5984" y="18695"/>
                </a:cubicBezTo>
                <a:cubicBezTo>
                  <a:pt x="5984" y="18704"/>
                  <a:pt x="5984" y="18712"/>
                  <a:pt x="5984" y="18721"/>
                </a:cubicBezTo>
                <a:cubicBezTo>
                  <a:pt x="6039" y="18801"/>
                  <a:pt x="6067" y="18853"/>
                  <a:pt x="6067" y="18880"/>
                </a:cubicBezTo>
                <a:lnTo>
                  <a:pt x="6067" y="18908"/>
                </a:lnTo>
                <a:lnTo>
                  <a:pt x="6039" y="18880"/>
                </a:lnTo>
                <a:cubicBezTo>
                  <a:pt x="6066" y="18907"/>
                  <a:pt x="6039" y="18907"/>
                  <a:pt x="6011" y="18880"/>
                </a:cubicBezTo>
                <a:cubicBezTo>
                  <a:pt x="6150" y="19066"/>
                  <a:pt x="6206" y="19199"/>
                  <a:pt x="6289" y="19359"/>
                </a:cubicBezTo>
                <a:cubicBezTo>
                  <a:pt x="6372" y="19492"/>
                  <a:pt x="6455" y="19624"/>
                  <a:pt x="6594" y="19810"/>
                </a:cubicBezTo>
                <a:cubicBezTo>
                  <a:pt x="6566" y="19783"/>
                  <a:pt x="6566" y="19810"/>
                  <a:pt x="6594" y="19836"/>
                </a:cubicBezTo>
                <a:lnTo>
                  <a:pt x="6621" y="19836"/>
                </a:lnTo>
                <a:lnTo>
                  <a:pt x="6621" y="19864"/>
                </a:lnTo>
                <a:lnTo>
                  <a:pt x="6648" y="19890"/>
                </a:lnTo>
                <a:lnTo>
                  <a:pt x="6704" y="19970"/>
                </a:lnTo>
                <a:cubicBezTo>
                  <a:pt x="6677" y="19970"/>
                  <a:pt x="6704" y="19996"/>
                  <a:pt x="6704" y="20022"/>
                </a:cubicBezTo>
                <a:cubicBezTo>
                  <a:pt x="6649" y="19969"/>
                  <a:pt x="6676" y="19969"/>
                  <a:pt x="6648" y="19916"/>
                </a:cubicBezTo>
                <a:lnTo>
                  <a:pt x="6621" y="19916"/>
                </a:lnTo>
                <a:cubicBezTo>
                  <a:pt x="6621" y="19925"/>
                  <a:pt x="6621" y="19935"/>
                  <a:pt x="6621" y="19944"/>
                </a:cubicBezTo>
                <a:cubicBezTo>
                  <a:pt x="6593" y="19944"/>
                  <a:pt x="6594" y="19916"/>
                  <a:pt x="6594" y="19916"/>
                </a:cubicBezTo>
                <a:lnTo>
                  <a:pt x="6594" y="19890"/>
                </a:lnTo>
                <a:lnTo>
                  <a:pt x="6565" y="19864"/>
                </a:lnTo>
                <a:cubicBezTo>
                  <a:pt x="6537" y="19837"/>
                  <a:pt x="6538" y="19757"/>
                  <a:pt x="6510" y="19784"/>
                </a:cubicBezTo>
                <a:cubicBezTo>
                  <a:pt x="6455" y="19757"/>
                  <a:pt x="6538" y="19757"/>
                  <a:pt x="6510" y="19730"/>
                </a:cubicBezTo>
                <a:cubicBezTo>
                  <a:pt x="6483" y="19703"/>
                  <a:pt x="6482" y="19730"/>
                  <a:pt x="6454" y="19730"/>
                </a:cubicBezTo>
                <a:cubicBezTo>
                  <a:pt x="6427" y="19677"/>
                  <a:pt x="6371" y="19545"/>
                  <a:pt x="6371" y="19545"/>
                </a:cubicBezTo>
                <a:cubicBezTo>
                  <a:pt x="6315" y="19439"/>
                  <a:pt x="6177" y="19279"/>
                  <a:pt x="6149" y="19226"/>
                </a:cubicBezTo>
                <a:cubicBezTo>
                  <a:pt x="6122" y="19200"/>
                  <a:pt x="6150" y="19226"/>
                  <a:pt x="6178" y="19226"/>
                </a:cubicBezTo>
                <a:cubicBezTo>
                  <a:pt x="6150" y="19226"/>
                  <a:pt x="6122" y="19172"/>
                  <a:pt x="6122" y="19172"/>
                </a:cubicBezTo>
                <a:lnTo>
                  <a:pt x="6122" y="19120"/>
                </a:lnTo>
                <a:cubicBezTo>
                  <a:pt x="6094" y="19093"/>
                  <a:pt x="6095" y="19147"/>
                  <a:pt x="6095" y="19120"/>
                </a:cubicBezTo>
                <a:cubicBezTo>
                  <a:pt x="6039" y="19093"/>
                  <a:pt x="6094" y="19040"/>
                  <a:pt x="6039" y="19066"/>
                </a:cubicBezTo>
                <a:cubicBezTo>
                  <a:pt x="6018" y="18987"/>
                  <a:pt x="5967" y="18847"/>
                  <a:pt x="5907" y="18760"/>
                </a:cubicBezTo>
                <a:lnTo>
                  <a:pt x="5864" y="18714"/>
                </a:lnTo>
                <a:lnTo>
                  <a:pt x="5863" y="18714"/>
                </a:lnTo>
                <a:cubicBezTo>
                  <a:pt x="5852" y="18714"/>
                  <a:pt x="5846" y="18708"/>
                  <a:pt x="5846" y="18695"/>
                </a:cubicBezTo>
                <a:lnTo>
                  <a:pt x="5864" y="18714"/>
                </a:lnTo>
                <a:lnTo>
                  <a:pt x="5901" y="18695"/>
                </a:lnTo>
                <a:cubicBezTo>
                  <a:pt x="5762" y="18509"/>
                  <a:pt x="5596" y="18216"/>
                  <a:pt x="5568" y="18110"/>
                </a:cubicBezTo>
                <a:cubicBezTo>
                  <a:pt x="5541" y="18057"/>
                  <a:pt x="5320" y="17764"/>
                  <a:pt x="5320" y="17631"/>
                </a:cubicBezTo>
                <a:cubicBezTo>
                  <a:pt x="5292" y="17578"/>
                  <a:pt x="5319" y="17631"/>
                  <a:pt x="5291" y="17631"/>
                </a:cubicBezTo>
                <a:cubicBezTo>
                  <a:pt x="5291" y="17552"/>
                  <a:pt x="5181" y="17392"/>
                  <a:pt x="5125" y="17312"/>
                </a:cubicBezTo>
                <a:cubicBezTo>
                  <a:pt x="5125" y="17312"/>
                  <a:pt x="5153" y="17366"/>
                  <a:pt x="5125" y="17392"/>
                </a:cubicBezTo>
                <a:cubicBezTo>
                  <a:pt x="5070" y="17207"/>
                  <a:pt x="5097" y="17260"/>
                  <a:pt x="5153" y="17286"/>
                </a:cubicBezTo>
                <a:cubicBezTo>
                  <a:pt x="5042" y="17074"/>
                  <a:pt x="5042" y="17048"/>
                  <a:pt x="4931" y="16941"/>
                </a:cubicBezTo>
                <a:lnTo>
                  <a:pt x="4904" y="16914"/>
                </a:lnTo>
                <a:lnTo>
                  <a:pt x="4904" y="16888"/>
                </a:lnTo>
                <a:lnTo>
                  <a:pt x="4931" y="16888"/>
                </a:lnTo>
                <a:cubicBezTo>
                  <a:pt x="4931" y="16888"/>
                  <a:pt x="4932" y="16862"/>
                  <a:pt x="4904" y="16835"/>
                </a:cubicBezTo>
                <a:cubicBezTo>
                  <a:pt x="4904" y="16844"/>
                  <a:pt x="4904" y="16852"/>
                  <a:pt x="4904" y="16861"/>
                </a:cubicBezTo>
                <a:lnTo>
                  <a:pt x="4877" y="16861"/>
                </a:lnTo>
                <a:lnTo>
                  <a:pt x="4877" y="16808"/>
                </a:lnTo>
                <a:lnTo>
                  <a:pt x="4848" y="16781"/>
                </a:lnTo>
                <a:cubicBezTo>
                  <a:pt x="4820" y="16755"/>
                  <a:pt x="4765" y="16622"/>
                  <a:pt x="4848" y="16701"/>
                </a:cubicBezTo>
                <a:cubicBezTo>
                  <a:pt x="4820" y="16675"/>
                  <a:pt x="4821" y="16675"/>
                  <a:pt x="4821" y="16649"/>
                </a:cubicBezTo>
                <a:cubicBezTo>
                  <a:pt x="4821" y="16649"/>
                  <a:pt x="4848" y="16648"/>
                  <a:pt x="4848" y="16675"/>
                </a:cubicBezTo>
                <a:cubicBezTo>
                  <a:pt x="4848" y="16675"/>
                  <a:pt x="4877" y="16675"/>
                  <a:pt x="4877" y="16701"/>
                </a:cubicBezTo>
                <a:lnTo>
                  <a:pt x="4877" y="16649"/>
                </a:lnTo>
                <a:cubicBezTo>
                  <a:pt x="4849" y="16622"/>
                  <a:pt x="4821" y="16568"/>
                  <a:pt x="4793" y="16489"/>
                </a:cubicBezTo>
                <a:cubicBezTo>
                  <a:pt x="4738" y="16382"/>
                  <a:pt x="4683" y="16277"/>
                  <a:pt x="4655" y="16198"/>
                </a:cubicBezTo>
                <a:lnTo>
                  <a:pt x="4626" y="16170"/>
                </a:lnTo>
                <a:lnTo>
                  <a:pt x="4626" y="16144"/>
                </a:lnTo>
                <a:cubicBezTo>
                  <a:pt x="4626" y="16091"/>
                  <a:pt x="4599" y="16038"/>
                  <a:pt x="4572" y="16011"/>
                </a:cubicBezTo>
                <a:cubicBezTo>
                  <a:pt x="4572" y="15985"/>
                  <a:pt x="4544" y="15932"/>
                  <a:pt x="4544" y="15905"/>
                </a:cubicBezTo>
                <a:cubicBezTo>
                  <a:pt x="4517" y="15852"/>
                  <a:pt x="4461" y="15772"/>
                  <a:pt x="4434" y="15719"/>
                </a:cubicBezTo>
                <a:lnTo>
                  <a:pt x="4405" y="15719"/>
                </a:lnTo>
                <a:cubicBezTo>
                  <a:pt x="4405" y="15692"/>
                  <a:pt x="4405" y="15692"/>
                  <a:pt x="4405" y="15665"/>
                </a:cubicBezTo>
                <a:lnTo>
                  <a:pt x="4405" y="15639"/>
                </a:lnTo>
                <a:lnTo>
                  <a:pt x="4434" y="15665"/>
                </a:lnTo>
                <a:cubicBezTo>
                  <a:pt x="4406" y="15612"/>
                  <a:pt x="4323" y="15533"/>
                  <a:pt x="4350" y="15480"/>
                </a:cubicBezTo>
                <a:cubicBezTo>
                  <a:pt x="4323" y="15480"/>
                  <a:pt x="4323" y="15479"/>
                  <a:pt x="4323" y="15452"/>
                </a:cubicBezTo>
                <a:cubicBezTo>
                  <a:pt x="4295" y="15426"/>
                  <a:pt x="4323" y="15426"/>
                  <a:pt x="4323" y="15426"/>
                </a:cubicBezTo>
                <a:cubicBezTo>
                  <a:pt x="4268" y="15347"/>
                  <a:pt x="4322" y="15267"/>
                  <a:pt x="4267" y="15240"/>
                </a:cubicBezTo>
                <a:lnTo>
                  <a:pt x="4267" y="15268"/>
                </a:lnTo>
                <a:cubicBezTo>
                  <a:pt x="4295" y="15321"/>
                  <a:pt x="4295" y="15346"/>
                  <a:pt x="4267" y="15346"/>
                </a:cubicBezTo>
                <a:cubicBezTo>
                  <a:pt x="4267" y="15346"/>
                  <a:pt x="4240" y="15320"/>
                  <a:pt x="4240" y="15294"/>
                </a:cubicBezTo>
                <a:lnTo>
                  <a:pt x="4212" y="15268"/>
                </a:lnTo>
                <a:cubicBezTo>
                  <a:pt x="4157" y="15267"/>
                  <a:pt x="4184" y="15347"/>
                  <a:pt x="4240" y="15374"/>
                </a:cubicBezTo>
                <a:cubicBezTo>
                  <a:pt x="4184" y="15347"/>
                  <a:pt x="4211" y="15480"/>
                  <a:pt x="4184" y="15400"/>
                </a:cubicBezTo>
                <a:cubicBezTo>
                  <a:pt x="4239" y="15347"/>
                  <a:pt x="4074" y="15320"/>
                  <a:pt x="4101" y="15214"/>
                </a:cubicBezTo>
                <a:lnTo>
                  <a:pt x="4073" y="15188"/>
                </a:lnTo>
                <a:lnTo>
                  <a:pt x="4073" y="15161"/>
                </a:lnTo>
                <a:lnTo>
                  <a:pt x="4073" y="15134"/>
                </a:lnTo>
                <a:lnTo>
                  <a:pt x="4101" y="15161"/>
                </a:lnTo>
                <a:cubicBezTo>
                  <a:pt x="4101" y="15135"/>
                  <a:pt x="4074" y="15081"/>
                  <a:pt x="4101" y="15081"/>
                </a:cubicBezTo>
                <a:lnTo>
                  <a:pt x="4129" y="15055"/>
                </a:lnTo>
                <a:cubicBezTo>
                  <a:pt x="4156" y="15108"/>
                  <a:pt x="4156" y="15134"/>
                  <a:pt x="4184" y="15188"/>
                </a:cubicBezTo>
                <a:lnTo>
                  <a:pt x="4184" y="15161"/>
                </a:lnTo>
                <a:cubicBezTo>
                  <a:pt x="4184" y="15135"/>
                  <a:pt x="4184" y="15107"/>
                  <a:pt x="4212" y="15108"/>
                </a:cubicBezTo>
                <a:lnTo>
                  <a:pt x="4236" y="15154"/>
                </a:lnTo>
                <a:lnTo>
                  <a:pt x="4232" y="15104"/>
                </a:lnTo>
                <a:cubicBezTo>
                  <a:pt x="4218" y="15067"/>
                  <a:pt x="4197" y="15028"/>
                  <a:pt x="4184" y="14975"/>
                </a:cubicBezTo>
                <a:cubicBezTo>
                  <a:pt x="4294" y="15134"/>
                  <a:pt x="4212" y="14948"/>
                  <a:pt x="4267" y="14895"/>
                </a:cubicBezTo>
                <a:lnTo>
                  <a:pt x="4240" y="14921"/>
                </a:lnTo>
                <a:lnTo>
                  <a:pt x="4212" y="14921"/>
                </a:lnTo>
                <a:cubicBezTo>
                  <a:pt x="4212" y="14948"/>
                  <a:pt x="4211" y="14948"/>
                  <a:pt x="4184" y="14921"/>
                </a:cubicBezTo>
                <a:cubicBezTo>
                  <a:pt x="4184" y="14921"/>
                  <a:pt x="4184" y="14895"/>
                  <a:pt x="4184" y="14869"/>
                </a:cubicBezTo>
                <a:lnTo>
                  <a:pt x="4184" y="14842"/>
                </a:lnTo>
                <a:cubicBezTo>
                  <a:pt x="4156" y="14816"/>
                  <a:pt x="4129" y="14842"/>
                  <a:pt x="4129" y="14789"/>
                </a:cubicBezTo>
                <a:lnTo>
                  <a:pt x="4129" y="14842"/>
                </a:lnTo>
                <a:cubicBezTo>
                  <a:pt x="4129" y="14869"/>
                  <a:pt x="4101" y="14869"/>
                  <a:pt x="4101" y="14842"/>
                </a:cubicBezTo>
                <a:cubicBezTo>
                  <a:pt x="4074" y="14843"/>
                  <a:pt x="4073" y="14815"/>
                  <a:pt x="4073" y="14789"/>
                </a:cubicBezTo>
                <a:lnTo>
                  <a:pt x="4073" y="14735"/>
                </a:lnTo>
                <a:cubicBezTo>
                  <a:pt x="4073" y="14682"/>
                  <a:pt x="4101" y="14629"/>
                  <a:pt x="4129" y="14682"/>
                </a:cubicBezTo>
                <a:cubicBezTo>
                  <a:pt x="4129" y="14656"/>
                  <a:pt x="4128" y="14656"/>
                  <a:pt x="4156" y="14656"/>
                </a:cubicBezTo>
                <a:lnTo>
                  <a:pt x="4184" y="14682"/>
                </a:lnTo>
                <a:cubicBezTo>
                  <a:pt x="4184" y="14656"/>
                  <a:pt x="4156" y="14603"/>
                  <a:pt x="4156" y="14550"/>
                </a:cubicBezTo>
                <a:cubicBezTo>
                  <a:pt x="4156" y="14603"/>
                  <a:pt x="4184" y="14655"/>
                  <a:pt x="4156" y="14629"/>
                </a:cubicBezTo>
                <a:cubicBezTo>
                  <a:pt x="4101" y="14602"/>
                  <a:pt x="4157" y="14549"/>
                  <a:pt x="4101" y="14522"/>
                </a:cubicBezTo>
                <a:lnTo>
                  <a:pt x="4073" y="14522"/>
                </a:lnTo>
                <a:cubicBezTo>
                  <a:pt x="4073" y="14514"/>
                  <a:pt x="4073" y="14505"/>
                  <a:pt x="4073" y="14496"/>
                </a:cubicBezTo>
                <a:lnTo>
                  <a:pt x="4073" y="14470"/>
                </a:lnTo>
                <a:lnTo>
                  <a:pt x="4101" y="14470"/>
                </a:lnTo>
                <a:lnTo>
                  <a:pt x="4045" y="14416"/>
                </a:lnTo>
                <a:cubicBezTo>
                  <a:pt x="4073" y="14363"/>
                  <a:pt x="4045" y="14311"/>
                  <a:pt x="4045" y="14258"/>
                </a:cubicBezTo>
                <a:cubicBezTo>
                  <a:pt x="4045" y="14284"/>
                  <a:pt x="4045" y="14310"/>
                  <a:pt x="4045" y="14310"/>
                </a:cubicBezTo>
                <a:cubicBezTo>
                  <a:pt x="4018" y="14204"/>
                  <a:pt x="4046" y="14231"/>
                  <a:pt x="3991" y="14151"/>
                </a:cubicBezTo>
                <a:lnTo>
                  <a:pt x="3962" y="14178"/>
                </a:lnTo>
                <a:lnTo>
                  <a:pt x="3962" y="14151"/>
                </a:lnTo>
                <a:lnTo>
                  <a:pt x="3935" y="14151"/>
                </a:lnTo>
                <a:cubicBezTo>
                  <a:pt x="3990" y="14311"/>
                  <a:pt x="3935" y="14178"/>
                  <a:pt x="3907" y="14178"/>
                </a:cubicBezTo>
                <a:cubicBezTo>
                  <a:pt x="3935" y="14257"/>
                  <a:pt x="3962" y="14337"/>
                  <a:pt x="3962" y="14416"/>
                </a:cubicBezTo>
                <a:lnTo>
                  <a:pt x="3991" y="14416"/>
                </a:lnTo>
                <a:cubicBezTo>
                  <a:pt x="4018" y="14469"/>
                  <a:pt x="4018" y="14496"/>
                  <a:pt x="4018" y="14522"/>
                </a:cubicBezTo>
                <a:cubicBezTo>
                  <a:pt x="3990" y="14469"/>
                  <a:pt x="3990" y="14444"/>
                  <a:pt x="3962" y="14444"/>
                </a:cubicBezTo>
                <a:cubicBezTo>
                  <a:pt x="3990" y="14523"/>
                  <a:pt x="3963" y="14523"/>
                  <a:pt x="3991" y="14576"/>
                </a:cubicBezTo>
                <a:lnTo>
                  <a:pt x="4018" y="14602"/>
                </a:lnTo>
                <a:lnTo>
                  <a:pt x="4018" y="14629"/>
                </a:lnTo>
                <a:lnTo>
                  <a:pt x="3991" y="14656"/>
                </a:lnTo>
                <a:lnTo>
                  <a:pt x="3962" y="14629"/>
                </a:lnTo>
                <a:cubicBezTo>
                  <a:pt x="3934" y="14629"/>
                  <a:pt x="3935" y="14603"/>
                  <a:pt x="3935" y="14576"/>
                </a:cubicBezTo>
                <a:lnTo>
                  <a:pt x="3935" y="14550"/>
                </a:lnTo>
                <a:lnTo>
                  <a:pt x="3962" y="14550"/>
                </a:lnTo>
                <a:cubicBezTo>
                  <a:pt x="3962" y="14470"/>
                  <a:pt x="3879" y="14284"/>
                  <a:pt x="3879" y="14178"/>
                </a:cubicBezTo>
                <a:lnTo>
                  <a:pt x="3851" y="14151"/>
                </a:lnTo>
                <a:cubicBezTo>
                  <a:pt x="3851" y="14142"/>
                  <a:pt x="3851" y="14134"/>
                  <a:pt x="3851" y="14125"/>
                </a:cubicBezTo>
                <a:cubicBezTo>
                  <a:pt x="3851" y="14116"/>
                  <a:pt x="3851" y="14106"/>
                  <a:pt x="3851" y="14098"/>
                </a:cubicBezTo>
                <a:cubicBezTo>
                  <a:pt x="3851" y="14044"/>
                  <a:pt x="3824" y="13965"/>
                  <a:pt x="3797" y="13939"/>
                </a:cubicBezTo>
                <a:lnTo>
                  <a:pt x="3824" y="13939"/>
                </a:lnTo>
                <a:lnTo>
                  <a:pt x="3797" y="13912"/>
                </a:lnTo>
                <a:cubicBezTo>
                  <a:pt x="3797" y="13912"/>
                  <a:pt x="3768" y="13885"/>
                  <a:pt x="3768" y="13859"/>
                </a:cubicBezTo>
                <a:lnTo>
                  <a:pt x="3797" y="13832"/>
                </a:lnTo>
                <a:cubicBezTo>
                  <a:pt x="3790" y="13766"/>
                  <a:pt x="3779" y="13708"/>
                  <a:pt x="3768" y="13655"/>
                </a:cubicBezTo>
                <a:lnTo>
                  <a:pt x="3741" y="13539"/>
                </a:lnTo>
                <a:lnTo>
                  <a:pt x="3767" y="13559"/>
                </a:lnTo>
                <a:cubicBezTo>
                  <a:pt x="3781" y="13569"/>
                  <a:pt x="3784" y="13592"/>
                  <a:pt x="3798" y="13602"/>
                </a:cubicBezTo>
                <a:cubicBezTo>
                  <a:pt x="3798" y="13602"/>
                  <a:pt x="3808" y="13588"/>
                  <a:pt x="3804" y="13565"/>
                </a:cubicBezTo>
                <a:cubicBezTo>
                  <a:pt x="3804" y="13565"/>
                  <a:pt x="3804" y="13566"/>
                  <a:pt x="3801" y="13542"/>
                </a:cubicBezTo>
                <a:cubicBezTo>
                  <a:pt x="3807" y="13589"/>
                  <a:pt x="3839" y="13549"/>
                  <a:pt x="3804" y="13482"/>
                </a:cubicBezTo>
                <a:cubicBezTo>
                  <a:pt x="3804" y="13482"/>
                  <a:pt x="3805" y="13482"/>
                  <a:pt x="3781" y="13485"/>
                </a:cubicBezTo>
                <a:cubicBezTo>
                  <a:pt x="3767" y="13475"/>
                  <a:pt x="3763" y="13451"/>
                  <a:pt x="3763" y="13451"/>
                </a:cubicBezTo>
                <a:cubicBezTo>
                  <a:pt x="3738" y="13455"/>
                  <a:pt x="3753" y="13465"/>
                  <a:pt x="3756" y="13489"/>
                </a:cubicBezTo>
                <a:cubicBezTo>
                  <a:pt x="3756" y="13489"/>
                  <a:pt x="3755" y="13489"/>
                  <a:pt x="3759" y="13512"/>
                </a:cubicBezTo>
                <a:cubicBezTo>
                  <a:pt x="3747" y="13493"/>
                  <a:pt x="3735" y="13469"/>
                  <a:pt x="3724" y="13442"/>
                </a:cubicBezTo>
                <a:lnTo>
                  <a:pt x="3720" y="13428"/>
                </a:lnTo>
                <a:lnTo>
                  <a:pt x="3711" y="13380"/>
                </a:lnTo>
                <a:cubicBezTo>
                  <a:pt x="3706" y="13337"/>
                  <a:pt x="3706" y="13294"/>
                  <a:pt x="3713" y="13248"/>
                </a:cubicBezTo>
                <a:cubicBezTo>
                  <a:pt x="3686" y="13248"/>
                  <a:pt x="3686" y="13222"/>
                  <a:pt x="3686" y="13195"/>
                </a:cubicBezTo>
                <a:lnTo>
                  <a:pt x="3686" y="13168"/>
                </a:lnTo>
                <a:lnTo>
                  <a:pt x="3713" y="13168"/>
                </a:lnTo>
                <a:cubicBezTo>
                  <a:pt x="3658" y="13141"/>
                  <a:pt x="3657" y="13062"/>
                  <a:pt x="3657" y="13009"/>
                </a:cubicBezTo>
                <a:lnTo>
                  <a:pt x="3657" y="12982"/>
                </a:lnTo>
                <a:lnTo>
                  <a:pt x="3657" y="12929"/>
                </a:lnTo>
                <a:lnTo>
                  <a:pt x="3657" y="12902"/>
                </a:lnTo>
                <a:cubicBezTo>
                  <a:pt x="3657" y="12902"/>
                  <a:pt x="3630" y="12903"/>
                  <a:pt x="3630" y="12876"/>
                </a:cubicBezTo>
                <a:cubicBezTo>
                  <a:pt x="3630" y="12867"/>
                  <a:pt x="3630" y="12858"/>
                  <a:pt x="3630" y="12849"/>
                </a:cubicBezTo>
                <a:cubicBezTo>
                  <a:pt x="3658" y="12796"/>
                  <a:pt x="3574" y="12690"/>
                  <a:pt x="3630" y="12690"/>
                </a:cubicBezTo>
                <a:lnTo>
                  <a:pt x="3630" y="12664"/>
                </a:lnTo>
                <a:lnTo>
                  <a:pt x="3630" y="12610"/>
                </a:lnTo>
                <a:lnTo>
                  <a:pt x="3630" y="12584"/>
                </a:lnTo>
                <a:cubicBezTo>
                  <a:pt x="3574" y="12557"/>
                  <a:pt x="3630" y="12451"/>
                  <a:pt x="3630" y="12398"/>
                </a:cubicBezTo>
                <a:cubicBezTo>
                  <a:pt x="3630" y="12318"/>
                  <a:pt x="3575" y="12371"/>
                  <a:pt x="3575" y="12291"/>
                </a:cubicBezTo>
                <a:cubicBezTo>
                  <a:pt x="3575" y="12291"/>
                  <a:pt x="3574" y="12265"/>
                  <a:pt x="3546" y="12265"/>
                </a:cubicBezTo>
                <a:lnTo>
                  <a:pt x="3546" y="12239"/>
                </a:lnTo>
                <a:cubicBezTo>
                  <a:pt x="3546" y="12212"/>
                  <a:pt x="3547" y="12212"/>
                  <a:pt x="3575" y="12239"/>
                </a:cubicBezTo>
                <a:lnTo>
                  <a:pt x="3575" y="12265"/>
                </a:lnTo>
                <a:cubicBezTo>
                  <a:pt x="3603" y="12212"/>
                  <a:pt x="3575" y="12159"/>
                  <a:pt x="3602" y="12159"/>
                </a:cubicBezTo>
                <a:cubicBezTo>
                  <a:pt x="3575" y="12079"/>
                  <a:pt x="3574" y="12159"/>
                  <a:pt x="3546" y="12159"/>
                </a:cubicBezTo>
                <a:lnTo>
                  <a:pt x="3520" y="12184"/>
                </a:lnTo>
                <a:lnTo>
                  <a:pt x="3531" y="12331"/>
                </a:lnTo>
                <a:cubicBezTo>
                  <a:pt x="3535" y="12482"/>
                  <a:pt x="3519" y="12577"/>
                  <a:pt x="3519" y="12716"/>
                </a:cubicBezTo>
                <a:cubicBezTo>
                  <a:pt x="3519" y="12716"/>
                  <a:pt x="3546" y="12716"/>
                  <a:pt x="3546" y="12742"/>
                </a:cubicBezTo>
                <a:cubicBezTo>
                  <a:pt x="3546" y="12751"/>
                  <a:pt x="3546" y="12761"/>
                  <a:pt x="3546" y="12770"/>
                </a:cubicBezTo>
                <a:lnTo>
                  <a:pt x="3545" y="12800"/>
                </a:lnTo>
                <a:lnTo>
                  <a:pt x="3544" y="12794"/>
                </a:lnTo>
                <a:cubicBezTo>
                  <a:pt x="3526" y="12761"/>
                  <a:pt x="3509" y="12776"/>
                  <a:pt x="3483" y="12726"/>
                </a:cubicBezTo>
                <a:cubicBezTo>
                  <a:pt x="3455" y="12623"/>
                  <a:pt x="3494" y="12629"/>
                  <a:pt x="3484" y="12559"/>
                </a:cubicBezTo>
                <a:cubicBezTo>
                  <a:pt x="3418" y="12448"/>
                  <a:pt x="3404" y="12355"/>
                  <a:pt x="3394" y="12285"/>
                </a:cubicBezTo>
                <a:cubicBezTo>
                  <a:pt x="3384" y="12215"/>
                  <a:pt x="3383" y="12131"/>
                  <a:pt x="3342" y="12018"/>
                </a:cubicBezTo>
                <a:cubicBezTo>
                  <a:pt x="3314" y="11997"/>
                  <a:pt x="3297" y="11965"/>
                  <a:pt x="3290" y="12001"/>
                </a:cubicBezTo>
                <a:cubicBezTo>
                  <a:pt x="3211" y="11714"/>
                  <a:pt x="3218" y="11509"/>
                  <a:pt x="3191" y="11239"/>
                </a:cubicBezTo>
                <a:cubicBezTo>
                  <a:pt x="3205" y="11249"/>
                  <a:pt x="3226" y="11305"/>
                  <a:pt x="3247" y="11279"/>
                </a:cubicBezTo>
                <a:cubicBezTo>
                  <a:pt x="3251" y="11052"/>
                  <a:pt x="3147" y="11018"/>
                  <a:pt x="3106" y="10821"/>
                </a:cubicBezTo>
                <a:cubicBezTo>
                  <a:pt x="3089" y="10830"/>
                  <a:pt x="3089" y="10857"/>
                  <a:pt x="3092" y="10888"/>
                </a:cubicBezTo>
                <a:lnTo>
                  <a:pt x="3092" y="10959"/>
                </a:lnTo>
                <a:lnTo>
                  <a:pt x="3098" y="10965"/>
                </a:lnTo>
                <a:cubicBezTo>
                  <a:pt x="3099" y="10968"/>
                  <a:pt x="3097" y="10972"/>
                  <a:pt x="3092" y="10979"/>
                </a:cubicBezTo>
                <a:lnTo>
                  <a:pt x="3092" y="10959"/>
                </a:lnTo>
                <a:lnTo>
                  <a:pt x="3088" y="10955"/>
                </a:lnTo>
                <a:cubicBezTo>
                  <a:pt x="3084" y="10932"/>
                  <a:pt x="3070" y="10922"/>
                  <a:pt x="3074" y="10945"/>
                </a:cubicBezTo>
                <a:cubicBezTo>
                  <a:pt x="3074" y="10945"/>
                  <a:pt x="3067" y="10981"/>
                  <a:pt x="3081" y="10991"/>
                </a:cubicBezTo>
                <a:cubicBezTo>
                  <a:pt x="3081" y="10991"/>
                  <a:pt x="3070" y="11005"/>
                  <a:pt x="3070" y="11005"/>
                </a:cubicBezTo>
                <a:cubicBezTo>
                  <a:pt x="3070" y="11005"/>
                  <a:pt x="3070" y="11005"/>
                  <a:pt x="3084" y="11015"/>
                </a:cubicBezTo>
                <a:cubicBezTo>
                  <a:pt x="3073" y="11195"/>
                  <a:pt x="3086" y="11372"/>
                  <a:pt x="3156" y="11506"/>
                </a:cubicBezTo>
                <a:cubicBezTo>
                  <a:pt x="3110" y="11620"/>
                  <a:pt x="3196" y="11870"/>
                  <a:pt x="3206" y="12024"/>
                </a:cubicBezTo>
                <a:cubicBezTo>
                  <a:pt x="3227" y="12081"/>
                  <a:pt x="3238" y="12068"/>
                  <a:pt x="3246" y="12031"/>
                </a:cubicBezTo>
                <a:cubicBezTo>
                  <a:pt x="3245" y="12115"/>
                  <a:pt x="3282" y="12205"/>
                  <a:pt x="3261" y="12231"/>
                </a:cubicBezTo>
                <a:cubicBezTo>
                  <a:pt x="3277" y="12295"/>
                  <a:pt x="3292" y="12347"/>
                  <a:pt x="3303" y="12391"/>
                </a:cubicBezTo>
                <a:lnTo>
                  <a:pt x="3304" y="12401"/>
                </a:lnTo>
                <a:lnTo>
                  <a:pt x="3275" y="12356"/>
                </a:lnTo>
                <a:cubicBezTo>
                  <a:pt x="3203" y="12217"/>
                  <a:pt x="3145" y="12032"/>
                  <a:pt x="3104" y="11892"/>
                </a:cubicBezTo>
                <a:lnTo>
                  <a:pt x="3076" y="11866"/>
                </a:lnTo>
                <a:cubicBezTo>
                  <a:pt x="3076" y="11866"/>
                  <a:pt x="3049" y="11867"/>
                  <a:pt x="3049" y="11840"/>
                </a:cubicBezTo>
                <a:lnTo>
                  <a:pt x="3021" y="11866"/>
                </a:lnTo>
                <a:lnTo>
                  <a:pt x="3021" y="11786"/>
                </a:lnTo>
                <a:cubicBezTo>
                  <a:pt x="2966" y="11627"/>
                  <a:pt x="2938" y="11414"/>
                  <a:pt x="2911" y="11281"/>
                </a:cubicBezTo>
                <a:cubicBezTo>
                  <a:pt x="2883" y="11255"/>
                  <a:pt x="2882" y="11308"/>
                  <a:pt x="2882" y="11335"/>
                </a:cubicBezTo>
                <a:cubicBezTo>
                  <a:pt x="2858" y="11265"/>
                  <a:pt x="2813" y="11012"/>
                  <a:pt x="2747" y="11004"/>
                </a:cubicBezTo>
                <a:lnTo>
                  <a:pt x="2745" y="11004"/>
                </a:lnTo>
                <a:lnTo>
                  <a:pt x="2743" y="10940"/>
                </a:lnTo>
                <a:cubicBezTo>
                  <a:pt x="2744" y="10920"/>
                  <a:pt x="2748" y="10906"/>
                  <a:pt x="2754" y="10900"/>
                </a:cubicBezTo>
                <a:cubicBezTo>
                  <a:pt x="2737" y="10734"/>
                  <a:pt x="2682" y="10578"/>
                  <a:pt x="2710" y="10485"/>
                </a:cubicBezTo>
                <a:cubicBezTo>
                  <a:pt x="2702" y="10378"/>
                  <a:pt x="2676" y="10424"/>
                  <a:pt x="2654" y="10352"/>
                </a:cubicBezTo>
                <a:cubicBezTo>
                  <a:pt x="2646" y="10246"/>
                  <a:pt x="2682" y="10260"/>
                  <a:pt x="2685" y="10189"/>
                </a:cubicBezTo>
                <a:cubicBezTo>
                  <a:pt x="2641" y="10069"/>
                  <a:pt x="2646" y="9975"/>
                  <a:pt x="2649" y="9904"/>
                </a:cubicBezTo>
                <a:cubicBezTo>
                  <a:pt x="2652" y="9833"/>
                  <a:pt x="2667" y="9750"/>
                  <a:pt x="2648" y="9631"/>
                </a:cubicBezTo>
                <a:cubicBezTo>
                  <a:pt x="2624" y="9607"/>
                  <a:pt x="2613" y="9571"/>
                  <a:pt x="2599" y="9606"/>
                </a:cubicBezTo>
                <a:cubicBezTo>
                  <a:pt x="2575" y="9310"/>
                  <a:pt x="2620" y="9111"/>
                  <a:pt x="2644" y="8840"/>
                </a:cubicBezTo>
                <a:lnTo>
                  <a:pt x="2658" y="8869"/>
                </a:lnTo>
                <a:lnTo>
                  <a:pt x="2661" y="8944"/>
                </a:lnTo>
                <a:cubicBezTo>
                  <a:pt x="2688" y="8944"/>
                  <a:pt x="2689" y="8918"/>
                  <a:pt x="2689" y="8918"/>
                </a:cubicBezTo>
                <a:lnTo>
                  <a:pt x="2689" y="8890"/>
                </a:lnTo>
                <a:lnTo>
                  <a:pt x="2689" y="8889"/>
                </a:lnTo>
                <a:lnTo>
                  <a:pt x="2691" y="8889"/>
                </a:lnTo>
                <a:lnTo>
                  <a:pt x="2697" y="8812"/>
                </a:lnTo>
                <a:lnTo>
                  <a:pt x="2713" y="8814"/>
                </a:lnTo>
                <a:cubicBezTo>
                  <a:pt x="2716" y="8817"/>
                  <a:pt x="2717" y="8824"/>
                  <a:pt x="2717" y="8838"/>
                </a:cubicBezTo>
                <a:lnTo>
                  <a:pt x="2717" y="8864"/>
                </a:lnTo>
                <a:lnTo>
                  <a:pt x="2717" y="8890"/>
                </a:lnTo>
                <a:cubicBezTo>
                  <a:pt x="2772" y="8731"/>
                  <a:pt x="2772" y="8943"/>
                  <a:pt x="2744" y="8970"/>
                </a:cubicBezTo>
                <a:lnTo>
                  <a:pt x="2717" y="8996"/>
                </a:lnTo>
                <a:lnTo>
                  <a:pt x="2717" y="8970"/>
                </a:lnTo>
                <a:lnTo>
                  <a:pt x="2689" y="8944"/>
                </a:lnTo>
                <a:lnTo>
                  <a:pt x="2689" y="9024"/>
                </a:lnTo>
                <a:lnTo>
                  <a:pt x="2689" y="9050"/>
                </a:lnTo>
                <a:cubicBezTo>
                  <a:pt x="2689" y="9236"/>
                  <a:pt x="2744" y="9369"/>
                  <a:pt x="2827" y="9262"/>
                </a:cubicBezTo>
                <a:cubicBezTo>
                  <a:pt x="2827" y="9130"/>
                  <a:pt x="2855" y="9130"/>
                  <a:pt x="2855" y="8944"/>
                </a:cubicBezTo>
                <a:cubicBezTo>
                  <a:pt x="2869" y="8937"/>
                  <a:pt x="2879" y="8938"/>
                  <a:pt x="2887" y="8945"/>
                </a:cubicBezTo>
                <a:lnTo>
                  <a:pt x="2909" y="8976"/>
                </a:lnTo>
                <a:lnTo>
                  <a:pt x="2911" y="8986"/>
                </a:lnTo>
                <a:cubicBezTo>
                  <a:pt x="2913" y="8993"/>
                  <a:pt x="2916" y="8997"/>
                  <a:pt x="2919" y="8998"/>
                </a:cubicBezTo>
                <a:lnTo>
                  <a:pt x="2920" y="8995"/>
                </a:lnTo>
                <a:lnTo>
                  <a:pt x="2933" y="9018"/>
                </a:lnTo>
                <a:lnTo>
                  <a:pt x="2917" y="9091"/>
                </a:lnTo>
                <a:cubicBezTo>
                  <a:pt x="2912" y="9128"/>
                  <a:pt x="2907" y="9157"/>
                  <a:pt x="2892" y="9166"/>
                </a:cubicBezTo>
                <a:cubicBezTo>
                  <a:pt x="2881" y="9296"/>
                  <a:pt x="2878" y="9380"/>
                  <a:pt x="2865" y="9450"/>
                </a:cubicBezTo>
                <a:cubicBezTo>
                  <a:pt x="2862" y="9533"/>
                  <a:pt x="2864" y="9593"/>
                  <a:pt x="2881" y="9704"/>
                </a:cubicBezTo>
                <a:cubicBezTo>
                  <a:pt x="2905" y="9708"/>
                  <a:pt x="2898" y="9671"/>
                  <a:pt x="2922" y="9675"/>
                </a:cubicBezTo>
                <a:cubicBezTo>
                  <a:pt x="2916" y="9842"/>
                  <a:pt x="2895" y="9959"/>
                  <a:pt x="2894" y="10102"/>
                </a:cubicBezTo>
                <a:cubicBezTo>
                  <a:pt x="2868" y="10242"/>
                  <a:pt x="2866" y="10386"/>
                  <a:pt x="2879" y="10580"/>
                </a:cubicBezTo>
                <a:cubicBezTo>
                  <a:pt x="2887" y="10473"/>
                  <a:pt x="2913" y="10538"/>
                  <a:pt x="2943" y="10579"/>
                </a:cubicBezTo>
                <a:cubicBezTo>
                  <a:pt x="2953" y="10592"/>
                  <a:pt x="2949" y="10615"/>
                  <a:pt x="2959" y="10629"/>
                </a:cubicBezTo>
                <a:cubicBezTo>
                  <a:pt x="2959" y="10629"/>
                  <a:pt x="2973" y="10620"/>
                  <a:pt x="2977" y="10596"/>
                </a:cubicBezTo>
                <a:cubicBezTo>
                  <a:pt x="2977" y="10596"/>
                  <a:pt x="2977" y="10597"/>
                  <a:pt x="2981" y="10574"/>
                </a:cubicBezTo>
                <a:cubicBezTo>
                  <a:pt x="2972" y="10620"/>
                  <a:pt x="3016" y="10591"/>
                  <a:pt x="3005" y="10518"/>
                </a:cubicBezTo>
                <a:cubicBezTo>
                  <a:pt x="3005" y="10518"/>
                  <a:pt x="3004" y="10517"/>
                  <a:pt x="2980" y="10512"/>
                </a:cubicBezTo>
                <a:cubicBezTo>
                  <a:pt x="2970" y="10499"/>
                  <a:pt x="2975" y="10476"/>
                  <a:pt x="2975" y="10476"/>
                </a:cubicBezTo>
                <a:cubicBezTo>
                  <a:pt x="2950" y="10472"/>
                  <a:pt x="2961" y="10485"/>
                  <a:pt x="2956" y="10509"/>
                </a:cubicBezTo>
                <a:cubicBezTo>
                  <a:pt x="2956" y="10509"/>
                  <a:pt x="2955" y="10509"/>
                  <a:pt x="2951" y="10532"/>
                </a:cubicBezTo>
                <a:cubicBezTo>
                  <a:pt x="2930" y="10445"/>
                  <a:pt x="2936" y="10278"/>
                  <a:pt x="2964" y="10259"/>
                </a:cubicBezTo>
                <a:cubicBezTo>
                  <a:pt x="2970" y="10092"/>
                  <a:pt x="2938" y="9930"/>
                  <a:pt x="2980" y="9841"/>
                </a:cubicBezTo>
                <a:cubicBezTo>
                  <a:pt x="2987" y="9735"/>
                  <a:pt x="2955" y="9776"/>
                  <a:pt x="2943" y="9702"/>
                </a:cubicBezTo>
                <a:cubicBezTo>
                  <a:pt x="2951" y="9596"/>
                  <a:pt x="2985" y="9614"/>
                  <a:pt x="2998" y="9544"/>
                </a:cubicBezTo>
                <a:cubicBezTo>
                  <a:pt x="2971" y="9419"/>
                  <a:pt x="2988" y="9327"/>
                  <a:pt x="3001" y="9258"/>
                </a:cubicBezTo>
                <a:cubicBezTo>
                  <a:pt x="3014" y="9188"/>
                  <a:pt x="3041" y="9108"/>
                  <a:pt x="3038" y="8988"/>
                </a:cubicBezTo>
                <a:cubicBezTo>
                  <a:pt x="3018" y="8960"/>
                  <a:pt x="3013" y="8923"/>
                  <a:pt x="2994" y="8956"/>
                </a:cubicBezTo>
                <a:lnTo>
                  <a:pt x="2995" y="8949"/>
                </a:lnTo>
                <a:lnTo>
                  <a:pt x="3024" y="8849"/>
                </a:lnTo>
                <a:cubicBezTo>
                  <a:pt x="3081" y="8636"/>
                  <a:pt x="3139" y="8412"/>
                  <a:pt x="3243" y="8412"/>
                </a:cubicBezTo>
                <a:lnTo>
                  <a:pt x="3243" y="8385"/>
                </a:lnTo>
                <a:lnTo>
                  <a:pt x="3243" y="8332"/>
                </a:lnTo>
                <a:cubicBezTo>
                  <a:pt x="3271" y="8306"/>
                  <a:pt x="3270" y="8280"/>
                  <a:pt x="3270" y="8306"/>
                </a:cubicBezTo>
                <a:cubicBezTo>
                  <a:pt x="3298" y="8253"/>
                  <a:pt x="3298" y="8173"/>
                  <a:pt x="3354" y="8014"/>
                </a:cubicBezTo>
                <a:cubicBezTo>
                  <a:pt x="3381" y="7961"/>
                  <a:pt x="3381" y="7934"/>
                  <a:pt x="3381" y="7908"/>
                </a:cubicBezTo>
                <a:lnTo>
                  <a:pt x="3408" y="7881"/>
                </a:lnTo>
                <a:lnTo>
                  <a:pt x="3408" y="7854"/>
                </a:lnTo>
                <a:cubicBezTo>
                  <a:pt x="3408" y="7827"/>
                  <a:pt x="3436" y="7854"/>
                  <a:pt x="3436" y="7854"/>
                </a:cubicBezTo>
                <a:lnTo>
                  <a:pt x="3436" y="7828"/>
                </a:lnTo>
                <a:cubicBezTo>
                  <a:pt x="3463" y="7828"/>
                  <a:pt x="3464" y="7721"/>
                  <a:pt x="3492" y="7721"/>
                </a:cubicBezTo>
                <a:cubicBezTo>
                  <a:pt x="3464" y="7854"/>
                  <a:pt x="3491" y="7748"/>
                  <a:pt x="3519" y="7801"/>
                </a:cubicBezTo>
                <a:cubicBezTo>
                  <a:pt x="3547" y="7642"/>
                  <a:pt x="3547" y="7854"/>
                  <a:pt x="3575" y="7748"/>
                </a:cubicBezTo>
                <a:cubicBezTo>
                  <a:pt x="3603" y="7588"/>
                  <a:pt x="3630" y="7588"/>
                  <a:pt x="3602" y="7509"/>
                </a:cubicBezTo>
                <a:cubicBezTo>
                  <a:pt x="3686" y="7509"/>
                  <a:pt x="3741" y="7137"/>
                  <a:pt x="3824" y="6871"/>
                </a:cubicBezTo>
                <a:cubicBezTo>
                  <a:pt x="3824" y="6845"/>
                  <a:pt x="3851" y="6791"/>
                  <a:pt x="3879" y="6711"/>
                </a:cubicBezTo>
                <a:cubicBezTo>
                  <a:pt x="3962" y="6472"/>
                  <a:pt x="4017" y="6313"/>
                  <a:pt x="4073" y="6180"/>
                </a:cubicBezTo>
                <a:cubicBezTo>
                  <a:pt x="4100" y="6127"/>
                  <a:pt x="4073" y="6154"/>
                  <a:pt x="4073" y="6101"/>
                </a:cubicBezTo>
                <a:cubicBezTo>
                  <a:pt x="4100" y="6101"/>
                  <a:pt x="4129" y="6074"/>
                  <a:pt x="4129" y="6048"/>
                </a:cubicBezTo>
                <a:lnTo>
                  <a:pt x="4101" y="6021"/>
                </a:lnTo>
                <a:cubicBezTo>
                  <a:pt x="4185" y="5888"/>
                  <a:pt x="4156" y="5861"/>
                  <a:pt x="4267" y="5649"/>
                </a:cubicBezTo>
                <a:lnTo>
                  <a:pt x="4212" y="5649"/>
                </a:lnTo>
                <a:cubicBezTo>
                  <a:pt x="4268" y="5516"/>
                  <a:pt x="4294" y="5462"/>
                  <a:pt x="4294" y="5569"/>
                </a:cubicBezTo>
                <a:cubicBezTo>
                  <a:pt x="4350" y="5489"/>
                  <a:pt x="4295" y="5463"/>
                  <a:pt x="4378" y="5384"/>
                </a:cubicBezTo>
                <a:cubicBezTo>
                  <a:pt x="4350" y="5410"/>
                  <a:pt x="4350" y="5383"/>
                  <a:pt x="4378" y="5356"/>
                </a:cubicBezTo>
                <a:lnTo>
                  <a:pt x="4350" y="5356"/>
                </a:lnTo>
                <a:cubicBezTo>
                  <a:pt x="4323" y="5383"/>
                  <a:pt x="4323" y="5356"/>
                  <a:pt x="4323" y="5356"/>
                </a:cubicBezTo>
                <a:lnTo>
                  <a:pt x="4323" y="5330"/>
                </a:lnTo>
                <a:cubicBezTo>
                  <a:pt x="4268" y="5436"/>
                  <a:pt x="4295" y="5277"/>
                  <a:pt x="4350" y="5198"/>
                </a:cubicBezTo>
                <a:lnTo>
                  <a:pt x="4323" y="5198"/>
                </a:lnTo>
                <a:lnTo>
                  <a:pt x="4323" y="5171"/>
                </a:lnTo>
                <a:lnTo>
                  <a:pt x="4350" y="5144"/>
                </a:lnTo>
                <a:cubicBezTo>
                  <a:pt x="4406" y="5011"/>
                  <a:pt x="4489" y="4826"/>
                  <a:pt x="4572" y="4640"/>
                </a:cubicBezTo>
                <a:cubicBezTo>
                  <a:pt x="4683" y="4454"/>
                  <a:pt x="4794" y="4268"/>
                  <a:pt x="4877" y="4135"/>
                </a:cubicBezTo>
                <a:cubicBezTo>
                  <a:pt x="4890" y="4082"/>
                  <a:pt x="4924" y="4015"/>
                  <a:pt x="4969" y="3939"/>
                </a:cubicBezTo>
                <a:lnTo>
                  <a:pt x="5016" y="3864"/>
                </a:lnTo>
                <a:lnTo>
                  <a:pt x="4845" y="4224"/>
                </a:lnTo>
                <a:cubicBezTo>
                  <a:pt x="4379" y="5295"/>
                  <a:pt x="4045" y="6419"/>
                  <a:pt x="3842" y="7598"/>
                </a:cubicBezTo>
                <a:cubicBezTo>
                  <a:pt x="3764" y="8044"/>
                  <a:pt x="3640" y="8471"/>
                  <a:pt x="3648" y="8924"/>
                </a:cubicBezTo>
                <a:cubicBezTo>
                  <a:pt x="3650" y="8967"/>
                  <a:pt x="3628" y="9012"/>
                  <a:pt x="3679" y="9045"/>
                </a:cubicBezTo>
                <a:cubicBezTo>
                  <a:pt x="3730" y="9056"/>
                  <a:pt x="3737" y="9017"/>
                  <a:pt x="3737" y="8995"/>
                </a:cubicBezTo>
                <a:cubicBezTo>
                  <a:pt x="3886" y="7553"/>
                  <a:pt x="4334" y="6187"/>
                  <a:pt x="4823" y="4829"/>
                </a:cubicBezTo>
                <a:cubicBezTo>
                  <a:pt x="5073" y="4115"/>
                  <a:pt x="5470" y="3465"/>
                  <a:pt x="5830" y="2799"/>
                </a:cubicBezTo>
                <a:cubicBezTo>
                  <a:pt x="5877" y="2723"/>
                  <a:pt x="5920" y="2635"/>
                  <a:pt x="5958" y="2555"/>
                </a:cubicBezTo>
                <a:cubicBezTo>
                  <a:pt x="5981" y="2525"/>
                  <a:pt x="5982" y="2474"/>
                  <a:pt x="6017" y="2465"/>
                </a:cubicBezTo>
                <a:cubicBezTo>
                  <a:pt x="6028" y="2462"/>
                  <a:pt x="6043" y="2463"/>
                  <a:pt x="6063" y="2472"/>
                </a:cubicBezTo>
                <a:cubicBezTo>
                  <a:pt x="6146" y="2509"/>
                  <a:pt x="6112" y="2558"/>
                  <a:pt x="6083" y="2620"/>
                </a:cubicBezTo>
                <a:cubicBezTo>
                  <a:pt x="5895" y="2923"/>
                  <a:pt x="5711" y="3239"/>
                  <a:pt x="5550" y="3554"/>
                </a:cubicBezTo>
                <a:cubicBezTo>
                  <a:pt x="5385" y="3884"/>
                  <a:pt x="5233" y="4215"/>
                  <a:pt x="5092" y="4549"/>
                </a:cubicBezTo>
                <a:lnTo>
                  <a:pt x="4800" y="5310"/>
                </a:lnTo>
                <a:lnTo>
                  <a:pt x="4793" y="5304"/>
                </a:lnTo>
                <a:cubicBezTo>
                  <a:pt x="4738" y="5410"/>
                  <a:pt x="4710" y="5516"/>
                  <a:pt x="4655" y="5622"/>
                </a:cubicBezTo>
                <a:lnTo>
                  <a:pt x="4682" y="5622"/>
                </a:lnTo>
                <a:cubicBezTo>
                  <a:pt x="4682" y="5596"/>
                  <a:pt x="4710" y="5543"/>
                  <a:pt x="4710" y="5516"/>
                </a:cubicBezTo>
                <a:lnTo>
                  <a:pt x="4752" y="5438"/>
                </a:lnTo>
                <a:lnTo>
                  <a:pt x="4706" y="5556"/>
                </a:lnTo>
                <a:lnTo>
                  <a:pt x="4634" y="5791"/>
                </a:lnTo>
                <a:lnTo>
                  <a:pt x="4603" y="5805"/>
                </a:lnTo>
                <a:cubicBezTo>
                  <a:pt x="4593" y="5808"/>
                  <a:pt x="4586" y="5809"/>
                  <a:pt x="4572" y="5809"/>
                </a:cubicBezTo>
                <a:cubicBezTo>
                  <a:pt x="4572" y="5835"/>
                  <a:pt x="4572" y="5861"/>
                  <a:pt x="4572" y="5861"/>
                </a:cubicBezTo>
                <a:cubicBezTo>
                  <a:pt x="4599" y="5861"/>
                  <a:pt x="4599" y="5835"/>
                  <a:pt x="4599" y="5861"/>
                </a:cubicBezTo>
                <a:lnTo>
                  <a:pt x="4599" y="5889"/>
                </a:lnTo>
                <a:cubicBezTo>
                  <a:pt x="4599" y="5895"/>
                  <a:pt x="4599" y="5901"/>
                  <a:pt x="4599" y="5908"/>
                </a:cubicBezTo>
                <a:lnTo>
                  <a:pt x="4397" y="6575"/>
                </a:lnTo>
                <a:lnTo>
                  <a:pt x="4358" y="6758"/>
                </a:lnTo>
                <a:lnTo>
                  <a:pt x="4294" y="6845"/>
                </a:lnTo>
                <a:cubicBezTo>
                  <a:pt x="4322" y="6925"/>
                  <a:pt x="4295" y="6951"/>
                  <a:pt x="4240" y="6978"/>
                </a:cubicBezTo>
                <a:cubicBezTo>
                  <a:pt x="4240" y="7031"/>
                  <a:pt x="4240" y="7084"/>
                  <a:pt x="4212" y="7138"/>
                </a:cubicBezTo>
                <a:cubicBezTo>
                  <a:pt x="4184" y="7191"/>
                  <a:pt x="4184" y="7269"/>
                  <a:pt x="4156" y="7322"/>
                </a:cubicBezTo>
                <a:cubicBezTo>
                  <a:pt x="4128" y="7402"/>
                  <a:pt x="4129" y="7509"/>
                  <a:pt x="4101" y="7589"/>
                </a:cubicBezTo>
                <a:cubicBezTo>
                  <a:pt x="4101" y="7642"/>
                  <a:pt x="4073" y="7721"/>
                  <a:pt x="4045" y="7748"/>
                </a:cubicBezTo>
                <a:lnTo>
                  <a:pt x="4045" y="7775"/>
                </a:lnTo>
                <a:cubicBezTo>
                  <a:pt x="4018" y="7855"/>
                  <a:pt x="4018" y="7908"/>
                  <a:pt x="3991" y="7988"/>
                </a:cubicBezTo>
                <a:cubicBezTo>
                  <a:pt x="3991" y="8041"/>
                  <a:pt x="3962" y="8093"/>
                  <a:pt x="3935" y="8172"/>
                </a:cubicBezTo>
                <a:cubicBezTo>
                  <a:pt x="3962" y="8252"/>
                  <a:pt x="3935" y="8252"/>
                  <a:pt x="3907" y="8252"/>
                </a:cubicBezTo>
                <a:cubicBezTo>
                  <a:pt x="3907" y="8261"/>
                  <a:pt x="3907" y="8270"/>
                  <a:pt x="3907" y="8279"/>
                </a:cubicBezTo>
                <a:cubicBezTo>
                  <a:pt x="3907" y="8305"/>
                  <a:pt x="3935" y="8332"/>
                  <a:pt x="3935" y="8359"/>
                </a:cubicBezTo>
                <a:lnTo>
                  <a:pt x="3935" y="8385"/>
                </a:lnTo>
                <a:cubicBezTo>
                  <a:pt x="3935" y="8412"/>
                  <a:pt x="3935" y="8412"/>
                  <a:pt x="3907" y="8439"/>
                </a:cubicBezTo>
                <a:lnTo>
                  <a:pt x="3879" y="8439"/>
                </a:lnTo>
                <a:lnTo>
                  <a:pt x="3879" y="8571"/>
                </a:lnTo>
                <a:lnTo>
                  <a:pt x="3851" y="8599"/>
                </a:lnTo>
                <a:lnTo>
                  <a:pt x="3851" y="8571"/>
                </a:lnTo>
                <a:lnTo>
                  <a:pt x="3879" y="8439"/>
                </a:lnTo>
                <a:lnTo>
                  <a:pt x="3851" y="8439"/>
                </a:lnTo>
                <a:lnTo>
                  <a:pt x="3851" y="8492"/>
                </a:lnTo>
                <a:lnTo>
                  <a:pt x="3851" y="8519"/>
                </a:lnTo>
                <a:cubicBezTo>
                  <a:pt x="3851" y="8545"/>
                  <a:pt x="3824" y="8572"/>
                  <a:pt x="3824" y="8599"/>
                </a:cubicBezTo>
                <a:lnTo>
                  <a:pt x="3824" y="8705"/>
                </a:lnTo>
                <a:lnTo>
                  <a:pt x="3851" y="8678"/>
                </a:lnTo>
                <a:cubicBezTo>
                  <a:pt x="3851" y="8678"/>
                  <a:pt x="3851" y="8705"/>
                  <a:pt x="3851" y="8731"/>
                </a:cubicBezTo>
                <a:cubicBezTo>
                  <a:pt x="3851" y="8731"/>
                  <a:pt x="3851" y="8757"/>
                  <a:pt x="3851" y="8784"/>
                </a:cubicBezTo>
                <a:cubicBezTo>
                  <a:pt x="3824" y="8810"/>
                  <a:pt x="3824" y="8837"/>
                  <a:pt x="3824" y="8864"/>
                </a:cubicBezTo>
                <a:lnTo>
                  <a:pt x="3824" y="8918"/>
                </a:lnTo>
                <a:lnTo>
                  <a:pt x="3797" y="8944"/>
                </a:lnTo>
                <a:cubicBezTo>
                  <a:pt x="3797" y="8970"/>
                  <a:pt x="3768" y="8997"/>
                  <a:pt x="3768" y="9024"/>
                </a:cubicBezTo>
                <a:lnTo>
                  <a:pt x="3768" y="9076"/>
                </a:lnTo>
                <a:cubicBezTo>
                  <a:pt x="3796" y="9076"/>
                  <a:pt x="3797" y="9076"/>
                  <a:pt x="3797" y="9102"/>
                </a:cubicBezTo>
                <a:lnTo>
                  <a:pt x="3768" y="9130"/>
                </a:lnTo>
                <a:cubicBezTo>
                  <a:pt x="3768" y="9130"/>
                  <a:pt x="3769" y="9156"/>
                  <a:pt x="3797" y="9182"/>
                </a:cubicBezTo>
                <a:lnTo>
                  <a:pt x="3768" y="9236"/>
                </a:lnTo>
                <a:lnTo>
                  <a:pt x="3741" y="9209"/>
                </a:lnTo>
                <a:lnTo>
                  <a:pt x="3741" y="9289"/>
                </a:lnTo>
                <a:cubicBezTo>
                  <a:pt x="3741" y="9298"/>
                  <a:pt x="3741" y="9306"/>
                  <a:pt x="3741" y="9315"/>
                </a:cubicBezTo>
                <a:cubicBezTo>
                  <a:pt x="3713" y="9368"/>
                  <a:pt x="3713" y="9395"/>
                  <a:pt x="3713" y="9421"/>
                </a:cubicBezTo>
                <a:lnTo>
                  <a:pt x="3713" y="9528"/>
                </a:lnTo>
                <a:lnTo>
                  <a:pt x="3713" y="9608"/>
                </a:lnTo>
                <a:lnTo>
                  <a:pt x="3713" y="9768"/>
                </a:lnTo>
                <a:cubicBezTo>
                  <a:pt x="3713" y="9794"/>
                  <a:pt x="3741" y="9821"/>
                  <a:pt x="3741" y="9848"/>
                </a:cubicBezTo>
                <a:lnTo>
                  <a:pt x="3768" y="9820"/>
                </a:lnTo>
                <a:lnTo>
                  <a:pt x="3797" y="9794"/>
                </a:lnTo>
                <a:cubicBezTo>
                  <a:pt x="3797" y="9803"/>
                  <a:pt x="3797" y="9811"/>
                  <a:pt x="3797" y="9820"/>
                </a:cubicBezTo>
                <a:lnTo>
                  <a:pt x="3797" y="9848"/>
                </a:lnTo>
                <a:lnTo>
                  <a:pt x="3768" y="9874"/>
                </a:lnTo>
                <a:lnTo>
                  <a:pt x="3741" y="9900"/>
                </a:lnTo>
                <a:lnTo>
                  <a:pt x="3713" y="9900"/>
                </a:lnTo>
                <a:cubicBezTo>
                  <a:pt x="3713" y="9873"/>
                  <a:pt x="3686" y="9821"/>
                  <a:pt x="3686" y="9768"/>
                </a:cubicBezTo>
                <a:cubicBezTo>
                  <a:pt x="3686" y="9759"/>
                  <a:pt x="3686" y="9750"/>
                  <a:pt x="3686" y="9741"/>
                </a:cubicBezTo>
                <a:cubicBezTo>
                  <a:pt x="3686" y="9715"/>
                  <a:pt x="3714" y="9660"/>
                  <a:pt x="3686" y="9634"/>
                </a:cubicBezTo>
                <a:lnTo>
                  <a:pt x="3686" y="9581"/>
                </a:lnTo>
                <a:cubicBezTo>
                  <a:pt x="3658" y="9608"/>
                  <a:pt x="3657" y="9661"/>
                  <a:pt x="3657" y="9714"/>
                </a:cubicBezTo>
                <a:cubicBezTo>
                  <a:pt x="3657" y="9767"/>
                  <a:pt x="3658" y="9821"/>
                  <a:pt x="3630" y="9874"/>
                </a:cubicBezTo>
                <a:cubicBezTo>
                  <a:pt x="3630" y="9900"/>
                  <a:pt x="3657" y="9900"/>
                  <a:pt x="3657" y="9926"/>
                </a:cubicBezTo>
                <a:lnTo>
                  <a:pt x="3657" y="9980"/>
                </a:lnTo>
                <a:cubicBezTo>
                  <a:pt x="3657" y="10033"/>
                  <a:pt x="3657" y="10059"/>
                  <a:pt x="3657" y="10112"/>
                </a:cubicBezTo>
                <a:lnTo>
                  <a:pt x="3686" y="10086"/>
                </a:lnTo>
                <a:cubicBezTo>
                  <a:pt x="3686" y="10060"/>
                  <a:pt x="3686" y="10060"/>
                  <a:pt x="3713" y="10086"/>
                </a:cubicBezTo>
                <a:lnTo>
                  <a:pt x="3713" y="10112"/>
                </a:lnTo>
                <a:lnTo>
                  <a:pt x="3713" y="10139"/>
                </a:lnTo>
                <a:lnTo>
                  <a:pt x="3686" y="10166"/>
                </a:lnTo>
                <a:lnTo>
                  <a:pt x="3686" y="10192"/>
                </a:lnTo>
                <a:lnTo>
                  <a:pt x="3686" y="10219"/>
                </a:lnTo>
                <a:cubicBezTo>
                  <a:pt x="3686" y="10245"/>
                  <a:pt x="3657" y="10298"/>
                  <a:pt x="3657" y="10325"/>
                </a:cubicBezTo>
                <a:cubicBezTo>
                  <a:pt x="3657" y="10405"/>
                  <a:pt x="3630" y="10431"/>
                  <a:pt x="3657" y="10458"/>
                </a:cubicBezTo>
                <a:cubicBezTo>
                  <a:pt x="3685" y="10457"/>
                  <a:pt x="3686" y="10485"/>
                  <a:pt x="3686" y="10485"/>
                </a:cubicBezTo>
                <a:cubicBezTo>
                  <a:pt x="3686" y="10485"/>
                  <a:pt x="3713" y="10484"/>
                  <a:pt x="3713" y="10458"/>
                </a:cubicBezTo>
                <a:cubicBezTo>
                  <a:pt x="3713" y="10351"/>
                  <a:pt x="3713" y="10245"/>
                  <a:pt x="3741" y="10139"/>
                </a:cubicBezTo>
                <a:lnTo>
                  <a:pt x="3741" y="10112"/>
                </a:lnTo>
                <a:cubicBezTo>
                  <a:pt x="3768" y="10113"/>
                  <a:pt x="3768" y="10139"/>
                  <a:pt x="3768" y="10139"/>
                </a:cubicBezTo>
                <a:cubicBezTo>
                  <a:pt x="3740" y="10245"/>
                  <a:pt x="3741" y="10351"/>
                  <a:pt x="3741" y="10458"/>
                </a:cubicBezTo>
                <a:cubicBezTo>
                  <a:pt x="3768" y="10458"/>
                  <a:pt x="3796" y="10458"/>
                  <a:pt x="3824" y="10511"/>
                </a:cubicBezTo>
                <a:cubicBezTo>
                  <a:pt x="3824" y="10644"/>
                  <a:pt x="3879" y="10671"/>
                  <a:pt x="3879" y="10804"/>
                </a:cubicBezTo>
                <a:cubicBezTo>
                  <a:pt x="4017" y="11149"/>
                  <a:pt x="4074" y="11574"/>
                  <a:pt x="4101" y="11866"/>
                </a:cubicBezTo>
                <a:lnTo>
                  <a:pt x="4101" y="11892"/>
                </a:lnTo>
                <a:lnTo>
                  <a:pt x="4101" y="11919"/>
                </a:lnTo>
                <a:cubicBezTo>
                  <a:pt x="4074" y="11919"/>
                  <a:pt x="4073" y="11919"/>
                  <a:pt x="4073" y="11892"/>
                </a:cubicBezTo>
                <a:cubicBezTo>
                  <a:pt x="4045" y="11600"/>
                  <a:pt x="3990" y="11202"/>
                  <a:pt x="3851" y="10856"/>
                </a:cubicBezTo>
                <a:lnTo>
                  <a:pt x="3851" y="10882"/>
                </a:lnTo>
                <a:cubicBezTo>
                  <a:pt x="3824" y="10882"/>
                  <a:pt x="3824" y="10857"/>
                  <a:pt x="3797" y="10830"/>
                </a:cubicBezTo>
                <a:lnTo>
                  <a:pt x="3797" y="10910"/>
                </a:lnTo>
                <a:lnTo>
                  <a:pt x="3824" y="10910"/>
                </a:lnTo>
                <a:lnTo>
                  <a:pt x="3824" y="10936"/>
                </a:lnTo>
                <a:lnTo>
                  <a:pt x="3824" y="10962"/>
                </a:lnTo>
                <a:lnTo>
                  <a:pt x="3797" y="10962"/>
                </a:lnTo>
                <a:cubicBezTo>
                  <a:pt x="3824" y="11016"/>
                  <a:pt x="3824" y="11070"/>
                  <a:pt x="3824" y="11096"/>
                </a:cubicBezTo>
                <a:lnTo>
                  <a:pt x="3824" y="11149"/>
                </a:lnTo>
                <a:cubicBezTo>
                  <a:pt x="3824" y="11175"/>
                  <a:pt x="3824" y="11202"/>
                  <a:pt x="3824" y="11229"/>
                </a:cubicBezTo>
                <a:lnTo>
                  <a:pt x="3824" y="11255"/>
                </a:lnTo>
                <a:cubicBezTo>
                  <a:pt x="3852" y="11255"/>
                  <a:pt x="3851" y="11255"/>
                  <a:pt x="3851" y="11281"/>
                </a:cubicBezTo>
                <a:lnTo>
                  <a:pt x="3851" y="11335"/>
                </a:lnTo>
                <a:lnTo>
                  <a:pt x="3824" y="11361"/>
                </a:lnTo>
                <a:cubicBezTo>
                  <a:pt x="3796" y="11574"/>
                  <a:pt x="3796" y="11786"/>
                  <a:pt x="3824" y="11999"/>
                </a:cubicBezTo>
                <a:cubicBezTo>
                  <a:pt x="3852" y="12105"/>
                  <a:pt x="3851" y="12185"/>
                  <a:pt x="3879" y="12291"/>
                </a:cubicBezTo>
                <a:cubicBezTo>
                  <a:pt x="3879" y="12291"/>
                  <a:pt x="3851" y="12292"/>
                  <a:pt x="3851" y="12265"/>
                </a:cubicBezTo>
                <a:cubicBezTo>
                  <a:pt x="3879" y="12451"/>
                  <a:pt x="3880" y="12610"/>
                  <a:pt x="3907" y="12796"/>
                </a:cubicBezTo>
                <a:lnTo>
                  <a:pt x="3879" y="12822"/>
                </a:lnTo>
                <a:cubicBezTo>
                  <a:pt x="3879" y="12876"/>
                  <a:pt x="3907" y="12902"/>
                  <a:pt x="3907" y="12955"/>
                </a:cubicBezTo>
                <a:cubicBezTo>
                  <a:pt x="3907" y="12928"/>
                  <a:pt x="3935" y="12956"/>
                  <a:pt x="3935" y="12982"/>
                </a:cubicBezTo>
                <a:cubicBezTo>
                  <a:pt x="3907" y="12982"/>
                  <a:pt x="3907" y="13008"/>
                  <a:pt x="3907" y="13035"/>
                </a:cubicBezTo>
                <a:cubicBezTo>
                  <a:pt x="3907" y="13088"/>
                  <a:pt x="3935" y="13142"/>
                  <a:pt x="3935" y="13195"/>
                </a:cubicBezTo>
                <a:cubicBezTo>
                  <a:pt x="3935" y="13204"/>
                  <a:pt x="3935" y="13212"/>
                  <a:pt x="3935" y="13221"/>
                </a:cubicBezTo>
                <a:cubicBezTo>
                  <a:pt x="3935" y="13248"/>
                  <a:pt x="3962" y="13275"/>
                  <a:pt x="3962" y="13301"/>
                </a:cubicBezTo>
                <a:lnTo>
                  <a:pt x="3962" y="13328"/>
                </a:lnTo>
                <a:lnTo>
                  <a:pt x="3962" y="13354"/>
                </a:lnTo>
                <a:cubicBezTo>
                  <a:pt x="3990" y="13513"/>
                  <a:pt x="4045" y="13673"/>
                  <a:pt x="4073" y="13806"/>
                </a:cubicBezTo>
                <a:cubicBezTo>
                  <a:pt x="4073" y="13806"/>
                  <a:pt x="4045" y="13858"/>
                  <a:pt x="4073" y="13885"/>
                </a:cubicBezTo>
                <a:cubicBezTo>
                  <a:pt x="4073" y="13894"/>
                  <a:pt x="4073" y="13904"/>
                  <a:pt x="4073" y="13912"/>
                </a:cubicBezTo>
                <a:cubicBezTo>
                  <a:pt x="4073" y="13886"/>
                  <a:pt x="4073" y="13966"/>
                  <a:pt x="4073" y="14019"/>
                </a:cubicBezTo>
                <a:cubicBezTo>
                  <a:pt x="4100" y="14125"/>
                  <a:pt x="4156" y="14230"/>
                  <a:pt x="4184" y="14310"/>
                </a:cubicBezTo>
                <a:cubicBezTo>
                  <a:pt x="4322" y="14762"/>
                  <a:pt x="4434" y="15107"/>
                  <a:pt x="4544" y="15426"/>
                </a:cubicBezTo>
                <a:lnTo>
                  <a:pt x="4544" y="15452"/>
                </a:lnTo>
                <a:lnTo>
                  <a:pt x="4572" y="15480"/>
                </a:lnTo>
                <a:cubicBezTo>
                  <a:pt x="4641" y="15600"/>
                  <a:pt x="4710" y="15712"/>
                  <a:pt x="4779" y="15831"/>
                </a:cubicBezTo>
                <a:lnTo>
                  <a:pt x="4961" y="16174"/>
                </a:lnTo>
                <a:cubicBezTo>
                  <a:pt x="4949" y="16141"/>
                  <a:pt x="4938" y="16111"/>
                  <a:pt x="4931" y="16091"/>
                </a:cubicBezTo>
                <a:cubicBezTo>
                  <a:pt x="4931" y="16065"/>
                  <a:pt x="4904" y="16038"/>
                  <a:pt x="4904" y="16038"/>
                </a:cubicBezTo>
                <a:cubicBezTo>
                  <a:pt x="4849" y="15931"/>
                  <a:pt x="4793" y="15878"/>
                  <a:pt x="4821" y="15851"/>
                </a:cubicBezTo>
                <a:cubicBezTo>
                  <a:pt x="4765" y="15825"/>
                  <a:pt x="4710" y="15665"/>
                  <a:pt x="4682" y="15532"/>
                </a:cubicBezTo>
                <a:cubicBezTo>
                  <a:pt x="4682" y="15506"/>
                  <a:pt x="4683" y="15480"/>
                  <a:pt x="4655" y="15480"/>
                </a:cubicBezTo>
                <a:cubicBezTo>
                  <a:pt x="4655" y="15480"/>
                  <a:pt x="4626" y="15453"/>
                  <a:pt x="4626" y="15426"/>
                </a:cubicBezTo>
                <a:lnTo>
                  <a:pt x="4655" y="15400"/>
                </a:lnTo>
                <a:cubicBezTo>
                  <a:pt x="4683" y="15400"/>
                  <a:pt x="4710" y="15453"/>
                  <a:pt x="4737" y="15506"/>
                </a:cubicBezTo>
                <a:lnTo>
                  <a:pt x="4737" y="15532"/>
                </a:lnTo>
                <a:cubicBezTo>
                  <a:pt x="4848" y="15745"/>
                  <a:pt x="4903" y="15825"/>
                  <a:pt x="4959" y="16011"/>
                </a:cubicBezTo>
                <a:lnTo>
                  <a:pt x="4959" y="16038"/>
                </a:lnTo>
                <a:cubicBezTo>
                  <a:pt x="4986" y="16064"/>
                  <a:pt x="5042" y="16143"/>
                  <a:pt x="5069" y="16170"/>
                </a:cubicBezTo>
                <a:lnTo>
                  <a:pt x="5153" y="16330"/>
                </a:lnTo>
                <a:cubicBezTo>
                  <a:pt x="5194" y="16423"/>
                  <a:pt x="5242" y="16536"/>
                  <a:pt x="5301" y="16649"/>
                </a:cubicBezTo>
                <a:lnTo>
                  <a:pt x="5478" y="16916"/>
                </a:lnTo>
                <a:lnTo>
                  <a:pt x="5485" y="16888"/>
                </a:lnTo>
                <a:cubicBezTo>
                  <a:pt x="5707" y="17313"/>
                  <a:pt x="5956" y="17685"/>
                  <a:pt x="6260" y="18110"/>
                </a:cubicBezTo>
                <a:lnTo>
                  <a:pt x="6289" y="18110"/>
                </a:lnTo>
                <a:cubicBezTo>
                  <a:pt x="6289" y="18119"/>
                  <a:pt x="6289" y="18127"/>
                  <a:pt x="6289" y="18136"/>
                </a:cubicBezTo>
                <a:lnTo>
                  <a:pt x="6289" y="18162"/>
                </a:lnTo>
                <a:cubicBezTo>
                  <a:pt x="6316" y="18189"/>
                  <a:pt x="6372" y="18216"/>
                  <a:pt x="6400" y="18242"/>
                </a:cubicBezTo>
                <a:cubicBezTo>
                  <a:pt x="6344" y="18322"/>
                  <a:pt x="6538" y="18482"/>
                  <a:pt x="6621" y="18615"/>
                </a:cubicBezTo>
                <a:cubicBezTo>
                  <a:pt x="6649" y="18588"/>
                  <a:pt x="6593" y="18535"/>
                  <a:pt x="6621" y="18535"/>
                </a:cubicBezTo>
                <a:cubicBezTo>
                  <a:pt x="6759" y="18668"/>
                  <a:pt x="6566" y="18562"/>
                  <a:pt x="6704" y="18721"/>
                </a:cubicBezTo>
                <a:cubicBezTo>
                  <a:pt x="6732" y="18721"/>
                  <a:pt x="6704" y="18695"/>
                  <a:pt x="6732" y="18695"/>
                </a:cubicBezTo>
                <a:cubicBezTo>
                  <a:pt x="6842" y="18881"/>
                  <a:pt x="7009" y="19013"/>
                  <a:pt x="7064" y="19146"/>
                </a:cubicBezTo>
                <a:cubicBezTo>
                  <a:pt x="7064" y="19146"/>
                  <a:pt x="7036" y="19093"/>
                  <a:pt x="7091" y="19146"/>
                </a:cubicBezTo>
                <a:cubicBezTo>
                  <a:pt x="7119" y="19279"/>
                  <a:pt x="7285" y="19359"/>
                  <a:pt x="7396" y="19465"/>
                </a:cubicBezTo>
                <a:cubicBezTo>
                  <a:pt x="7479" y="19624"/>
                  <a:pt x="7617" y="19757"/>
                  <a:pt x="7756" y="19864"/>
                </a:cubicBezTo>
                <a:cubicBezTo>
                  <a:pt x="7825" y="19917"/>
                  <a:pt x="7894" y="19969"/>
                  <a:pt x="7967" y="20032"/>
                </a:cubicBezTo>
                <a:lnTo>
                  <a:pt x="8171" y="20235"/>
                </a:lnTo>
                <a:lnTo>
                  <a:pt x="8171" y="20209"/>
                </a:lnTo>
                <a:cubicBezTo>
                  <a:pt x="8199" y="20209"/>
                  <a:pt x="8199" y="20208"/>
                  <a:pt x="8199" y="20235"/>
                </a:cubicBezTo>
                <a:lnTo>
                  <a:pt x="8227" y="20289"/>
                </a:lnTo>
                <a:lnTo>
                  <a:pt x="8227" y="20262"/>
                </a:lnTo>
                <a:cubicBezTo>
                  <a:pt x="8283" y="20289"/>
                  <a:pt x="8337" y="20342"/>
                  <a:pt x="8393" y="20421"/>
                </a:cubicBezTo>
                <a:lnTo>
                  <a:pt x="8393" y="20448"/>
                </a:lnTo>
                <a:cubicBezTo>
                  <a:pt x="8393" y="20474"/>
                  <a:pt x="8420" y="20475"/>
                  <a:pt x="8420" y="20501"/>
                </a:cubicBezTo>
                <a:cubicBezTo>
                  <a:pt x="8420" y="20475"/>
                  <a:pt x="8392" y="20448"/>
                  <a:pt x="8420" y="20448"/>
                </a:cubicBezTo>
                <a:lnTo>
                  <a:pt x="8503" y="20528"/>
                </a:lnTo>
                <a:lnTo>
                  <a:pt x="8503" y="20501"/>
                </a:lnTo>
                <a:lnTo>
                  <a:pt x="8503" y="20475"/>
                </a:lnTo>
                <a:lnTo>
                  <a:pt x="8531" y="20475"/>
                </a:lnTo>
                <a:lnTo>
                  <a:pt x="8531" y="20528"/>
                </a:lnTo>
                <a:cubicBezTo>
                  <a:pt x="8531" y="20536"/>
                  <a:pt x="8531" y="20545"/>
                  <a:pt x="8531" y="20554"/>
                </a:cubicBezTo>
                <a:lnTo>
                  <a:pt x="8560" y="20581"/>
                </a:lnTo>
                <a:lnTo>
                  <a:pt x="8587" y="20581"/>
                </a:lnTo>
                <a:lnTo>
                  <a:pt x="8614" y="20581"/>
                </a:lnTo>
                <a:lnTo>
                  <a:pt x="8614" y="20608"/>
                </a:lnTo>
                <a:lnTo>
                  <a:pt x="8614" y="20634"/>
                </a:lnTo>
                <a:cubicBezTo>
                  <a:pt x="8642" y="20660"/>
                  <a:pt x="8670" y="20687"/>
                  <a:pt x="8698" y="20688"/>
                </a:cubicBezTo>
                <a:cubicBezTo>
                  <a:pt x="8698" y="20679"/>
                  <a:pt x="8698" y="20669"/>
                  <a:pt x="8698" y="20660"/>
                </a:cubicBezTo>
                <a:lnTo>
                  <a:pt x="8725" y="20688"/>
                </a:lnTo>
                <a:lnTo>
                  <a:pt x="8752" y="20714"/>
                </a:lnTo>
                <a:cubicBezTo>
                  <a:pt x="8752" y="20714"/>
                  <a:pt x="8781" y="20740"/>
                  <a:pt x="8781" y="20766"/>
                </a:cubicBezTo>
                <a:lnTo>
                  <a:pt x="8781" y="20740"/>
                </a:lnTo>
                <a:cubicBezTo>
                  <a:pt x="8809" y="20740"/>
                  <a:pt x="8836" y="20767"/>
                  <a:pt x="8892" y="20794"/>
                </a:cubicBezTo>
                <a:cubicBezTo>
                  <a:pt x="8864" y="20741"/>
                  <a:pt x="8919" y="20793"/>
                  <a:pt x="8892" y="20740"/>
                </a:cubicBezTo>
                <a:lnTo>
                  <a:pt x="9002" y="20820"/>
                </a:lnTo>
                <a:lnTo>
                  <a:pt x="9002" y="20794"/>
                </a:lnTo>
                <a:lnTo>
                  <a:pt x="8974" y="20766"/>
                </a:lnTo>
                <a:cubicBezTo>
                  <a:pt x="8974" y="20766"/>
                  <a:pt x="8946" y="20767"/>
                  <a:pt x="8974" y="20740"/>
                </a:cubicBezTo>
                <a:lnTo>
                  <a:pt x="9002" y="20766"/>
                </a:lnTo>
                <a:lnTo>
                  <a:pt x="9030" y="20794"/>
                </a:lnTo>
                <a:cubicBezTo>
                  <a:pt x="9030" y="20820"/>
                  <a:pt x="9057" y="20820"/>
                  <a:pt x="9057" y="20846"/>
                </a:cubicBezTo>
                <a:cubicBezTo>
                  <a:pt x="9057" y="20846"/>
                  <a:pt x="9030" y="20873"/>
                  <a:pt x="9002" y="20846"/>
                </a:cubicBezTo>
                <a:lnTo>
                  <a:pt x="9030" y="20872"/>
                </a:lnTo>
                <a:cubicBezTo>
                  <a:pt x="9113" y="20979"/>
                  <a:pt x="9140" y="20953"/>
                  <a:pt x="9168" y="21032"/>
                </a:cubicBezTo>
                <a:cubicBezTo>
                  <a:pt x="9113" y="20979"/>
                  <a:pt x="9085" y="21006"/>
                  <a:pt x="9057" y="21006"/>
                </a:cubicBezTo>
                <a:cubicBezTo>
                  <a:pt x="9085" y="21033"/>
                  <a:pt x="9140" y="21058"/>
                  <a:pt x="9168" y="21085"/>
                </a:cubicBezTo>
                <a:lnTo>
                  <a:pt x="9251" y="21165"/>
                </a:lnTo>
                <a:cubicBezTo>
                  <a:pt x="9279" y="21165"/>
                  <a:pt x="9307" y="21192"/>
                  <a:pt x="9307" y="21192"/>
                </a:cubicBezTo>
                <a:cubicBezTo>
                  <a:pt x="9335" y="21192"/>
                  <a:pt x="9307" y="21165"/>
                  <a:pt x="9307" y="21139"/>
                </a:cubicBezTo>
                <a:lnTo>
                  <a:pt x="9418" y="21245"/>
                </a:lnTo>
                <a:lnTo>
                  <a:pt x="9445" y="21219"/>
                </a:lnTo>
                <a:cubicBezTo>
                  <a:pt x="9445" y="21219"/>
                  <a:pt x="9446" y="21192"/>
                  <a:pt x="9418" y="21192"/>
                </a:cubicBezTo>
                <a:lnTo>
                  <a:pt x="9418" y="21165"/>
                </a:lnTo>
                <a:lnTo>
                  <a:pt x="9445" y="21165"/>
                </a:lnTo>
                <a:cubicBezTo>
                  <a:pt x="9473" y="21165"/>
                  <a:pt x="9473" y="21192"/>
                  <a:pt x="9473" y="21192"/>
                </a:cubicBezTo>
                <a:lnTo>
                  <a:pt x="9473" y="21219"/>
                </a:lnTo>
                <a:cubicBezTo>
                  <a:pt x="9473" y="21219"/>
                  <a:pt x="9500" y="21218"/>
                  <a:pt x="9500" y="21245"/>
                </a:cubicBezTo>
                <a:lnTo>
                  <a:pt x="9529" y="21271"/>
                </a:lnTo>
                <a:lnTo>
                  <a:pt x="9556" y="21271"/>
                </a:lnTo>
                <a:lnTo>
                  <a:pt x="9556" y="21299"/>
                </a:lnTo>
                <a:lnTo>
                  <a:pt x="9583" y="21299"/>
                </a:lnTo>
                <a:cubicBezTo>
                  <a:pt x="9583" y="21290"/>
                  <a:pt x="9583" y="21280"/>
                  <a:pt x="9583" y="21271"/>
                </a:cubicBezTo>
                <a:lnTo>
                  <a:pt x="9556" y="21219"/>
                </a:lnTo>
                <a:cubicBezTo>
                  <a:pt x="9528" y="21192"/>
                  <a:pt x="9500" y="21192"/>
                  <a:pt x="9500" y="21165"/>
                </a:cubicBezTo>
                <a:lnTo>
                  <a:pt x="9529" y="21165"/>
                </a:lnTo>
                <a:cubicBezTo>
                  <a:pt x="9556" y="21165"/>
                  <a:pt x="9556" y="21192"/>
                  <a:pt x="9556" y="21192"/>
                </a:cubicBezTo>
                <a:cubicBezTo>
                  <a:pt x="9611" y="21219"/>
                  <a:pt x="9612" y="21245"/>
                  <a:pt x="9639" y="21271"/>
                </a:cubicBezTo>
                <a:lnTo>
                  <a:pt x="9639" y="21299"/>
                </a:lnTo>
                <a:cubicBezTo>
                  <a:pt x="9667" y="21352"/>
                  <a:pt x="9694" y="21351"/>
                  <a:pt x="9694" y="21378"/>
                </a:cubicBezTo>
                <a:cubicBezTo>
                  <a:pt x="9750" y="21417"/>
                  <a:pt x="9812" y="21458"/>
                  <a:pt x="9874" y="21501"/>
                </a:cubicBezTo>
                <a:lnTo>
                  <a:pt x="9999" y="21600"/>
                </a:lnTo>
                <a:lnTo>
                  <a:pt x="21565" y="21600"/>
                </a:lnTo>
                <a:lnTo>
                  <a:pt x="21565" y="0"/>
                </a:lnTo>
                <a:lnTo>
                  <a:pt x="7680" y="0"/>
                </a:lnTo>
                <a:lnTo>
                  <a:pt x="7212" y="495"/>
                </a:lnTo>
                <a:cubicBezTo>
                  <a:pt x="7017" y="713"/>
                  <a:pt x="6829" y="936"/>
                  <a:pt x="6650" y="1168"/>
                </a:cubicBezTo>
                <a:cubicBezTo>
                  <a:pt x="6281" y="1651"/>
                  <a:pt x="5947" y="2147"/>
                  <a:pt x="5647" y="2656"/>
                </a:cubicBezTo>
                <a:lnTo>
                  <a:pt x="5432" y="3046"/>
                </a:lnTo>
                <a:lnTo>
                  <a:pt x="5395" y="3084"/>
                </a:lnTo>
                <a:cubicBezTo>
                  <a:pt x="5333" y="3170"/>
                  <a:pt x="5271" y="3304"/>
                  <a:pt x="5209" y="3364"/>
                </a:cubicBezTo>
                <a:cubicBezTo>
                  <a:pt x="5209" y="3373"/>
                  <a:pt x="5209" y="3382"/>
                  <a:pt x="5209" y="3391"/>
                </a:cubicBezTo>
                <a:lnTo>
                  <a:pt x="5209" y="3418"/>
                </a:lnTo>
                <a:lnTo>
                  <a:pt x="5180" y="3418"/>
                </a:lnTo>
                <a:cubicBezTo>
                  <a:pt x="5125" y="3497"/>
                  <a:pt x="5153" y="3497"/>
                  <a:pt x="5125" y="3550"/>
                </a:cubicBezTo>
                <a:lnTo>
                  <a:pt x="5125" y="3576"/>
                </a:lnTo>
                <a:lnTo>
                  <a:pt x="5098" y="3604"/>
                </a:lnTo>
                <a:lnTo>
                  <a:pt x="5098" y="3576"/>
                </a:lnTo>
                <a:cubicBezTo>
                  <a:pt x="5015" y="3709"/>
                  <a:pt x="4987" y="3789"/>
                  <a:pt x="4904" y="3869"/>
                </a:cubicBezTo>
                <a:lnTo>
                  <a:pt x="4931" y="3869"/>
                </a:lnTo>
                <a:lnTo>
                  <a:pt x="4931" y="3895"/>
                </a:lnTo>
                <a:cubicBezTo>
                  <a:pt x="4931" y="3922"/>
                  <a:pt x="4904" y="3922"/>
                  <a:pt x="4904" y="3922"/>
                </a:cubicBezTo>
                <a:lnTo>
                  <a:pt x="4877" y="3922"/>
                </a:lnTo>
                <a:cubicBezTo>
                  <a:pt x="4877" y="3931"/>
                  <a:pt x="4877" y="3940"/>
                  <a:pt x="4877" y="3949"/>
                </a:cubicBezTo>
                <a:cubicBezTo>
                  <a:pt x="4821" y="4028"/>
                  <a:pt x="4848" y="4054"/>
                  <a:pt x="4821" y="4108"/>
                </a:cubicBezTo>
                <a:cubicBezTo>
                  <a:pt x="4793" y="4107"/>
                  <a:pt x="4794" y="4082"/>
                  <a:pt x="4766" y="4135"/>
                </a:cubicBezTo>
                <a:cubicBezTo>
                  <a:pt x="4766" y="4162"/>
                  <a:pt x="4737" y="4161"/>
                  <a:pt x="4737" y="4188"/>
                </a:cubicBezTo>
                <a:cubicBezTo>
                  <a:pt x="4765" y="4188"/>
                  <a:pt x="4766" y="4187"/>
                  <a:pt x="4766" y="4214"/>
                </a:cubicBezTo>
                <a:lnTo>
                  <a:pt x="4737" y="4241"/>
                </a:lnTo>
                <a:cubicBezTo>
                  <a:pt x="4737" y="4241"/>
                  <a:pt x="4738" y="4268"/>
                  <a:pt x="4710" y="4268"/>
                </a:cubicBezTo>
                <a:cubicBezTo>
                  <a:pt x="4689" y="4307"/>
                  <a:pt x="4607" y="4436"/>
                  <a:pt x="4578" y="4488"/>
                </a:cubicBezTo>
                <a:lnTo>
                  <a:pt x="4570" y="4502"/>
                </a:lnTo>
                <a:lnTo>
                  <a:pt x="4572" y="4506"/>
                </a:lnTo>
                <a:cubicBezTo>
                  <a:pt x="4568" y="4510"/>
                  <a:pt x="4567" y="4510"/>
                  <a:pt x="4568" y="4506"/>
                </a:cubicBezTo>
                <a:lnTo>
                  <a:pt x="4570" y="4502"/>
                </a:lnTo>
                <a:lnTo>
                  <a:pt x="4560" y="4482"/>
                </a:lnTo>
                <a:cubicBezTo>
                  <a:pt x="4573" y="4455"/>
                  <a:pt x="4641" y="4420"/>
                  <a:pt x="4599" y="4400"/>
                </a:cubicBezTo>
                <a:cubicBezTo>
                  <a:pt x="4627" y="4373"/>
                  <a:pt x="4655" y="4347"/>
                  <a:pt x="4682" y="4294"/>
                </a:cubicBezTo>
                <a:lnTo>
                  <a:pt x="4682" y="4268"/>
                </a:lnTo>
                <a:lnTo>
                  <a:pt x="4682" y="4241"/>
                </a:lnTo>
                <a:cubicBezTo>
                  <a:pt x="4682" y="4215"/>
                  <a:pt x="4710" y="4188"/>
                  <a:pt x="4710" y="4188"/>
                </a:cubicBezTo>
                <a:cubicBezTo>
                  <a:pt x="4710" y="4108"/>
                  <a:pt x="4793" y="4081"/>
                  <a:pt x="4848" y="3975"/>
                </a:cubicBezTo>
                <a:cubicBezTo>
                  <a:pt x="4820" y="3975"/>
                  <a:pt x="4820" y="3949"/>
                  <a:pt x="4848" y="3922"/>
                </a:cubicBezTo>
                <a:lnTo>
                  <a:pt x="4848" y="3895"/>
                </a:lnTo>
                <a:lnTo>
                  <a:pt x="4848" y="3842"/>
                </a:lnTo>
                <a:cubicBezTo>
                  <a:pt x="4876" y="3843"/>
                  <a:pt x="4877" y="3816"/>
                  <a:pt x="4877" y="3842"/>
                </a:cubicBezTo>
                <a:lnTo>
                  <a:pt x="4904" y="3842"/>
                </a:lnTo>
                <a:cubicBezTo>
                  <a:pt x="4904" y="3763"/>
                  <a:pt x="4960" y="3789"/>
                  <a:pt x="4987" y="3736"/>
                </a:cubicBezTo>
                <a:cubicBezTo>
                  <a:pt x="5015" y="3657"/>
                  <a:pt x="5042" y="3603"/>
                  <a:pt x="5069" y="3576"/>
                </a:cubicBezTo>
                <a:lnTo>
                  <a:pt x="5069" y="3550"/>
                </a:lnTo>
                <a:lnTo>
                  <a:pt x="5069" y="3524"/>
                </a:lnTo>
                <a:cubicBezTo>
                  <a:pt x="5097" y="3497"/>
                  <a:pt x="5111" y="3483"/>
                  <a:pt x="5122" y="3470"/>
                </a:cubicBezTo>
                <a:lnTo>
                  <a:pt x="5138" y="3442"/>
                </a:lnTo>
                <a:lnTo>
                  <a:pt x="5125" y="3444"/>
                </a:lnTo>
                <a:lnTo>
                  <a:pt x="5125" y="3418"/>
                </a:lnTo>
                <a:lnTo>
                  <a:pt x="5153" y="3391"/>
                </a:lnTo>
                <a:lnTo>
                  <a:pt x="5180" y="3364"/>
                </a:lnTo>
                <a:cubicBezTo>
                  <a:pt x="5180" y="3337"/>
                  <a:pt x="5181" y="3337"/>
                  <a:pt x="5209" y="3284"/>
                </a:cubicBezTo>
                <a:cubicBezTo>
                  <a:pt x="5209" y="3310"/>
                  <a:pt x="5236" y="3284"/>
                  <a:pt x="5264" y="3231"/>
                </a:cubicBezTo>
                <a:cubicBezTo>
                  <a:pt x="5236" y="3231"/>
                  <a:pt x="5236" y="3258"/>
                  <a:pt x="5209" y="3258"/>
                </a:cubicBezTo>
                <a:cubicBezTo>
                  <a:pt x="5264" y="3178"/>
                  <a:pt x="5263" y="3231"/>
                  <a:pt x="5291" y="3178"/>
                </a:cubicBezTo>
                <a:cubicBezTo>
                  <a:pt x="5319" y="3098"/>
                  <a:pt x="5291" y="3151"/>
                  <a:pt x="5374" y="3045"/>
                </a:cubicBezTo>
                <a:cubicBezTo>
                  <a:pt x="5347" y="3018"/>
                  <a:pt x="5320" y="3045"/>
                  <a:pt x="5292" y="3045"/>
                </a:cubicBezTo>
                <a:lnTo>
                  <a:pt x="5403" y="2939"/>
                </a:lnTo>
                <a:lnTo>
                  <a:pt x="5374" y="2939"/>
                </a:lnTo>
                <a:lnTo>
                  <a:pt x="5374" y="2912"/>
                </a:lnTo>
                <a:cubicBezTo>
                  <a:pt x="5374" y="2912"/>
                  <a:pt x="5403" y="2913"/>
                  <a:pt x="5403" y="2886"/>
                </a:cubicBezTo>
                <a:cubicBezTo>
                  <a:pt x="5431" y="2860"/>
                  <a:pt x="5457" y="2806"/>
                  <a:pt x="5485" y="2806"/>
                </a:cubicBezTo>
                <a:cubicBezTo>
                  <a:pt x="5485" y="2806"/>
                  <a:pt x="5514" y="2779"/>
                  <a:pt x="5514" y="2752"/>
                </a:cubicBezTo>
                <a:lnTo>
                  <a:pt x="5541" y="2726"/>
                </a:lnTo>
                <a:lnTo>
                  <a:pt x="5541" y="2752"/>
                </a:lnTo>
                <a:lnTo>
                  <a:pt x="5541" y="2780"/>
                </a:lnTo>
                <a:cubicBezTo>
                  <a:pt x="5624" y="2700"/>
                  <a:pt x="5651" y="2621"/>
                  <a:pt x="5679" y="2568"/>
                </a:cubicBezTo>
                <a:cubicBezTo>
                  <a:pt x="5651" y="2568"/>
                  <a:pt x="5623" y="2594"/>
                  <a:pt x="5596" y="2594"/>
                </a:cubicBezTo>
                <a:cubicBezTo>
                  <a:pt x="5679" y="2461"/>
                  <a:pt x="5762" y="2327"/>
                  <a:pt x="5762" y="2434"/>
                </a:cubicBezTo>
                <a:cubicBezTo>
                  <a:pt x="5818" y="2301"/>
                  <a:pt x="5817" y="2301"/>
                  <a:pt x="5901" y="2221"/>
                </a:cubicBezTo>
                <a:cubicBezTo>
                  <a:pt x="5901" y="2221"/>
                  <a:pt x="5873" y="2222"/>
                  <a:pt x="5873" y="2249"/>
                </a:cubicBezTo>
                <a:lnTo>
                  <a:pt x="5846" y="2249"/>
                </a:lnTo>
                <a:cubicBezTo>
                  <a:pt x="5818" y="2275"/>
                  <a:pt x="5817" y="2249"/>
                  <a:pt x="5817" y="2249"/>
                </a:cubicBezTo>
                <a:cubicBezTo>
                  <a:pt x="5817" y="2222"/>
                  <a:pt x="5818" y="2222"/>
                  <a:pt x="5846" y="2195"/>
                </a:cubicBezTo>
                <a:lnTo>
                  <a:pt x="5817" y="2195"/>
                </a:lnTo>
                <a:lnTo>
                  <a:pt x="5790" y="2221"/>
                </a:lnTo>
                <a:cubicBezTo>
                  <a:pt x="5790" y="2230"/>
                  <a:pt x="5790" y="2240"/>
                  <a:pt x="5790" y="2249"/>
                </a:cubicBezTo>
                <a:lnTo>
                  <a:pt x="5762" y="2275"/>
                </a:lnTo>
                <a:lnTo>
                  <a:pt x="5735" y="2301"/>
                </a:lnTo>
                <a:cubicBezTo>
                  <a:pt x="5541" y="2594"/>
                  <a:pt x="5374" y="2859"/>
                  <a:pt x="5180" y="3151"/>
                </a:cubicBezTo>
                <a:lnTo>
                  <a:pt x="5180" y="3178"/>
                </a:lnTo>
                <a:lnTo>
                  <a:pt x="5153" y="3205"/>
                </a:lnTo>
                <a:cubicBezTo>
                  <a:pt x="5070" y="3285"/>
                  <a:pt x="5097" y="3284"/>
                  <a:pt x="5042" y="3364"/>
                </a:cubicBezTo>
                <a:cubicBezTo>
                  <a:pt x="5042" y="3390"/>
                  <a:pt x="5042" y="3417"/>
                  <a:pt x="5015" y="3444"/>
                </a:cubicBezTo>
                <a:lnTo>
                  <a:pt x="4987" y="3470"/>
                </a:lnTo>
                <a:cubicBezTo>
                  <a:pt x="4932" y="3550"/>
                  <a:pt x="4903" y="3630"/>
                  <a:pt x="4848" y="3656"/>
                </a:cubicBezTo>
                <a:lnTo>
                  <a:pt x="4821" y="3682"/>
                </a:lnTo>
                <a:lnTo>
                  <a:pt x="4821" y="3762"/>
                </a:lnTo>
                <a:cubicBezTo>
                  <a:pt x="4793" y="3762"/>
                  <a:pt x="4738" y="3896"/>
                  <a:pt x="4682" y="3949"/>
                </a:cubicBezTo>
                <a:lnTo>
                  <a:pt x="4655" y="3975"/>
                </a:lnTo>
                <a:lnTo>
                  <a:pt x="4655" y="4001"/>
                </a:lnTo>
                <a:cubicBezTo>
                  <a:pt x="4544" y="4240"/>
                  <a:pt x="4433" y="4507"/>
                  <a:pt x="4294" y="4746"/>
                </a:cubicBezTo>
                <a:cubicBezTo>
                  <a:pt x="4294" y="4773"/>
                  <a:pt x="4267" y="4798"/>
                  <a:pt x="4240" y="4825"/>
                </a:cubicBezTo>
                <a:cubicBezTo>
                  <a:pt x="4240" y="4852"/>
                  <a:pt x="4240" y="4878"/>
                  <a:pt x="4240" y="4905"/>
                </a:cubicBezTo>
                <a:cubicBezTo>
                  <a:pt x="4240" y="4878"/>
                  <a:pt x="4211" y="4905"/>
                  <a:pt x="4184" y="4905"/>
                </a:cubicBezTo>
                <a:cubicBezTo>
                  <a:pt x="4184" y="4932"/>
                  <a:pt x="4156" y="4959"/>
                  <a:pt x="4156" y="4959"/>
                </a:cubicBezTo>
                <a:cubicBezTo>
                  <a:pt x="4101" y="5092"/>
                  <a:pt x="4073" y="5224"/>
                  <a:pt x="4018" y="5330"/>
                </a:cubicBezTo>
                <a:cubicBezTo>
                  <a:pt x="4018" y="5339"/>
                  <a:pt x="4018" y="5347"/>
                  <a:pt x="4018" y="5356"/>
                </a:cubicBezTo>
                <a:lnTo>
                  <a:pt x="4018" y="5410"/>
                </a:lnTo>
                <a:lnTo>
                  <a:pt x="3991" y="5410"/>
                </a:lnTo>
                <a:cubicBezTo>
                  <a:pt x="3908" y="5569"/>
                  <a:pt x="3824" y="5702"/>
                  <a:pt x="3797" y="5809"/>
                </a:cubicBezTo>
                <a:cubicBezTo>
                  <a:pt x="3714" y="5888"/>
                  <a:pt x="3658" y="6127"/>
                  <a:pt x="3575" y="6340"/>
                </a:cubicBezTo>
                <a:cubicBezTo>
                  <a:pt x="3520" y="6393"/>
                  <a:pt x="3492" y="6579"/>
                  <a:pt x="3464" y="6632"/>
                </a:cubicBezTo>
                <a:lnTo>
                  <a:pt x="3464" y="6659"/>
                </a:lnTo>
                <a:lnTo>
                  <a:pt x="3464" y="6685"/>
                </a:lnTo>
                <a:lnTo>
                  <a:pt x="3464" y="6711"/>
                </a:lnTo>
                <a:cubicBezTo>
                  <a:pt x="3437" y="6738"/>
                  <a:pt x="3436" y="6738"/>
                  <a:pt x="3436" y="6711"/>
                </a:cubicBezTo>
                <a:cubicBezTo>
                  <a:pt x="3408" y="6791"/>
                  <a:pt x="3409" y="6739"/>
                  <a:pt x="3381" y="6739"/>
                </a:cubicBezTo>
                <a:cubicBezTo>
                  <a:pt x="3409" y="6818"/>
                  <a:pt x="3325" y="6817"/>
                  <a:pt x="3325" y="6924"/>
                </a:cubicBezTo>
                <a:cubicBezTo>
                  <a:pt x="3297" y="6897"/>
                  <a:pt x="3298" y="6978"/>
                  <a:pt x="3270" y="6978"/>
                </a:cubicBezTo>
                <a:cubicBezTo>
                  <a:pt x="3326" y="6871"/>
                  <a:pt x="3353" y="6685"/>
                  <a:pt x="3408" y="6659"/>
                </a:cubicBezTo>
                <a:lnTo>
                  <a:pt x="3408" y="6605"/>
                </a:lnTo>
                <a:lnTo>
                  <a:pt x="3436" y="6579"/>
                </a:lnTo>
                <a:cubicBezTo>
                  <a:pt x="3436" y="6419"/>
                  <a:pt x="3520" y="6287"/>
                  <a:pt x="3575" y="6154"/>
                </a:cubicBezTo>
                <a:cubicBezTo>
                  <a:pt x="3714" y="5808"/>
                  <a:pt x="3824" y="5464"/>
                  <a:pt x="3962" y="5171"/>
                </a:cubicBezTo>
                <a:cubicBezTo>
                  <a:pt x="4073" y="4932"/>
                  <a:pt x="4184" y="4560"/>
                  <a:pt x="4378" y="4241"/>
                </a:cubicBezTo>
                <a:cubicBezTo>
                  <a:pt x="4405" y="4188"/>
                  <a:pt x="4461" y="4161"/>
                  <a:pt x="4461" y="4108"/>
                </a:cubicBezTo>
                <a:cubicBezTo>
                  <a:pt x="4599" y="3868"/>
                  <a:pt x="4682" y="3630"/>
                  <a:pt x="4793" y="3444"/>
                </a:cubicBezTo>
                <a:cubicBezTo>
                  <a:pt x="4904" y="3311"/>
                  <a:pt x="4848" y="3391"/>
                  <a:pt x="4931" y="3231"/>
                </a:cubicBezTo>
                <a:cubicBezTo>
                  <a:pt x="5014" y="3045"/>
                  <a:pt x="5125" y="2886"/>
                  <a:pt x="5236" y="2780"/>
                </a:cubicBezTo>
                <a:cubicBezTo>
                  <a:pt x="5347" y="2541"/>
                  <a:pt x="5624" y="2221"/>
                  <a:pt x="5762" y="2009"/>
                </a:cubicBezTo>
                <a:cubicBezTo>
                  <a:pt x="5818" y="1929"/>
                  <a:pt x="5845" y="1956"/>
                  <a:pt x="5901" y="1876"/>
                </a:cubicBezTo>
                <a:cubicBezTo>
                  <a:pt x="5845" y="1850"/>
                  <a:pt x="5956" y="1717"/>
                  <a:pt x="6039" y="1638"/>
                </a:cubicBezTo>
                <a:cubicBezTo>
                  <a:pt x="6039" y="1638"/>
                  <a:pt x="6067" y="1637"/>
                  <a:pt x="6095" y="1610"/>
                </a:cubicBezTo>
                <a:cubicBezTo>
                  <a:pt x="6178" y="1530"/>
                  <a:pt x="6232" y="1345"/>
                  <a:pt x="6371" y="1239"/>
                </a:cubicBezTo>
                <a:cubicBezTo>
                  <a:pt x="6399" y="1212"/>
                  <a:pt x="6426" y="1238"/>
                  <a:pt x="6482" y="1185"/>
                </a:cubicBezTo>
                <a:cubicBezTo>
                  <a:pt x="6482" y="1185"/>
                  <a:pt x="6482" y="1105"/>
                  <a:pt x="6538" y="1079"/>
                </a:cubicBezTo>
                <a:cubicBezTo>
                  <a:pt x="6759" y="786"/>
                  <a:pt x="7120" y="468"/>
                  <a:pt x="7369" y="229"/>
                </a:cubicBezTo>
                <a:cubicBezTo>
                  <a:pt x="7424" y="176"/>
                  <a:pt x="7479" y="116"/>
                  <a:pt x="7538" y="52"/>
                </a:cubicBezTo>
                <a:lnTo>
                  <a:pt x="7589" y="0"/>
                </a:lnTo>
                <a:lnTo>
                  <a:pt x="7437" y="0"/>
                </a:lnTo>
                <a:lnTo>
                  <a:pt x="7386" y="45"/>
                </a:lnTo>
                <a:cubicBezTo>
                  <a:pt x="7365" y="65"/>
                  <a:pt x="7340" y="89"/>
                  <a:pt x="7313" y="122"/>
                </a:cubicBezTo>
                <a:lnTo>
                  <a:pt x="7340" y="122"/>
                </a:lnTo>
                <a:lnTo>
                  <a:pt x="7313" y="149"/>
                </a:lnTo>
                <a:cubicBezTo>
                  <a:pt x="7313" y="202"/>
                  <a:pt x="7368" y="122"/>
                  <a:pt x="7396" y="122"/>
                </a:cubicBezTo>
                <a:cubicBezTo>
                  <a:pt x="7341" y="202"/>
                  <a:pt x="7313" y="202"/>
                  <a:pt x="7258" y="202"/>
                </a:cubicBezTo>
                <a:cubicBezTo>
                  <a:pt x="7258" y="229"/>
                  <a:pt x="7257" y="228"/>
                  <a:pt x="7229" y="255"/>
                </a:cubicBezTo>
                <a:cubicBezTo>
                  <a:pt x="7229" y="282"/>
                  <a:pt x="7202" y="282"/>
                  <a:pt x="7202" y="282"/>
                </a:cubicBezTo>
                <a:lnTo>
                  <a:pt x="7175" y="255"/>
                </a:lnTo>
                <a:cubicBezTo>
                  <a:pt x="7147" y="361"/>
                  <a:pt x="7091" y="282"/>
                  <a:pt x="7008" y="415"/>
                </a:cubicBezTo>
                <a:lnTo>
                  <a:pt x="6981" y="441"/>
                </a:lnTo>
                <a:lnTo>
                  <a:pt x="6953" y="441"/>
                </a:lnTo>
                <a:cubicBezTo>
                  <a:pt x="6759" y="654"/>
                  <a:pt x="6593" y="813"/>
                  <a:pt x="6427" y="946"/>
                </a:cubicBezTo>
                <a:cubicBezTo>
                  <a:pt x="6455" y="946"/>
                  <a:pt x="6455" y="1053"/>
                  <a:pt x="6400" y="1026"/>
                </a:cubicBezTo>
                <a:cubicBezTo>
                  <a:pt x="6427" y="973"/>
                  <a:pt x="6371" y="999"/>
                  <a:pt x="6344" y="1052"/>
                </a:cubicBezTo>
                <a:cubicBezTo>
                  <a:pt x="6260" y="1159"/>
                  <a:pt x="6095" y="1318"/>
                  <a:pt x="5957" y="1504"/>
                </a:cubicBezTo>
                <a:cubicBezTo>
                  <a:pt x="5818" y="1663"/>
                  <a:pt x="5679" y="1850"/>
                  <a:pt x="5568" y="1982"/>
                </a:cubicBezTo>
                <a:cubicBezTo>
                  <a:pt x="5596" y="1956"/>
                  <a:pt x="5569" y="2062"/>
                  <a:pt x="5541" y="2062"/>
                </a:cubicBezTo>
                <a:cubicBezTo>
                  <a:pt x="5569" y="2009"/>
                  <a:pt x="5541" y="2008"/>
                  <a:pt x="5514" y="2035"/>
                </a:cubicBezTo>
                <a:cubicBezTo>
                  <a:pt x="5514" y="2088"/>
                  <a:pt x="5403" y="2221"/>
                  <a:pt x="5320" y="2328"/>
                </a:cubicBezTo>
                <a:cubicBezTo>
                  <a:pt x="5236" y="2434"/>
                  <a:pt x="5152" y="2514"/>
                  <a:pt x="5180" y="2514"/>
                </a:cubicBezTo>
                <a:cubicBezTo>
                  <a:pt x="5069" y="2620"/>
                  <a:pt x="5014" y="2726"/>
                  <a:pt x="4959" y="2832"/>
                </a:cubicBezTo>
                <a:cubicBezTo>
                  <a:pt x="4876" y="2965"/>
                  <a:pt x="4821" y="3098"/>
                  <a:pt x="4682" y="3258"/>
                </a:cubicBezTo>
                <a:lnTo>
                  <a:pt x="4682" y="3311"/>
                </a:lnTo>
                <a:cubicBezTo>
                  <a:pt x="4572" y="3338"/>
                  <a:pt x="4488" y="3682"/>
                  <a:pt x="4405" y="3789"/>
                </a:cubicBezTo>
                <a:cubicBezTo>
                  <a:pt x="4377" y="3815"/>
                  <a:pt x="4378" y="3789"/>
                  <a:pt x="4350" y="3842"/>
                </a:cubicBezTo>
                <a:cubicBezTo>
                  <a:pt x="4295" y="3922"/>
                  <a:pt x="4295" y="4002"/>
                  <a:pt x="4240" y="4081"/>
                </a:cubicBezTo>
                <a:cubicBezTo>
                  <a:pt x="4212" y="4134"/>
                  <a:pt x="4184" y="4161"/>
                  <a:pt x="4129" y="4214"/>
                </a:cubicBezTo>
                <a:cubicBezTo>
                  <a:pt x="4046" y="4373"/>
                  <a:pt x="3990" y="4613"/>
                  <a:pt x="3907" y="4799"/>
                </a:cubicBezTo>
                <a:cubicBezTo>
                  <a:pt x="3797" y="5011"/>
                  <a:pt x="3686" y="5330"/>
                  <a:pt x="3575" y="5569"/>
                </a:cubicBezTo>
                <a:cubicBezTo>
                  <a:pt x="3547" y="5648"/>
                  <a:pt x="3492" y="5728"/>
                  <a:pt x="3464" y="5781"/>
                </a:cubicBezTo>
                <a:lnTo>
                  <a:pt x="3492" y="5755"/>
                </a:lnTo>
                <a:cubicBezTo>
                  <a:pt x="3464" y="5861"/>
                  <a:pt x="3409" y="5968"/>
                  <a:pt x="3381" y="6048"/>
                </a:cubicBezTo>
                <a:lnTo>
                  <a:pt x="3381" y="6128"/>
                </a:lnTo>
                <a:cubicBezTo>
                  <a:pt x="3298" y="6393"/>
                  <a:pt x="3187" y="6738"/>
                  <a:pt x="3104" y="6978"/>
                </a:cubicBezTo>
                <a:lnTo>
                  <a:pt x="3132" y="6978"/>
                </a:lnTo>
                <a:lnTo>
                  <a:pt x="3132" y="7004"/>
                </a:lnTo>
                <a:lnTo>
                  <a:pt x="3104" y="7030"/>
                </a:lnTo>
                <a:cubicBezTo>
                  <a:pt x="3076" y="7110"/>
                  <a:pt x="3049" y="7402"/>
                  <a:pt x="3021" y="7322"/>
                </a:cubicBezTo>
                <a:lnTo>
                  <a:pt x="3021" y="7350"/>
                </a:lnTo>
                <a:lnTo>
                  <a:pt x="3021" y="7376"/>
                </a:lnTo>
                <a:lnTo>
                  <a:pt x="2993" y="7376"/>
                </a:lnTo>
                <a:lnTo>
                  <a:pt x="2993" y="7350"/>
                </a:lnTo>
                <a:cubicBezTo>
                  <a:pt x="2937" y="7323"/>
                  <a:pt x="2965" y="7430"/>
                  <a:pt x="2965" y="7456"/>
                </a:cubicBezTo>
                <a:cubicBezTo>
                  <a:pt x="2938" y="7403"/>
                  <a:pt x="2883" y="7563"/>
                  <a:pt x="2911" y="7456"/>
                </a:cubicBezTo>
                <a:cubicBezTo>
                  <a:pt x="2938" y="7456"/>
                  <a:pt x="2938" y="7376"/>
                  <a:pt x="2938" y="7376"/>
                </a:cubicBezTo>
                <a:cubicBezTo>
                  <a:pt x="2910" y="7429"/>
                  <a:pt x="2911" y="7403"/>
                  <a:pt x="2911" y="7376"/>
                </a:cubicBezTo>
                <a:cubicBezTo>
                  <a:pt x="2966" y="7350"/>
                  <a:pt x="2966" y="7243"/>
                  <a:pt x="3021" y="7164"/>
                </a:cubicBezTo>
                <a:lnTo>
                  <a:pt x="3021" y="7110"/>
                </a:lnTo>
                <a:lnTo>
                  <a:pt x="3021" y="7084"/>
                </a:lnTo>
                <a:lnTo>
                  <a:pt x="3021" y="7058"/>
                </a:lnTo>
                <a:lnTo>
                  <a:pt x="3049" y="7058"/>
                </a:lnTo>
                <a:cubicBezTo>
                  <a:pt x="3049" y="7031"/>
                  <a:pt x="3049" y="7030"/>
                  <a:pt x="3049" y="7004"/>
                </a:cubicBezTo>
                <a:cubicBezTo>
                  <a:pt x="3021" y="6977"/>
                  <a:pt x="3020" y="7030"/>
                  <a:pt x="2993" y="7030"/>
                </a:cubicBezTo>
                <a:cubicBezTo>
                  <a:pt x="2993" y="6977"/>
                  <a:pt x="3021" y="6978"/>
                  <a:pt x="3021" y="6951"/>
                </a:cubicBezTo>
                <a:lnTo>
                  <a:pt x="3021" y="6924"/>
                </a:lnTo>
                <a:lnTo>
                  <a:pt x="3021" y="6898"/>
                </a:lnTo>
                <a:lnTo>
                  <a:pt x="3021" y="6871"/>
                </a:lnTo>
                <a:lnTo>
                  <a:pt x="3049" y="6765"/>
                </a:lnTo>
                <a:lnTo>
                  <a:pt x="3076" y="6739"/>
                </a:lnTo>
                <a:cubicBezTo>
                  <a:pt x="3132" y="6579"/>
                  <a:pt x="3132" y="6632"/>
                  <a:pt x="3160" y="6472"/>
                </a:cubicBezTo>
                <a:cubicBezTo>
                  <a:pt x="3160" y="6446"/>
                  <a:pt x="3160" y="6447"/>
                  <a:pt x="3160" y="6420"/>
                </a:cubicBezTo>
                <a:cubicBezTo>
                  <a:pt x="3187" y="6393"/>
                  <a:pt x="3187" y="6393"/>
                  <a:pt x="3187" y="6420"/>
                </a:cubicBezTo>
                <a:cubicBezTo>
                  <a:pt x="3187" y="6340"/>
                  <a:pt x="3215" y="6207"/>
                  <a:pt x="3270" y="6180"/>
                </a:cubicBezTo>
                <a:cubicBezTo>
                  <a:pt x="3243" y="6233"/>
                  <a:pt x="3270" y="6233"/>
                  <a:pt x="3298" y="6180"/>
                </a:cubicBezTo>
                <a:lnTo>
                  <a:pt x="3298" y="6154"/>
                </a:lnTo>
                <a:lnTo>
                  <a:pt x="3270" y="6154"/>
                </a:lnTo>
                <a:cubicBezTo>
                  <a:pt x="3270" y="6145"/>
                  <a:pt x="3270" y="6136"/>
                  <a:pt x="3270" y="6128"/>
                </a:cubicBezTo>
                <a:lnTo>
                  <a:pt x="3298" y="6101"/>
                </a:lnTo>
                <a:cubicBezTo>
                  <a:pt x="3298" y="5942"/>
                  <a:pt x="3491" y="5542"/>
                  <a:pt x="3546" y="5356"/>
                </a:cubicBezTo>
                <a:cubicBezTo>
                  <a:pt x="3574" y="5250"/>
                  <a:pt x="3547" y="5223"/>
                  <a:pt x="3602" y="5144"/>
                </a:cubicBezTo>
                <a:cubicBezTo>
                  <a:pt x="3602" y="5091"/>
                  <a:pt x="3658" y="5064"/>
                  <a:pt x="3686" y="5011"/>
                </a:cubicBezTo>
                <a:cubicBezTo>
                  <a:pt x="3714" y="4905"/>
                  <a:pt x="3714" y="4825"/>
                  <a:pt x="3797" y="4799"/>
                </a:cubicBezTo>
                <a:cubicBezTo>
                  <a:pt x="3963" y="4294"/>
                  <a:pt x="4267" y="3736"/>
                  <a:pt x="4572" y="3258"/>
                </a:cubicBezTo>
                <a:cubicBezTo>
                  <a:pt x="4544" y="3231"/>
                  <a:pt x="4544" y="3232"/>
                  <a:pt x="4544" y="3205"/>
                </a:cubicBezTo>
                <a:cubicBezTo>
                  <a:pt x="4544" y="3214"/>
                  <a:pt x="4544" y="3222"/>
                  <a:pt x="4544" y="3231"/>
                </a:cubicBezTo>
                <a:lnTo>
                  <a:pt x="4516" y="3231"/>
                </a:lnTo>
                <a:cubicBezTo>
                  <a:pt x="4516" y="3231"/>
                  <a:pt x="4517" y="3204"/>
                  <a:pt x="4544" y="3178"/>
                </a:cubicBezTo>
                <a:lnTo>
                  <a:pt x="4544" y="3099"/>
                </a:lnTo>
                <a:cubicBezTo>
                  <a:pt x="4572" y="3125"/>
                  <a:pt x="4600" y="3098"/>
                  <a:pt x="4655" y="3019"/>
                </a:cubicBezTo>
                <a:lnTo>
                  <a:pt x="4655" y="2992"/>
                </a:lnTo>
                <a:cubicBezTo>
                  <a:pt x="4655" y="2992"/>
                  <a:pt x="4682" y="2992"/>
                  <a:pt x="4682" y="2965"/>
                </a:cubicBezTo>
                <a:lnTo>
                  <a:pt x="4682" y="2939"/>
                </a:lnTo>
                <a:lnTo>
                  <a:pt x="4710" y="2939"/>
                </a:lnTo>
                <a:cubicBezTo>
                  <a:pt x="4710" y="2912"/>
                  <a:pt x="4710" y="2913"/>
                  <a:pt x="4737" y="2886"/>
                </a:cubicBezTo>
                <a:cubicBezTo>
                  <a:pt x="4710" y="2833"/>
                  <a:pt x="4821" y="2752"/>
                  <a:pt x="4793" y="2752"/>
                </a:cubicBezTo>
                <a:lnTo>
                  <a:pt x="4766" y="2752"/>
                </a:lnTo>
                <a:lnTo>
                  <a:pt x="4737" y="2780"/>
                </a:lnTo>
                <a:cubicBezTo>
                  <a:pt x="4737" y="2753"/>
                  <a:pt x="4766" y="2753"/>
                  <a:pt x="4766" y="2726"/>
                </a:cubicBezTo>
                <a:lnTo>
                  <a:pt x="4793" y="2700"/>
                </a:lnTo>
                <a:cubicBezTo>
                  <a:pt x="4821" y="2647"/>
                  <a:pt x="4849" y="2594"/>
                  <a:pt x="4877" y="2594"/>
                </a:cubicBezTo>
                <a:lnTo>
                  <a:pt x="4877" y="2568"/>
                </a:lnTo>
                <a:cubicBezTo>
                  <a:pt x="4877" y="2567"/>
                  <a:pt x="4876" y="2540"/>
                  <a:pt x="4904" y="2514"/>
                </a:cubicBezTo>
                <a:lnTo>
                  <a:pt x="4931" y="2514"/>
                </a:lnTo>
                <a:lnTo>
                  <a:pt x="4931" y="2540"/>
                </a:lnTo>
                <a:cubicBezTo>
                  <a:pt x="4931" y="2513"/>
                  <a:pt x="4931" y="2488"/>
                  <a:pt x="4959" y="2461"/>
                </a:cubicBezTo>
                <a:cubicBezTo>
                  <a:pt x="4959" y="2488"/>
                  <a:pt x="4987" y="2488"/>
                  <a:pt x="5015" y="2461"/>
                </a:cubicBezTo>
                <a:cubicBezTo>
                  <a:pt x="4987" y="2461"/>
                  <a:pt x="5015" y="2434"/>
                  <a:pt x="5015" y="2408"/>
                </a:cubicBezTo>
                <a:lnTo>
                  <a:pt x="5042" y="2381"/>
                </a:lnTo>
                <a:lnTo>
                  <a:pt x="5042" y="2355"/>
                </a:lnTo>
                <a:lnTo>
                  <a:pt x="5069" y="2355"/>
                </a:lnTo>
                <a:lnTo>
                  <a:pt x="5069" y="2381"/>
                </a:lnTo>
                <a:cubicBezTo>
                  <a:pt x="5152" y="2248"/>
                  <a:pt x="5237" y="2115"/>
                  <a:pt x="5292" y="2089"/>
                </a:cubicBezTo>
                <a:cubicBezTo>
                  <a:pt x="5320" y="2062"/>
                  <a:pt x="5320" y="2062"/>
                  <a:pt x="5320" y="2035"/>
                </a:cubicBezTo>
                <a:cubicBezTo>
                  <a:pt x="5347" y="2008"/>
                  <a:pt x="5347" y="2009"/>
                  <a:pt x="5374" y="2009"/>
                </a:cubicBezTo>
                <a:cubicBezTo>
                  <a:pt x="5374" y="2016"/>
                  <a:pt x="5374" y="2023"/>
                  <a:pt x="5374" y="2030"/>
                </a:cubicBezTo>
                <a:lnTo>
                  <a:pt x="5446" y="1948"/>
                </a:lnTo>
                <a:cubicBezTo>
                  <a:pt x="5524" y="1852"/>
                  <a:pt x="5554" y="1797"/>
                  <a:pt x="5679" y="1638"/>
                </a:cubicBezTo>
                <a:cubicBezTo>
                  <a:pt x="5762" y="1584"/>
                  <a:pt x="5789" y="1558"/>
                  <a:pt x="5817" y="1558"/>
                </a:cubicBezTo>
                <a:lnTo>
                  <a:pt x="5817" y="1478"/>
                </a:lnTo>
                <a:cubicBezTo>
                  <a:pt x="5873" y="1477"/>
                  <a:pt x="5874" y="1398"/>
                  <a:pt x="5957" y="1319"/>
                </a:cubicBezTo>
                <a:cubicBezTo>
                  <a:pt x="6040" y="1239"/>
                  <a:pt x="5984" y="1371"/>
                  <a:pt x="6067" y="1265"/>
                </a:cubicBezTo>
                <a:cubicBezTo>
                  <a:pt x="5984" y="1318"/>
                  <a:pt x="6066" y="1212"/>
                  <a:pt x="6149" y="1132"/>
                </a:cubicBezTo>
                <a:lnTo>
                  <a:pt x="6122" y="1132"/>
                </a:lnTo>
                <a:cubicBezTo>
                  <a:pt x="6094" y="1159"/>
                  <a:pt x="6067" y="1185"/>
                  <a:pt x="6067" y="1159"/>
                </a:cubicBezTo>
                <a:cubicBezTo>
                  <a:pt x="6067" y="1159"/>
                  <a:pt x="6067" y="1133"/>
                  <a:pt x="6095" y="1106"/>
                </a:cubicBezTo>
                <a:lnTo>
                  <a:pt x="6122" y="1079"/>
                </a:lnTo>
                <a:cubicBezTo>
                  <a:pt x="6094" y="1079"/>
                  <a:pt x="6066" y="1159"/>
                  <a:pt x="6039" y="1132"/>
                </a:cubicBezTo>
                <a:cubicBezTo>
                  <a:pt x="6094" y="1079"/>
                  <a:pt x="6122" y="1026"/>
                  <a:pt x="6149" y="1026"/>
                </a:cubicBezTo>
                <a:cubicBezTo>
                  <a:pt x="6177" y="1026"/>
                  <a:pt x="6178" y="1027"/>
                  <a:pt x="6178" y="1000"/>
                </a:cubicBezTo>
                <a:cubicBezTo>
                  <a:pt x="6206" y="973"/>
                  <a:pt x="6232" y="946"/>
                  <a:pt x="6260" y="946"/>
                </a:cubicBezTo>
                <a:cubicBezTo>
                  <a:pt x="6260" y="946"/>
                  <a:pt x="6260" y="973"/>
                  <a:pt x="6233" y="1000"/>
                </a:cubicBezTo>
                <a:lnTo>
                  <a:pt x="6233" y="1026"/>
                </a:lnTo>
                <a:cubicBezTo>
                  <a:pt x="6288" y="1000"/>
                  <a:pt x="6288" y="1053"/>
                  <a:pt x="6316" y="946"/>
                </a:cubicBezTo>
                <a:cubicBezTo>
                  <a:pt x="6344" y="973"/>
                  <a:pt x="6289" y="1026"/>
                  <a:pt x="6289" y="1052"/>
                </a:cubicBezTo>
                <a:cubicBezTo>
                  <a:pt x="6372" y="946"/>
                  <a:pt x="6344" y="919"/>
                  <a:pt x="6400" y="866"/>
                </a:cubicBezTo>
                <a:cubicBezTo>
                  <a:pt x="6372" y="866"/>
                  <a:pt x="6371" y="894"/>
                  <a:pt x="6371" y="894"/>
                </a:cubicBezTo>
                <a:cubicBezTo>
                  <a:pt x="6343" y="920"/>
                  <a:pt x="6344" y="920"/>
                  <a:pt x="6316" y="894"/>
                </a:cubicBezTo>
                <a:lnTo>
                  <a:pt x="6371" y="840"/>
                </a:lnTo>
                <a:cubicBezTo>
                  <a:pt x="6315" y="867"/>
                  <a:pt x="6315" y="840"/>
                  <a:pt x="6371" y="814"/>
                </a:cubicBezTo>
                <a:cubicBezTo>
                  <a:pt x="6371" y="805"/>
                  <a:pt x="6371" y="795"/>
                  <a:pt x="6371" y="786"/>
                </a:cubicBezTo>
                <a:cubicBezTo>
                  <a:pt x="6343" y="813"/>
                  <a:pt x="6344" y="786"/>
                  <a:pt x="6344" y="786"/>
                </a:cubicBezTo>
                <a:cubicBezTo>
                  <a:pt x="6371" y="760"/>
                  <a:pt x="6372" y="760"/>
                  <a:pt x="6400" y="760"/>
                </a:cubicBezTo>
                <a:lnTo>
                  <a:pt x="6427" y="734"/>
                </a:lnTo>
                <a:lnTo>
                  <a:pt x="6482" y="628"/>
                </a:lnTo>
                <a:lnTo>
                  <a:pt x="6454" y="654"/>
                </a:lnTo>
                <a:cubicBezTo>
                  <a:pt x="6427" y="680"/>
                  <a:pt x="6400" y="680"/>
                  <a:pt x="6400" y="680"/>
                </a:cubicBezTo>
                <a:cubicBezTo>
                  <a:pt x="6400" y="653"/>
                  <a:pt x="6427" y="628"/>
                  <a:pt x="6454" y="601"/>
                </a:cubicBezTo>
                <a:lnTo>
                  <a:pt x="6482" y="574"/>
                </a:lnTo>
                <a:lnTo>
                  <a:pt x="6510" y="548"/>
                </a:lnTo>
                <a:cubicBezTo>
                  <a:pt x="6538" y="521"/>
                  <a:pt x="6565" y="521"/>
                  <a:pt x="6565" y="548"/>
                </a:cubicBezTo>
                <a:cubicBezTo>
                  <a:pt x="6565" y="548"/>
                  <a:pt x="6565" y="575"/>
                  <a:pt x="6538" y="601"/>
                </a:cubicBezTo>
                <a:lnTo>
                  <a:pt x="6510" y="601"/>
                </a:lnTo>
                <a:lnTo>
                  <a:pt x="6482" y="628"/>
                </a:lnTo>
                <a:cubicBezTo>
                  <a:pt x="6620" y="574"/>
                  <a:pt x="6510" y="654"/>
                  <a:pt x="6454" y="734"/>
                </a:cubicBezTo>
                <a:lnTo>
                  <a:pt x="6482" y="708"/>
                </a:lnTo>
                <a:cubicBezTo>
                  <a:pt x="6482" y="716"/>
                  <a:pt x="6482" y="725"/>
                  <a:pt x="6482" y="734"/>
                </a:cubicBezTo>
                <a:cubicBezTo>
                  <a:pt x="6482" y="743"/>
                  <a:pt x="6482" y="751"/>
                  <a:pt x="6482" y="760"/>
                </a:cubicBezTo>
                <a:lnTo>
                  <a:pt x="6454" y="760"/>
                </a:lnTo>
                <a:lnTo>
                  <a:pt x="6427" y="788"/>
                </a:lnTo>
                <a:lnTo>
                  <a:pt x="6454" y="786"/>
                </a:lnTo>
                <a:lnTo>
                  <a:pt x="6427" y="814"/>
                </a:lnTo>
                <a:lnTo>
                  <a:pt x="6427" y="840"/>
                </a:lnTo>
                <a:cubicBezTo>
                  <a:pt x="6510" y="813"/>
                  <a:pt x="6538" y="760"/>
                  <a:pt x="6621" y="654"/>
                </a:cubicBezTo>
                <a:lnTo>
                  <a:pt x="6594" y="654"/>
                </a:lnTo>
                <a:lnTo>
                  <a:pt x="6565" y="654"/>
                </a:lnTo>
                <a:lnTo>
                  <a:pt x="6594" y="628"/>
                </a:lnTo>
                <a:lnTo>
                  <a:pt x="6621" y="628"/>
                </a:lnTo>
                <a:lnTo>
                  <a:pt x="6648" y="601"/>
                </a:lnTo>
                <a:cubicBezTo>
                  <a:pt x="6676" y="575"/>
                  <a:pt x="6649" y="548"/>
                  <a:pt x="6704" y="495"/>
                </a:cubicBezTo>
                <a:lnTo>
                  <a:pt x="6704" y="468"/>
                </a:lnTo>
                <a:cubicBezTo>
                  <a:pt x="6732" y="468"/>
                  <a:pt x="6732" y="441"/>
                  <a:pt x="6732" y="441"/>
                </a:cubicBezTo>
                <a:lnTo>
                  <a:pt x="6759" y="441"/>
                </a:lnTo>
                <a:lnTo>
                  <a:pt x="6759" y="468"/>
                </a:lnTo>
                <a:cubicBezTo>
                  <a:pt x="6814" y="414"/>
                  <a:pt x="6814" y="335"/>
                  <a:pt x="6870" y="335"/>
                </a:cubicBezTo>
                <a:cubicBezTo>
                  <a:pt x="6870" y="335"/>
                  <a:pt x="6897" y="335"/>
                  <a:pt x="6897" y="309"/>
                </a:cubicBezTo>
                <a:lnTo>
                  <a:pt x="6926" y="309"/>
                </a:lnTo>
                <a:lnTo>
                  <a:pt x="6926" y="335"/>
                </a:lnTo>
                <a:cubicBezTo>
                  <a:pt x="7037" y="149"/>
                  <a:pt x="6981" y="282"/>
                  <a:pt x="7037" y="282"/>
                </a:cubicBezTo>
                <a:cubicBezTo>
                  <a:pt x="7050" y="229"/>
                  <a:pt x="7098" y="162"/>
                  <a:pt x="7160" y="92"/>
                </a:cubicBezTo>
                <a:lnTo>
                  <a:pt x="7253" y="0"/>
                </a:lnTo>
                <a:lnTo>
                  <a:pt x="6338" y="0"/>
                </a:lnTo>
                <a:lnTo>
                  <a:pt x="6140" y="199"/>
                </a:lnTo>
                <a:cubicBezTo>
                  <a:pt x="5246" y="1136"/>
                  <a:pt x="4464" y="2182"/>
                  <a:pt x="3824" y="3311"/>
                </a:cubicBezTo>
                <a:close/>
                <a:moveTo>
                  <a:pt x="5374" y="2030"/>
                </a:moveTo>
                <a:lnTo>
                  <a:pt x="5347" y="2062"/>
                </a:lnTo>
                <a:lnTo>
                  <a:pt x="5374" y="2035"/>
                </a:lnTo>
                <a:lnTo>
                  <a:pt x="5374" y="2030"/>
                </a:lnTo>
                <a:close/>
                <a:moveTo>
                  <a:pt x="5138" y="3442"/>
                </a:moveTo>
                <a:lnTo>
                  <a:pt x="5150" y="3440"/>
                </a:lnTo>
                <a:cubicBezTo>
                  <a:pt x="5154" y="3437"/>
                  <a:pt x="5153" y="3431"/>
                  <a:pt x="5153" y="3418"/>
                </a:cubicBezTo>
                <a:lnTo>
                  <a:pt x="5138" y="3442"/>
                </a:lnTo>
                <a:close/>
                <a:moveTo>
                  <a:pt x="3824" y="8705"/>
                </a:moveTo>
                <a:cubicBezTo>
                  <a:pt x="3796" y="8732"/>
                  <a:pt x="3797" y="8757"/>
                  <a:pt x="3797" y="8784"/>
                </a:cubicBezTo>
                <a:lnTo>
                  <a:pt x="3797" y="8811"/>
                </a:lnTo>
                <a:lnTo>
                  <a:pt x="3797" y="8838"/>
                </a:lnTo>
                <a:lnTo>
                  <a:pt x="3797" y="8864"/>
                </a:lnTo>
                <a:cubicBezTo>
                  <a:pt x="3797" y="8864"/>
                  <a:pt x="3796" y="8838"/>
                  <a:pt x="3824" y="8811"/>
                </a:cubicBezTo>
                <a:lnTo>
                  <a:pt x="3824" y="8705"/>
                </a:lnTo>
                <a:close/>
                <a:moveTo>
                  <a:pt x="3520" y="12184"/>
                </a:moveTo>
                <a:lnTo>
                  <a:pt x="3519" y="12159"/>
                </a:lnTo>
                <a:lnTo>
                  <a:pt x="3519" y="12185"/>
                </a:lnTo>
                <a:lnTo>
                  <a:pt x="3520" y="12184"/>
                </a:lnTo>
                <a:close/>
                <a:moveTo>
                  <a:pt x="3546" y="12159"/>
                </a:moveTo>
                <a:lnTo>
                  <a:pt x="3546" y="12131"/>
                </a:lnTo>
                <a:lnTo>
                  <a:pt x="3545" y="12131"/>
                </a:lnTo>
                <a:cubicBezTo>
                  <a:pt x="3546" y="12140"/>
                  <a:pt x="3546" y="12150"/>
                  <a:pt x="3546" y="12159"/>
                </a:cubicBezTo>
                <a:close/>
                <a:moveTo>
                  <a:pt x="3545" y="12131"/>
                </a:moveTo>
                <a:cubicBezTo>
                  <a:pt x="3544" y="12117"/>
                  <a:pt x="3545" y="12103"/>
                  <a:pt x="3544" y="12089"/>
                </a:cubicBezTo>
                <a:cubicBezTo>
                  <a:pt x="3554" y="12043"/>
                  <a:pt x="3596" y="12052"/>
                  <a:pt x="3575" y="11972"/>
                </a:cubicBezTo>
                <a:cubicBezTo>
                  <a:pt x="3547" y="11973"/>
                  <a:pt x="3546" y="11973"/>
                  <a:pt x="3546" y="11946"/>
                </a:cubicBezTo>
                <a:lnTo>
                  <a:pt x="3546" y="11919"/>
                </a:lnTo>
                <a:cubicBezTo>
                  <a:pt x="3519" y="11919"/>
                  <a:pt x="3519" y="11919"/>
                  <a:pt x="3519" y="11892"/>
                </a:cubicBezTo>
                <a:lnTo>
                  <a:pt x="3519" y="11866"/>
                </a:lnTo>
                <a:cubicBezTo>
                  <a:pt x="3547" y="11866"/>
                  <a:pt x="3546" y="11893"/>
                  <a:pt x="3546" y="11866"/>
                </a:cubicBezTo>
                <a:cubicBezTo>
                  <a:pt x="3546" y="11787"/>
                  <a:pt x="3520" y="11707"/>
                  <a:pt x="3575" y="11654"/>
                </a:cubicBezTo>
                <a:cubicBezTo>
                  <a:pt x="3547" y="11680"/>
                  <a:pt x="3546" y="11680"/>
                  <a:pt x="3546" y="11654"/>
                </a:cubicBezTo>
                <a:lnTo>
                  <a:pt x="3546" y="11600"/>
                </a:lnTo>
                <a:lnTo>
                  <a:pt x="3546" y="11574"/>
                </a:lnTo>
                <a:cubicBezTo>
                  <a:pt x="3491" y="11494"/>
                  <a:pt x="3574" y="11415"/>
                  <a:pt x="3519" y="11309"/>
                </a:cubicBezTo>
                <a:lnTo>
                  <a:pt x="3546" y="11309"/>
                </a:lnTo>
                <a:cubicBezTo>
                  <a:pt x="3519" y="11309"/>
                  <a:pt x="3519" y="11281"/>
                  <a:pt x="3519" y="11281"/>
                </a:cubicBezTo>
                <a:lnTo>
                  <a:pt x="3546" y="11255"/>
                </a:lnTo>
                <a:cubicBezTo>
                  <a:pt x="3546" y="11175"/>
                  <a:pt x="3546" y="11096"/>
                  <a:pt x="3546" y="11096"/>
                </a:cubicBezTo>
                <a:cubicBezTo>
                  <a:pt x="3546" y="11017"/>
                  <a:pt x="3575" y="11149"/>
                  <a:pt x="3575" y="11016"/>
                </a:cubicBezTo>
                <a:cubicBezTo>
                  <a:pt x="3547" y="11043"/>
                  <a:pt x="3519" y="11017"/>
                  <a:pt x="3546" y="10990"/>
                </a:cubicBezTo>
                <a:cubicBezTo>
                  <a:pt x="3574" y="10963"/>
                  <a:pt x="3602" y="11095"/>
                  <a:pt x="3602" y="10962"/>
                </a:cubicBezTo>
                <a:lnTo>
                  <a:pt x="3575" y="10962"/>
                </a:lnTo>
                <a:lnTo>
                  <a:pt x="3575" y="10936"/>
                </a:lnTo>
                <a:lnTo>
                  <a:pt x="3575" y="10910"/>
                </a:lnTo>
                <a:cubicBezTo>
                  <a:pt x="3575" y="10901"/>
                  <a:pt x="3575" y="10891"/>
                  <a:pt x="3575" y="10882"/>
                </a:cubicBezTo>
                <a:cubicBezTo>
                  <a:pt x="3575" y="10874"/>
                  <a:pt x="3575" y="10865"/>
                  <a:pt x="3575" y="10856"/>
                </a:cubicBezTo>
                <a:cubicBezTo>
                  <a:pt x="3547" y="10856"/>
                  <a:pt x="3546" y="10830"/>
                  <a:pt x="3546" y="10804"/>
                </a:cubicBezTo>
                <a:cubicBezTo>
                  <a:pt x="3574" y="10804"/>
                  <a:pt x="3575" y="10777"/>
                  <a:pt x="3575" y="10750"/>
                </a:cubicBezTo>
                <a:cubicBezTo>
                  <a:pt x="3547" y="10723"/>
                  <a:pt x="3546" y="10644"/>
                  <a:pt x="3546" y="10591"/>
                </a:cubicBezTo>
                <a:cubicBezTo>
                  <a:pt x="3546" y="10804"/>
                  <a:pt x="3547" y="10883"/>
                  <a:pt x="3519" y="11069"/>
                </a:cubicBezTo>
                <a:cubicBezTo>
                  <a:pt x="3464" y="11042"/>
                  <a:pt x="3436" y="11148"/>
                  <a:pt x="3436" y="11281"/>
                </a:cubicBezTo>
                <a:cubicBezTo>
                  <a:pt x="3436" y="11414"/>
                  <a:pt x="3436" y="11547"/>
                  <a:pt x="3408" y="11548"/>
                </a:cubicBezTo>
                <a:cubicBezTo>
                  <a:pt x="3381" y="11680"/>
                  <a:pt x="3437" y="11866"/>
                  <a:pt x="3464" y="11999"/>
                </a:cubicBezTo>
                <a:lnTo>
                  <a:pt x="3492" y="11972"/>
                </a:lnTo>
                <a:cubicBezTo>
                  <a:pt x="3492" y="11981"/>
                  <a:pt x="3492" y="11990"/>
                  <a:pt x="3492" y="11999"/>
                </a:cubicBezTo>
                <a:lnTo>
                  <a:pt x="3519" y="12105"/>
                </a:lnTo>
                <a:lnTo>
                  <a:pt x="3519" y="12131"/>
                </a:lnTo>
                <a:lnTo>
                  <a:pt x="3545" y="12131"/>
                </a:lnTo>
                <a:close/>
                <a:moveTo>
                  <a:pt x="3575" y="10910"/>
                </a:moveTo>
                <a:lnTo>
                  <a:pt x="3602" y="10910"/>
                </a:lnTo>
                <a:lnTo>
                  <a:pt x="3602" y="10882"/>
                </a:lnTo>
                <a:lnTo>
                  <a:pt x="3575" y="10910"/>
                </a:lnTo>
                <a:close/>
                <a:moveTo>
                  <a:pt x="4236" y="15154"/>
                </a:moveTo>
                <a:cubicBezTo>
                  <a:pt x="4237" y="15174"/>
                  <a:pt x="4238" y="15194"/>
                  <a:pt x="4240" y="15214"/>
                </a:cubicBezTo>
                <a:lnTo>
                  <a:pt x="4240" y="15188"/>
                </a:lnTo>
                <a:lnTo>
                  <a:pt x="4240" y="15161"/>
                </a:lnTo>
                <a:lnTo>
                  <a:pt x="4236" y="15154"/>
                </a:lnTo>
                <a:close/>
                <a:moveTo>
                  <a:pt x="4848" y="16701"/>
                </a:moveTo>
                <a:cubicBezTo>
                  <a:pt x="4820" y="16728"/>
                  <a:pt x="4849" y="16755"/>
                  <a:pt x="4877" y="16729"/>
                </a:cubicBezTo>
                <a:cubicBezTo>
                  <a:pt x="4849" y="16729"/>
                  <a:pt x="4848" y="16728"/>
                  <a:pt x="4848" y="16701"/>
                </a:cubicBezTo>
                <a:close/>
                <a:moveTo>
                  <a:pt x="6609" y="19462"/>
                </a:moveTo>
                <a:lnTo>
                  <a:pt x="6613" y="19461"/>
                </a:lnTo>
                <a:cubicBezTo>
                  <a:pt x="6613" y="19458"/>
                  <a:pt x="6607" y="19452"/>
                  <a:pt x="6594" y="19439"/>
                </a:cubicBezTo>
                <a:lnTo>
                  <a:pt x="6609" y="19462"/>
                </a:lnTo>
                <a:close/>
                <a:moveTo>
                  <a:pt x="3243" y="770"/>
                </a:moveTo>
                <a:cubicBezTo>
                  <a:pt x="3249" y="773"/>
                  <a:pt x="3253" y="781"/>
                  <a:pt x="3255" y="790"/>
                </a:cubicBezTo>
                <a:lnTo>
                  <a:pt x="3256" y="795"/>
                </a:lnTo>
                <a:lnTo>
                  <a:pt x="3025" y="1176"/>
                </a:lnTo>
                <a:cubicBezTo>
                  <a:pt x="2949" y="1316"/>
                  <a:pt x="2881" y="1459"/>
                  <a:pt x="2823" y="1608"/>
                </a:cubicBezTo>
                <a:cubicBezTo>
                  <a:pt x="2605" y="2170"/>
                  <a:pt x="2318" y="2700"/>
                  <a:pt x="2030" y="3230"/>
                </a:cubicBezTo>
                <a:cubicBezTo>
                  <a:pt x="2013" y="3169"/>
                  <a:pt x="2027" y="3028"/>
                  <a:pt x="2057" y="2878"/>
                </a:cubicBezTo>
                <a:lnTo>
                  <a:pt x="2099" y="2708"/>
                </a:lnTo>
                <a:lnTo>
                  <a:pt x="2189" y="2542"/>
                </a:lnTo>
                <a:cubicBezTo>
                  <a:pt x="2282" y="2373"/>
                  <a:pt x="2367" y="2211"/>
                  <a:pt x="2421" y="2032"/>
                </a:cubicBezTo>
                <a:cubicBezTo>
                  <a:pt x="2473" y="1955"/>
                  <a:pt x="2508" y="1903"/>
                  <a:pt x="2543" y="1851"/>
                </a:cubicBezTo>
                <a:cubicBezTo>
                  <a:pt x="2604" y="1705"/>
                  <a:pt x="2592" y="1752"/>
                  <a:pt x="2670" y="1580"/>
                </a:cubicBezTo>
                <a:cubicBezTo>
                  <a:pt x="2687" y="1554"/>
                  <a:pt x="2714" y="1571"/>
                  <a:pt x="2714" y="1571"/>
                </a:cubicBezTo>
                <a:cubicBezTo>
                  <a:pt x="2859" y="1386"/>
                  <a:pt x="2924" y="1261"/>
                  <a:pt x="2994" y="1158"/>
                </a:cubicBezTo>
                <a:cubicBezTo>
                  <a:pt x="3082" y="1028"/>
                  <a:pt x="3129" y="929"/>
                  <a:pt x="3212" y="779"/>
                </a:cubicBezTo>
                <a:cubicBezTo>
                  <a:pt x="3227" y="770"/>
                  <a:pt x="3237" y="767"/>
                  <a:pt x="3243" y="770"/>
                </a:cubicBezTo>
                <a:close/>
                <a:moveTo>
                  <a:pt x="5369" y="3160"/>
                </a:moveTo>
                <a:lnTo>
                  <a:pt x="5325" y="3240"/>
                </a:lnTo>
                <a:lnTo>
                  <a:pt x="5347" y="3178"/>
                </a:lnTo>
                <a:lnTo>
                  <a:pt x="5369" y="3160"/>
                </a:lnTo>
                <a:close/>
                <a:moveTo>
                  <a:pt x="1334" y="4069"/>
                </a:moveTo>
                <a:lnTo>
                  <a:pt x="1314" y="4121"/>
                </a:lnTo>
                <a:lnTo>
                  <a:pt x="1329" y="4071"/>
                </a:lnTo>
                <a:lnTo>
                  <a:pt x="1334" y="4069"/>
                </a:lnTo>
                <a:close/>
                <a:moveTo>
                  <a:pt x="1145" y="4621"/>
                </a:moveTo>
                <a:lnTo>
                  <a:pt x="1132" y="4676"/>
                </a:lnTo>
                <a:cubicBezTo>
                  <a:pt x="1129" y="4706"/>
                  <a:pt x="1132" y="4730"/>
                  <a:pt x="1142" y="4745"/>
                </a:cubicBezTo>
                <a:cubicBezTo>
                  <a:pt x="1119" y="4750"/>
                  <a:pt x="1119" y="4750"/>
                  <a:pt x="1119" y="4750"/>
                </a:cubicBezTo>
                <a:cubicBezTo>
                  <a:pt x="1119" y="4750"/>
                  <a:pt x="1119" y="4749"/>
                  <a:pt x="1101" y="4775"/>
                </a:cubicBezTo>
                <a:cubicBezTo>
                  <a:pt x="1106" y="4796"/>
                  <a:pt x="1111" y="4819"/>
                  <a:pt x="1116" y="4840"/>
                </a:cubicBezTo>
                <a:cubicBezTo>
                  <a:pt x="1116" y="4840"/>
                  <a:pt x="1116" y="4840"/>
                  <a:pt x="1134" y="4814"/>
                </a:cubicBezTo>
                <a:cubicBezTo>
                  <a:pt x="1134" y="4814"/>
                  <a:pt x="1133" y="4813"/>
                  <a:pt x="1135" y="4810"/>
                </a:cubicBezTo>
                <a:lnTo>
                  <a:pt x="1145" y="4796"/>
                </a:lnTo>
                <a:lnTo>
                  <a:pt x="1142" y="4822"/>
                </a:lnTo>
                <a:lnTo>
                  <a:pt x="1074" y="5071"/>
                </a:lnTo>
                <a:cubicBezTo>
                  <a:pt x="1096" y="5067"/>
                  <a:pt x="1098" y="5178"/>
                  <a:pt x="1138" y="5148"/>
                </a:cubicBezTo>
                <a:lnTo>
                  <a:pt x="1084" y="5371"/>
                </a:lnTo>
                <a:lnTo>
                  <a:pt x="1046" y="5361"/>
                </a:lnTo>
                <a:cubicBezTo>
                  <a:pt x="949" y="5352"/>
                  <a:pt x="917" y="5458"/>
                  <a:pt x="891" y="5558"/>
                </a:cubicBezTo>
                <a:cubicBezTo>
                  <a:pt x="805" y="5877"/>
                  <a:pt x="722" y="6197"/>
                  <a:pt x="644" y="6519"/>
                </a:cubicBezTo>
                <a:lnTo>
                  <a:pt x="607" y="6685"/>
                </a:lnTo>
                <a:lnTo>
                  <a:pt x="579" y="6691"/>
                </a:lnTo>
                <a:cubicBezTo>
                  <a:pt x="547" y="6720"/>
                  <a:pt x="530" y="6803"/>
                  <a:pt x="497" y="6852"/>
                </a:cubicBezTo>
                <a:cubicBezTo>
                  <a:pt x="476" y="6861"/>
                  <a:pt x="523" y="6747"/>
                  <a:pt x="493" y="6736"/>
                </a:cubicBezTo>
                <a:cubicBezTo>
                  <a:pt x="516" y="6679"/>
                  <a:pt x="529" y="6601"/>
                  <a:pt x="550" y="6592"/>
                </a:cubicBezTo>
                <a:cubicBezTo>
                  <a:pt x="623" y="6157"/>
                  <a:pt x="792" y="5822"/>
                  <a:pt x="821" y="5452"/>
                </a:cubicBezTo>
                <a:cubicBezTo>
                  <a:pt x="856" y="5366"/>
                  <a:pt x="880" y="5309"/>
                  <a:pt x="903" y="5251"/>
                </a:cubicBezTo>
                <a:cubicBezTo>
                  <a:pt x="931" y="5096"/>
                  <a:pt x="929" y="5146"/>
                  <a:pt x="968" y="4962"/>
                </a:cubicBezTo>
                <a:cubicBezTo>
                  <a:pt x="980" y="4934"/>
                  <a:pt x="1010" y="4944"/>
                  <a:pt x="1010" y="4944"/>
                </a:cubicBezTo>
                <a:cubicBezTo>
                  <a:pt x="1061" y="4839"/>
                  <a:pt x="1095" y="4753"/>
                  <a:pt x="1123" y="4679"/>
                </a:cubicBezTo>
                <a:lnTo>
                  <a:pt x="1145" y="4621"/>
                </a:lnTo>
                <a:close/>
                <a:moveTo>
                  <a:pt x="1478" y="4631"/>
                </a:moveTo>
                <a:cubicBezTo>
                  <a:pt x="1489" y="4918"/>
                  <a:pt x="1363" y="5150"/>
                  <a:pt x="1271" y="5381"/>
                </a:cubicBezTo>
                <a:cubicBezTo>
                  <a:pt x="1248" y="5425"/>
                  <a:pt x="1214" y="5447"/>
                  <a:pt x="1168" y="5414"/>
                </a:cubicBezTo>
                <a:lnTo>
                  <a:pt x="1112" y="5382"/>
                </a:lnTo>
                <a:lnTo>
                  <a:pt x="1125" y="5329"/>
                </a:lnTo>
                <a:cubicBezTo>
                  <a:pt x="1160" y="5166"/>
                  <a:pt x="1178" y="5067"/>
                  <a:pt x="1260" y="4966"/>
                </a:cubicBezTo>
                <a:cubicBezTo>
                  <a:pt x="1268" y="4898"/>
                  <a:pt x="1286" y="4844"/>
                  <a:pt x="1301" y="4794"/>
                </a:cubicBezTo>
                <a:lnTo>
                  <a:pt x="1303" y="4774"/>
                </a:lnTo>
                <a:lnTo>
                  <a:pt x="1310" y="4770"/>
                </a:lnTo>
                <a:cubicBezTo>
                  <a:pt x="1363" y="4724"/>
                  <a:pt x="1414" y="4675"/>
                  <a:pt x="1478" y="4631"/>
                </a:cubicBezTo>
                <a:close/>
                <a:moveTo>
                  <a:pt x="365" y="7054"/>
                </a:moveTo>
                <a:cubicBezTo>
                  <a:pt x="375" y="7066"/>
                  <a:pt x="381" y="7116"/>
                  <a:pt x="392" y="7111"/>
                </a:cubicBezTo>
                <a:cubicBezTo>
                  <a:pt x="422" y="7122"/>
                  <a:pt x="445" y="7065"/>
                  <a:pt x="445" y="7065"/>
                </a:cubicBezTo>
                <a:cubicBezTo>
                  <a:pt x="475" y="7076"/>
                  <a:pt x="457" y="7251"/>
                  <a:pt x="491" y="7165"/>
                </a:cubicBezTo>
                <a:lnTo>
                  <a:pt x="518" y="7099"/>
                </a:lnTo>
                <a:lnTo>
                  <a:pt x="432" y="7488"/>
                </a:lnTo>
                <a:lnTo>
                  <a:pt x="364" y="7908"/>
                </a:lnTo>
                <a:lnTo>
                  <a:pt x="343" y="7914"/>
                </a:lnTo>
                <a:cubicBezTo>
                  <a:pt x="317" y="7900"/>
                  <a:pt x="328" y="7824"/>
                  <a:pt x="336" y="7802"/>
                </a:cubicBezTo>
                <a:cubicBezTo>
                  <a:pt x="277" y="7780"/>
                  <a:pt x="242" y="7866"/>
                  <a:pt x="187" y="7961"/>
                </a:cubicBezTo>
                <a:cubicBezTo>
                  <a:pt x="162" y="7853"/>
                  <a:pt x="270" y="7496"/>
                  <a:pt x="287" y="7370"/>
                </a:cubicBezTo>
                <a:cubicBezTo>
                  <a:pt x="287" y="7370"/>
                  <a:pt x="296" y="7390"/>
                  <a:pt x="296" y="7390"/>
                </a:cubicBezTo>
                <a:cubicBezTo>
                  <a:pt x="284" y="7419"/>
                  <a:pt x="305" y="7410"/>
                  <a:pt x="305" y="7410"/>
                </a:cubicBezTo>
                <a:cubicBezTo>
                  <a:pt x="305" y="7410"/>
                  <a:pt x="317" y="7381"/>
                  <a:pt x="317" y="7381"/>
                </a:cubicBezTo>
                <a:cubicBezTo>
                  <a:pt x="329" y="7353"/>
                  <a:pt x="320" y="7332"/>
                  <a:pt x="320" y="7332"/>
                </a:cubicBezTo>
                <a:cubicBezTo>
                  <a:pt x="320" y="7332"/>
                  <a:pt x="319" y="7333"/>
                  <a:pt x="329" y="7352"/>
                </a:cubicBezTo>
                <a:cubicBezTo>
                  <a:pt x="338" y="7372"/>
                  <a:pt x="378" y="7189"/>
                  <a:pt x="336" y="7206"/>
                </a:cubicBezTo>
                <a:cubicBezTo>
                  <a:pt x="336" y="7206"/>
                  <a:pt x="337" y="7206"/>
                  <a:pt x="357" y="7198"/>
                </a:cubicBezTo>
                <a:cubicBezTo>
                  <a:pt x="357" y="7197"/>
                  <a:pt x="348" y="7178"/>
                  <a:pt x="369" y="7169"/>
                </a:cubicBezTo>
                <a:cubicBezTo>
                  <a:pt x="369" y="7169"/>
                  <a:pt x="360" y="7149"/>
                  <a:pt x="360" y="7149"/>
                </a:cubicBezTo>
                <a:cubicBezTo>
                  <a:pt x="351" y="7129"/>
                  <a:pt x="351" y="7129"/>
                  <a:pt x="351" y="7129"/>
                </a:cubicBezTo>
                <a:cubicBezTo>
                  <a:pt x="351" y="7129"/>
                  <a:pt x="351" y="7129"/>
                  <a:pt x="339" y="7158"/>
                </a:cubicBezTo>
                <a:cubicBezTo>
                  <a:pt x="339" y="7158"/>
                  <a:pt x="339" y="7159"/>
                  <a:pt x="330" y="7139"/>
                </a:cubicBezTo>
                <a:cubicBezTo>
                  <a:pt x="340" y="7093"/>
                  <a:pt x="347" y="7068"/>
                  <a:pt x="353" y="7058"/>
                </a:cubicBezTo>
                <a:cubicBezTo>
                  <a:pt x="358" y="7050"/>
                  <a:pt x="362" y="7050"/>
                  <a:pt x="365" y="7054"/>
                </a:cubicBezTo>
                <a:close/>
                <a:moveTo>
                  <a:pt x="321" y="8198"/>
                </a:moveTo>
                <a:lnTo>
                  <a:pt x="325" y="8200"/>
                </a:lnTo>
                <a:lnTo>
                  <a:pt x="312" y="8406"/>
                </a:lnTo>
                <a:lnTo>
                  <a:pt x="312" y="8375"/>
                </a:lnTo>
                <a:cubicBezTo>
                  <a:pt x="316" y="8323"/>
                  <a:pt x="318" y="8274"/>
                  <a:pt x="305" y="8220"/>
                </a:cubicBezTo>
                <a:cubicBezTo>
                  <a:pt x="311" y="8206"/>
                  <a:pt x="317" y="8199"/>
                  <a:pt x="321" y="8198"/>
                </a:cubicBezTo>
                <a:close/>
                <a:moveTo>
                  <a:pt x="300" y="8579"/>
                </a:moveTo>
                <a:lnTo>
                  <a:pt x="290" y="8734"/>
                </a:lnTo>
                <a:lnTo>
                  <a:pt x="290" y="8750"/>
                </a:lnTo>
                <a:lnTo>
                  <a:pt x="254" y="8956"/>
                </a:lnTo>
                <a:lnTo>
                  <a:pt x="254" y="8934"/>
                </a:lnTo>
                <a:cubicBezTo>
                  <a:pt x="255" y="8823"/>
                  <a:pt x="252" y="8741"/>
                  <a:pt x="269" y="8665"/>
                </a:cubicBezTo>
                <a:lnTo>
                  <a:pt x="300" y="8579"/>
                </a:lnTo>
                <a:close/>
                <a:moveTo>
                  <a:pt x="662" y="8668"/>
                </a:moveTo>
                <a:cubicBezTo>
                  <a:pt x="682" y="8714"/>
                  <a:pt x="697" y="8762"/>
                  <a:pt x="706" y="8809"/>
                </a:cubicBezTo>
                <a:lnTo>
                  <a:pt x="709" y="8836"/>
                </a:lnTo>
                <a:lnTo>
                  <a:pt x="640" y="9054"/>
                </a:lnTo>
                <a:cubicBezTo>
                  <a:pt x="631" y="9302"/>
                  <a:pt x="581" y="9632"/>
                  <a:pt x="525" y="9900"/>
                </a:cubicBezTo>
                <a:cubicBezTo>
                  <a:pt x="525" y="9900"/>
                  <a:pt x="526" y="9900"/>
                  <a:pt x="508" y="9886"/>
                </a:cubicBezTo>
                <a:cubicBezTo>
                  <a:pt x="523" y="9870"/>
                  <a:pt x="520" y="9838"/>
                  <a:pt x="488" y="9841"/>
                </a:cubicBezTo>
                <a:lnTo>
                  <a:pt x="482" y="9854"/>
                </a:lnTo>
                <a:lnTo>
                  <a:pt x="478" y="9919"/>
                </a:lnTo>
                <a:cubicBezTo>
                  <a:pt x="461" y="9905"/>
                  <a:pt x="462" y="9905"/>
                  <a:pt x="462" y="9905"/>
                </a:cubicBezTo>
                <a:lnTo>
                  <a:pt x="482" y="9854"/>
                </a:lnTo>
                <a:lnTo>
                  <a:pt x="501" y="9508"/>
                </a:lnTo>
                <a:lnTo>
                  <a:pt x="511" y="9364"/>
                </a:lnTo>
                <a:lnTo>
                  <a:pt x="536" y="9296"/>
                </a:lnTo>
                <a:cubicBezTo>
                  <a:pt x="559" y="9142"/>
                  <a:pt x="570" y="8988"/>
                  <a:pt x="593" y="8834"/>
                </a:cubicBezTo>
                <a:cubicBezTo>
                  <a:pt x="605" y="8779"/>
                  <a:pt x="628" y="8723"/>
                  <a:pt x="662" y="8668"/>
                </a:cubicBezTo>
                <a:close/>
                <a:moveTo>
                  <a:pt x="201" y="8754"/>
                </a:moveTo>
                <a:lnTo>
                  <a:pt x="205" y="8759"/>
                </a:lnTo>
                <a:cubicBezTo>
                  <a:pt x="212" y="8764"/>
                  <a:pt x="220" y="8763"/>
                  <a:pt x="228" y="8754"/>
                </a:cubicBezTo>
                <a:lnTo>
                  <a:pt x="221" y="9104"/>
                </a:lnTo>
                <a:lnTo>
                  <a:pt x="210" y="9095"/>
                </a:lnTo>
                <a:cubicBezTo>
                  <a:pt x="225" y="9078"/>
                  <a:pt x="221" y="9047"/>
                  <a:pt x="189" y="9050"/>
                </a:cubicBezTo>
                <a:lnTo>
                  <a:pt x="184" y="9064"/>
                </a:lnTo>
                <a:lnTo>
                  <a:pt x="180" y="9129"/>
                </a:lnTo>
                <a:cubicBezTo>
                  <a:pt x="163" y="9115"/>
                  <a:pt x="163" y="9114"/>
                  <a:pt x="163" y="9114"/>
                </a:cubicBezTo>
                <a:lnTo>
                  <a:pt x="184" y="9064"/>
                </a:lnTo>
                <a:lnTo>
                  <a:pt x="201" y="8754"/>
                </a:lnTo>
                <a:close/>
                <a:moveTo>
                  <a:pt x="2539" y="8846"/>
                </a:moveTo>
                <a:lnTo>
                  <a:pt x="2537" y="8860"/>
                </a:lnTo>
                <a:cubicBezTo>
                  <a:pt x="2532" y="8944"/>
                  <a:pt x="2537" y="9025"/>
                  <a:pt x="2559" y="9096"/>
                </a:cubicBezTo>
                <a:cubicBezTo>
                  <a:pt x="2493" y="9200"/>
                  <a:pt x="2531" y="9462"/>
                  <a:pt x="2512" y="9615"/>
                </a:cubicBezTo>
                <a:cubicBezTo>
                  <a:pt x="2522" y="9674"/>
                  <a:pt x="2535" y="9662"/>
                  <a:pt x="2549" y="9628"/>
                </a:cubicBezTo>
                <a:cubicBezTo>
                  <a:pt x="2533" y="9710"/>
                  <a:pt x="2553" y="9805"/>
                  <a:pt x="2528" y="9828"/>
                </a:cubicBezTo>
                <a:cubicBezTo>
                  <a:pt x="2535" y="9958"/>
                  <a:pt x="2544" y="10042"/>
                  <a:pt x="2541" y="10112"/>
                </a:cubicBezTo>
                <a:cubicBezTo>
                  <a:pt x="2550" y="10196"/>
                  <a:pt x="2559" y="10255"/>
                  <a:pt x="2592" y="10362"/>
                </a:cubicBezTo>
                <a:cubicBezTo>
                  <a:pt x="2616" y="10363"/>
                  <a:pt x="2606" y="10328"/>
                  <a:pt x="2631" y="10329"/>
                </a:cubicBezTo>
                <a:cubicBezTo>
                  <a:pt x="2648" y="10495"/>
                  <a:pt x="2643" y="10612"/>
                  <a:pt x="2662" y="10755"/>
                </a:cubicBezTo>
                <a:cubicBezTo>
                  <a:pt x="2659" y="10826"/>
                  <a:pt x="2662" y="10897"/>
                  <a:pt x="2671" y="10974"/>
                </a:cubicBezTo>
                <a:lnTo>
                  <a:pt x="2687" y="11060"/>
                </a:lnTo>
                <a:lnTo>
                  <a:pt x="2679" y="11209"/>
                </a:lnTo>
                <a:cubicBezTo>
                  <a:pt x="2682" y="11282"/>
                  <a:pt x="2689" y="11362"/>
                  <a:pt x="2689" y="11441"/>
                </a:cubicBezTo>
                <a:cubicBezTo>
                  <a:pt x="2551" y="11574"/>
                  <a:pt x="2439" y="11122"/>
                  <a:pt x="2412" y="10750"/>
                </a:cubicBezTo>
                <a:cubicBezTo>
                  <a:pt x="2384" y="10723"/>
                  <a:pt x="2356" y="10750"/>
                  <a:pt x="2301" y="10670"/>
                </a:cubicBezTo>
                <a:cubicBezTo>
                  <a:pt x="2315" y="10710"/>
                  <a:pt x="2314" y="10730"/>
                  <a:pt x="2308" y="10740"/>
                </a:cubicBezTo>
                <a:lnTo>
                  <a:pt x="2306" y="10741"/>
                </a:lnTo>
                <a:lnTo>
                  <a:pt x="2289" y="10666"/>
                </a:lnTo>
                <a:cubicBezTo>
                  <a:pt x="2285" y="10619"/>
                  <a:pt x="2287" y="10578"/>
                  <a:pt x="2288" y="10542"/>
                </a:cubicBezTo>
                <a:cubicBezTo>
                  <a:pt x="2291" y="10472"/>
                  <a:pt x="2306" y="10389"/>
                  <a:pt x="2287" y="10270"/>
                </a:cubicBezTo>
                <a:cubicBezTo>
                  <a:pt x="2263" y="10245"/>
                  <a:pt x="2252" y="10210"/>
                  <a:pt x="2238" y="10245"/>
                </a:cubicBezTo>
                <a:cubicBezTo>
                  <a:pt x="2220" y="10023"/>
                  <a:pt x="2242" y="9855"/>
                  <a:pt x="2263" y="9671"/>
                </a:cubicBezTo>
                <a:lnTo>
                  <a:pt x="2270" y="9606"/>
                </a:lnTo>
                <a:lnTo>
                  <a:pt x="2293" y="9564"/>
                </a:lnTo>
                <a:lnTo>
                  <a:pt x="2313" y="9529"/>
                </a:lnTo>
                <a:lnTo>
                  <a:pt x="2314" y="9531"/>
                </a:lnTo>
                <a:cubicBezTo>
                  <a:pt x="2319" y="9534"/>
                  <a:pt x="2325" y="9533"/>
                  <a:pt x="2331" y="9528"/>
                </a:cubicBezTo>
                <a:lnTo>
                  <a:pt x="2334" y="9489"/>
                </a:lnTo>
                <a:lnTo>
                  <a:pt x="2384" y="9395"/>
                </a:lnTo>
                <a:cubicBezTo>
                  <a:pt x="2384" y="9395"/>
                  <a:pt x="2412" y="9448"/>
                  <a:pt x="2412" y="9501"/>
                </a:cubicBezTo>
                <a:cubicBezTo>
                  <a:pt x="2467" y="9395"/>
                  <a:pt x="2439" y="9183"/>
                  <a:pt x="2466" y="9024"/>
                </a:cubicBezTo>
                <a:cubicBezTo>
                  <a:pt x="2480" y="8991"/>
                  <a:pt x="2496" y="8952"/>
                  <a:pt x="2512" y="8914"/>
                </a:cubicBezTo>
                <a:lnTo>
                  <a:pt x="2539" y="8846"/>
                </a:lnTo>
                <a:close/>
                <a:moveTo>
                  <a:pt x="326" y="9360"/>
                </a:moveTo>
                <a:lnTo>
                  <a:pt x="360" y="9402"/>
                </a:lnTo>
                <a:lnTo>
                  <a:pt x="403" y="9416"/>
                </a:lnTo>
                <a:lnTo>
                  <a:pt x="402" y="9431"/>
                </a:lnTo>
                <a:cubicBezTo>
                  <a:pt x="375" y="9495"/>
                  <a:pt x="392" y="9509"/>
                  <a:pt x="424" y="9506"/>
                </a:cubicBezTo>
                <a:cubicBezTo>
                  <a:pt x="403" y="9547"/>
                  <a:pt x="395" y="9632"/>
                  <a:pt x="390" y="9724"/>
                </a:cubicBezTo>
                <a:lnTo>
                  <a:pt x="389" y="9756"/>
                </a:lnTo>
                <a:lnTo>
                  <a:pt x="372" y="9752"/>
                </a:lnTo>
                <a:cubicBezTo>
                  <a:pt x="359" y="9742"/>
                  <a:pt x="348" y="9724"/>
                  <a:pt x="335" y="9718"/>
                </a:cubicBezTo>
                <a:lnTo>
                  <a:pt x="327" y="9719"/>
                </a:lnTo>
                <a:lnTo>
                  <a:pt x="314" y="9502"/>
                </a:lnTo>
                <a:lnTo>
                  <a:pt x="314" y="9430"/>
                </a:lnTo>
                <a:lnTo>
                  <a:pt x="326" y="9360"/>
                </a:lnTo>
                <a:close/>
                <a:moveTo>
                  <a:pt x="2198" y="9735"/>
                </a:moveTo>
                <a:lnTo>
                  <a:pt x="2199" y="9735"/>
                </a:lnTo>
                <a:cubicBezTo>
                  <a:pt x="2133" y="9839"/>
                  <a:pt x="2171" y="10101"/>
                  <a:pt x="2153" y="10254"/>
                </a:cubicBezTo>
                <a:cubicBezTo>
                  <a:pt x="2162" y="10313"/>
                  <a:pt x="2175" y="10301"/>
                  <a:pt x="2189" y="10266"/>
                </a:cubicBezTo>
                <a:cubicBezTo>
                  <a:pt x="2173" y="10348"/>
                  <a:pt x="2194" y="10445"/>
                  <a:pt x="2168" y="10468"/>
                </a:cubicBezTo>
                <a:cubicBezTo>
                  <a:pt x="2175" y="10598"/>
                  <a:pt x="2184" y="10680"/>
                  <a:pt x="2181" y="10751"/>
                </a:cubicBezTo>
                <a:cubicBezTo>
                  <a:pt x="2190" y="10834"/>
                  <a:pt x="2200" y="10894"/>
                  <a:pt x="2232" y="11001"/>
                </a:cubicBezTo>
                <a:cubicBezTo>
                  <a:pt x="2257" y="11002"/>
                  <a:pt x="2245" y="10967"/>
                  <a:pt x="2270" y="10968"/>
                </a:cubicBezTo>
                <a:cubicBezTo>
                  <a:pt x="2279" y="11051"/>
                  <a:pt x="2282" y="11122"/>
                  <a:pt x="2285" y="11190"/>
                </a:cubicBezTo>
                <a:lnTo>
                  <a:pt x="2301" y="11381"/>
                </a:lnTo>
                <a:lnTo>
                  <a:pt x="2301" y="11388"/>
                </a:lnTo>
                <a:cubicBezTo>
                  <a:pt x="2301" y="11520"/>
                  <a:pt x="2246" y="11387"/>
                  <a:pt x="2190" y="11494"/>
                </a:cubicBezTo>
                <a:cubicBezTo>
                  <a:pt x="2218" y="11627"/>
                  <a:pt x="2190" y="11681"/>
                  <a:pt x="2218" y="11840"/>
                </a:cubicBezTo>
                <a:cubicBezTo>
                  <a:pt x="2190" y="11840"/>
                  <a:pt x="2163" y="11786"/>
                  <a:pt x="2163" y="11680"/>
                </a:cubicBezTo>
                <a:cubicBezTo>
                  <a:pt x="2163" y="11707"/>
                  <a:pt x="2156" y="11733"/>
                  <a:pt x="2153" y="11766"/>
                </a:cubicBezTo>
                <a:lnTo>
                  <a:pt x="2153" y="11775"/>
                </a:lnTo>
                <a:lnTo>
                  <a:pt x="2134" y="11661"/>
                </a:lnTo>
                <a:cubicBezTo>
                  <a:pt x="2124" y="11600"/>
                  <a:pt x="2117" y="11547"/>
                  <a:pt x="2129" y="11508"/>
                </a:cubicBezTo>
                <a:cubicBezTo>
                  <a:pt x="2122" y="11416"/>
                  <a:pt x="2101" y="11455"/>
                  <a:pt x="2082" y="11394"/>
                </a:cubicBezTo>
                <a:cubicBezTo>
                  <a:pt x="2075" y="11303"/>
                  <a:pt x="2106" y="11314"/>
                  <a:pt x="2108" y="11254"/>
                </a:cubicBezTo>
                <a:cubicBezTo>
                  <a:pt x="2070" y="11151"/>
                  <a:pt x="2074" y="11072"/>
                  <a:pt x="2077" y="11011"/>
                </a:cubicBezTo>
                <a:cubicBezTo>
                  <a:pt x="2079" y="10951"/>
                  <a:pt x="2092" y="10880"/>
                  <a:pt x="2076" y="10779"/>
                </a:cubicBezTo>
                <a:cubicBezTo>
                  <a:pt x="2055" y="10758"/>
                  <a:pt x="2047" y="10726"/>
                  <a:pt x="2035" y="10756"/>
                </a:cubicBezTo>
                <a:cubicBezTo>
                  <a:pt x="2025" y="10630"/>
                  <a:pt x="2028" y="10524"/>
                  <a:pt x="2038" y="10421"/>
                </a:cubicBezTo>
                <a:lnTo>
                  <a:pt x="2067" y="10166"/>
                </a:lnTo>
                <a:lnTo>
                  <a:pt x="2080" y="10166"/>
                </a:lnTo>
                <a:lnTo>
                  <a:pt x="2086" y="10129"/>
                </a:lnTo>
                <a:lnTo>
                  <a:pt x="2089" y="10135"/>
                </a:lnTo>
                <a:cubicBezTo>
                  <a:pt x="2095" y="10147"/>
                  <a:pt x="2103" y="10153"/>
                  <a:pt x="2113" y="10144"/>
                </a:cubicBezTo>
                <a:cubicBezTo>
                  <a:pt x="2123" y="10096"/>
                  <a:pt x="2125" y="10059"/>
                  <a:pt x="2123" y="10025"/>
                </a:cubicBezTo>
                <a:lnTo>
                  <a:pt x="2113" y="9975"/>
                </a:lnTo>
                <a:lnTo>
                  <a:pt x="2123" y="9922"/>
                </a:lnTo>
                <a:lnTo>
                  <a:pt x="2198" y="9735"/>
                </a:lnTo>
                <a:close/>
                <a:moveTo>
                  <a:pt x="383" y="9836"/>
                </a:moveTo>
                <a:lnTo>
                  <a:pt x="382" y="9860"/>
                </a:lnTo>
                <a:cubicBezTo>
                  <a:pt x="379" y="9904"/>
                  <a:pt x="375" y="9944"/>
                  <a:pt x="370" y="9975"/>
                </a:cubicBezTo>
                <a:lnTo>
                  <a:pt x="355" y="10021"/>
                </a:lnTo>
                <a:lnTo>
                  <a:pt x="336" y="9861"/>
                </a:lnTo>
                <a:lnTo>
                  <a:pt x="339" y="9860"/>
                </a:lnTo>
                <a:cubicBezTo>
                  <a:pt x="357" y="9873"/>
                  <a:pt x="361" y="9983"/>
                  <a:pt x="365" y="9901"/>
                </a:cubicBezTo>
                <a:cubicBezTo>
                  <a:pt x="367" y="9882"/>
                  <a:pt x="371" y="9867"/>
                  <a:pt x="376" y="9855"/>
                </a:cubicBezTo>
                <a:lnTo>
                  <a:pt x="383" y="9836"/>
                </a:lnTo>
                <a:close/>
                <a:moveTo>
                  <a:pt x="6492" y="10071"/>
                </a:moveTo>
                <a:cubicBezTo>
                  <a:pt x="6574" y="10086"/>
                  <a:pt x="6549" y="10160"/>
                  <a:pt x="6551" y="10204"/>
                </a:cubicBezTo>
                <a:cubicBezTo>
                  <a:pt x="6558" y="11127"/>
                  <a:pt x="6702" y="12024"/>
                  <a:pt x="6904" y="12914"/>
                </a:cubicBezTo>
                <a:lnTo>
                  <a:pt x="6921" y="13018"/>
                </a:lnTo>
                <a:cubicBezTo>
                  <a:pt x="6926" y="13041"/>
                  <a:pt x="6936" y="13062"/>
                  <a:pt x="6952" y="13072"/>
                </a:cubicBezTo>
                <a:lnTo>
                  <a:pt x="6974" y="13071"/>
                </a:lnTo>
                <a:lnTo>
                  <a:pt x="6988" y="13139"/>
                </a:lnTo>
                <a:cubicBezTo>
                  <a:pt x="7014" y="13233"/>
                  <a:pt x="7047" y="13331"/>
                  <a:pt x="7059" y="13408"/>
                </a:cubicBezTo>
                <a:cubicBezTo>
                  <a:pt x="7084" y="13462"/>
                  <a:pt x="7094" y="13448"/>
                  <a:pt x="7098" y="13411"/>
                </a:cubicBezTo>
                <a:cubicBezTo>
                  <a:pt x="7105" y="13494"/>
                  <a:pt x="7150" y="13582"/>
                  <a:pt x="7132" y="13610"/>
                </a:cubicBezTo>
                <a:cubicBezTo>
                  <a:pt x="7174" y="13734"/>
                  <a:pt x="7205" y="13811"/>
                  <a:pt x="7222" y="13880"/>
                </a:cubicBezTo>
                <a:cubicBezTo>
                  <a:pt x="7253" y="13958"/>
                  <a:pt x="7278" y="14013"/>
                  <a:pt x="7339" y="14109"/>
                </a:cubicBezTo>
                <a:cubicBezTo>
                  <a:pt x="7363" y="14103"/>
                  <a:pt x="7343" y="14072"/>
                  <a:pt x="7367" y="14066"/>
                </a:cubicBezTo>
                <a:cubicBezTo>
                  <a:pt x="7430" y="14222"/>
                  <a:pt x="7457" y="14338"/>
                  <a:pt x="7513" y="14471"/>
                </a:cubicBezTo>
                <a:cubicBezTo>
                  <a:pt x="7546" y="14609"/>
                  <a:pt x="7603" y="14741"/>
                  <a:pt x="7694" y="14915"/>
                </a:cubicBezTo>
                <a:cubicBezTo>
                  <a:pt x="7658" y="14814"/>
                  <a:pt x="7708" y="14865"/>
                  <a:pt x="7752" y="14891"/>
                </a:cubicBezTo>
                <a:cubicBezTo>
                  <a:pt x="7767" y="14900"/>
                  <a:pt x="7772" y="14922"/>
                  <a:pt x="7787" y="14931"/>
                </a:cubicBezTo>
                <a:cubicBezTo>
                  <a:pt x="7787" y="14931"/>
                  <a:pt x="7796" y="14918"/>
                  <a:pt x="7791" y="14895"/>
                </a:cubicBezTo>
                <a:cubicBezTo>
                  <a:pt x="7791" y="14895"/>
                  <a:pt x="7791" y="14894"/>
                  <a:pt x="7786" y="14871"/>
                </a:cubicBezTo>
                <a:cubicBezTo>
                  <a:pt x="7797" y="14917"/>
                  <a:pt x="7823" y="14875"/>
                  <a:pt x="7783" y="14811"/>
                </a:cubicBezTo>
                <a:cubicBezTo>
                  <a:pt x="7783" y="14811"/>
                  <a:pt x="7784" y="14811"/>
                  <a:pt x="7760" y="14816"/>
                </a:cubicBezTo>
                <a:cubicBezTo>
                  <a:pt x="7745" y="14807"/>
                  <a:pt x="7740" y="14785"/>
                  <a:pt x="7740" y="14785"/>
                </a:cubicBezTo>
                <a:cubicBezTo>
                  <a:pt x="7716" y="14790"/>
                  <a:pt x="7731" y="14798"/>
                  <a:pt x="7736" y="14821"/>
                </a:cubicBezTo>
                <a:cubicBezTo>
                  <a:pt x="7736" y="14821"/>
                  <a:pt x="7736" y="14822"/>
                  <a:pt x="7741" y="14845"/>
                </a:cubicBezTo>
                <a:cubicBezTo>
                  <a:pt x="7686" y="14772"/>
                  <a:pt x="7624" y="14616"/>
                  <a:pt x="7642" y="14588"/>
                </a:cubicBezTo>
                <a:cubicBezTo>
                  <a:pt x="7580" y="14432"/>
                  <a:pt x="7484" y="14295"/>
                  <a:pt x="7486" y="14198"/>
                </a:cubicBezTo>
                <a:cubicBezTo>
                  <a:pt x="7449" y="14097"/>
                  <a:pt x="7437" y="14149"/>
                  <a:pt x="7396" y="14085"/>
                </a:cubicBezTo>
                <a:cubicBezTo>
                  <a:pt x="7360" y="13984"/>
                  <a:pt x="7398" y="13988"/>
                  <a:pt x="7382" y="13919"/>
                </a:cubicBezTo>
                <a:cubicBezTo>
                  <a:pt x="7306" y="13814"/>
                  <a:pt x="7285" y="13722"/>
                  <a:pt x="7268" y="13652"/>
                </a:cubicBezTo>
                <a:cubicBezTo>
                  <a:pt x="7252" y="13583"/>
                  <a:pt x="7244" y="13500"/>
                  <a:pt x="7193" y="13390"/>
                </a:cubicBezTo>
                <a:cubicBezTo>
                  <a:pt x="7163" y="13372"/>
                  <a:pt x="7143" y="13340"/>
                  <a:pt x="7139" y="13378"/>
                </a:cubicBezTo>
                <a:cubicBezTo>
                  <a:pt x="7113" y="13308"/>
                  <a:pt x="7093" y="13243"/>
                  <a:pt x="7077" y="13180"/>
                </a:cubicBezTo>
                <a:lnTo>
                  <a:pt x="7051" y="13060"/>
                </a:lnTo>
                <a:lnTo>
                  <a:pt x="7057" y="13058"/>
                </a:lnTo>
                <a:cubicBezTo>
                  <a:pt x="7083" y="13040"/>
                  <a:pt x="7072" y="13008"/>
                  <a:pt x="7064" y="12972"/>
                </a:cubicBezTo>
                <a:lnTo>
                  <a:pt x="6986" y="12640"/>
                </a:lnTo>
                <a:lnTo>
                  <a:pt x="7003" y="12659"/>
                </a:lnTo>
                <a:cubicBezTo>
                  <a:pt x="7008" y="12664"/>
                  <a:pt x="7013" y="12669"/>
                  <a:pt x="7018" y="12670"/>
                </a:cubicBezTo>
                <a:lnTo>
                  <a:pt x="7029" y="12664"/>
                </a:lnTo>
                <a:lnTo>
                  <a:pt x="7150" y="13094"/>
                </a:lnTo>
                <a:cubicBezTo>
                  <a:pt x="7628" y="14449"/>
                  <a:pt x="8359" y="15692"/>
                  <a:pt x="9288" y="16772"/>
                </a:cubicBezTo>
                <a:lnTo>
                  <a:pt x="9508" y="17005"/>
                </a:lnTo>
                <a:lnTo>
                  <a:pt x="9518" y="17020"/>
                </a:lnTo>
                <a:lnTo>
                  <a:pt x="9616" y="17182"/>
                </a:lnTo>
                <a:lnTo>
                  <a:pt x="10015" y="17578"/>
                </a:lnTo>
                <a:lnTo>
                  <a:pt x="10623" y="18229"/>
                </a:lnTo>
                <a:cubicBezTo>
                  <a:pt x="11317" y="18901"/>
                  <a:pt x="12079" y="19501"/>
                  <a:pt x="12922" y="20025"/>
                </a:cubicBezTo>
                <a:cubicBezTo>
                  <a:pt x="12591" y="19832"/>
                  <a:pt x="12261" y="19637"/>
                  <a:pt x="11938" y="19434"/>
                </a:cubicBezTo>
                <a:lnTo>
                  <a:pt x="11030" y="18821"/>
                </a:lnTo>
                <a:lnTo>
                  <a:pt x="10144" y="18030"/>
                </a:lnTo>
                <a:cubicBezTo>
                  <a:pt x="9984" y="17865"/>
                  <a:pt x="9810" y="17713"/>
                  <a:pt x="9647" y="17556"/>
                </a:cubicBezTo>
                <a:cubicBezTo>
                  <a:pt x="9635" y="17541"/>
                  <a:pt x="9624" y="17521"/>
                  <a:pt x="9611" y="17508"/>
                </a:cubicBezTo>
                <a:lnTo>
                  <a:pt x="9587" y="17506"/>
                </a:lnTo>
                <a:lnTo>
                  <a:pt x="9341" y="17240"/>
                </a:lnTo>
                <a:lnTo>
                  <a:pt x="9546" y="17512"/>
                </a:lnTo>
                <a:lnTo>
                  <a:pt x="9524" y="17539"/>
                </a:lnTo>
                <a:lnTo>
                  <a:pt x="9513" y="17528"/>
                </a:lnTo>
                <a:cubicBezTo>
                  <a:pt x="9461" y="17475"/>
                  <a:pt x="9419" y="17428"/>
                  <a:pt x="9404" y="17381"/>
                </a:cubicBezTo>
                <a:cubicBezTo>
                  <a:pt x="9335" y="17297"/>
                  <a:pt x="9340" y="17350"/>
                  <a:pt x="9280" y="17302"/>
                </a:cubicBezTo>
                <a:cubicBezTo>
                  <a:pt x="9211" y="17219"/>
                  <a:pt x="9249" y="17210"/>
                  <a:pt x="9210" y="17150"/>
                </a:cubicBezTo>
                <a:cubicBezTo>
                  <a:pt x="9103" y="17075"/>
                  <a:pt x="9052" y="16994"/>
                  <a:pt x="9013" y="16934"/>
                </a:cubicBezTo>
                <a:cubicBezTo>
                  <a:pt x="8974" y="16874"/>
                  <a:pt x="8939" y="16798"/>
                  <a:pt x="8853" y="16710"/>
                </a:cubicBezTo>
                <a:cubicBezTo>
                  <a:pt x="8819" y="16702"/>
                  <a:pt x="8789" y="16677"/>
                  <a:pt x="8798" y="16714"/>
                </a:cubicBezTo>
                <a:cubicBezTo>
                  <a:pt x="8604" y="16482"/>
                  <a:pt x="8524" y="16293"/>
                  <a:pt x="8385" y="16056"/>
                </a:cubicBezTo>
                <a:cubicBezTo>
                  <a:pt x="8402" y="16060"/>
                  <a:pt x="8445" y="16104"/>
                  <a:pt x="8453" y="16071"/>
                </a:cubicBezTo>
                <a:cubicBezTo>
                  <a:pt x="8360" y="15862"/>
                  <a:pt x="8251" y="15872"/>
                  <a:pt x="8130" y="15708"/>
                </a:cubicBezTo>
                <a:cubicBezTo>
                  <a:pt x="8111" y="15729"/>
                  <a:pt x="8148" y="15772"/>
                  <a:pt x="8170" y="15815"/>
                </a:cubicBezTo>
                <a:lnTo>
                  <a:pt x="8178" y="15840"/>
                </a:lnTo>
                <a:lnTo>
                  <a:pt x="8184" y="15842"/>
                </a:lnTo>
                <a:cubicBezTo>
                  <a:pt x="8186" y="15845"/>
                  <a:pt x="8185" y="15849"/>
                  <a:pt x="8183" y="15858"/>
                </a:cubicBezTo>
                <a:lnTo>
                  <a:pt x="8178" y="15840"/>
                </a:lnTo>
                <a:lnTo>
                  <a:pt x="8170" y="15838"/>
                </a:lnTo>
                <a:cubicBezTo>
                  <a:pt x="8157" y="15817"/>
                  <a:pt x="8140" y="15814"/>
                  <a:pt x="8153" y="15834"/>
                </a:cubicBezTo>
                <a:cubicBezTo>
                  <a:pt x="8153" y="15834"/>
                  <a:pt x="8162" y="15870"/>
                  <a:pt x="8179" y="15874"/>
                </a:cubicBezTo>
                <a:cubicBezTo>
                  <a:pt x="8179" y="15874"/>
                  <a:pt x="8175" y="15890"/>
                  <a:pt x="8175" y="15890"/>
                </a:cubicBezTo>
                <a:cubicBezTo>
                  <a:pt x="8175" y="15890"/>
                  <a:pt x="8175" y="15890"/>
                  <a:pt x="8192" y="15894"/>
                </a:cubicBezTo>
                <a:cubicBezTo>
                  <a:pt x="8258" y="16063"/>
                  <a:pt x="8346" y="16220"/>
                  <a:pt x="8466" y="16315"/>
                </a:cubicBezTo>
                <a:cubicBezTo>
                  <a:pt x="8472" y="16436"/>
                  <a:pt x="8656" y="16631"/>
                  <a:pt x="8730" y="16768"/>
                </a:cubicBezTo>
                <a:cubicBezTo>
                  <a:pt x="8773" y="16811"/>
                  <a:pt x="8778" y="16796"/>
                  <a:pt x="8769" y="16760"/>
                </a:cubicBezTo>
                <a:cubicBezTo>
                  <a:pt x="8804" y="16836"/>
                  <a:pt x="8876" y="16904"/>
                  <a:pt x="8868" y="16936"/>
                </a:cubicBezTo>
                <a:cubicBezTo>
                  <a:pt x="8950" y="17040"/>
                  <a:pt x="9006" y="17104"/>
                  <a:pt x="9045" y="17164"/>
                </a:cubicBezTo>
                <a:cubicBezTo>
                  <a:pt x="9101" y="17228"/>
                  <a:pt x="9144" y="17272"/>
                  <a:pt x="9234" y="17344"/>
                </a:cubicBezTo>
                <a:cubicBezTo>
                  <a:pt x="9255" y="17331"/>
                  <a:pt x="9225" y="17307"/>
                  <a:pt x="9246" y="17295"/>
                </a:cubicBezTo>
                <a:cubicBezTo>
                  <a:pt x="9302" y="17359"/>
                  <a:pt x="9347" y="17415"/>
                  <a:pt x="9389" y="17470"/>
                </a:cubicBezTo>
                <a:lnTo>
                  <a:pt x="9518" y="17626"/>
                </a:lnTo>
                <a:lnTo>
                  <a:pt x="9595" y="17764"/>
                </a:lnTo>
                <a:cubicBezTo>
                  <a:pt x="9627" y="17806"/>
                  <a:pt x="9664" y="17844"/>
                  <a:pt x="9703" y="17875"/>
                </a:cubicBezTo>
                <a:cubicBezTo>
                  <a:pt x="9924" y="18076"/>
                  <a:pt x="10136" y="18291"/>
                  <a:pt x="10360" y="18496"/>
                </a:cubicBezTo>
                <a:lnTo>
                  <a:pt x="10658" y="18749"/>
                </a:lnTo>
                <a:lnTo>
                  <a:pt x="10665" y="18756"/>
                </a:lnTo>
                <a:lnTo>
                  <a:pt x="10684" y="18771"/>
                </a:lnTo>
                <a:lnTo>
                  <a:pt x="10709" y="18792"/>
                </a:lnTo>
                <a:lnTo>
                  <a:pt x="10719" y="18800"/>
                </a:lnTo>
                <a:lnTo>
                  <a:pt x="11057" y="19068"/>
                </a:lnTo>
                <a:lnTo>
                  <a:pt x="11035" y="19076"/>
                </a:lnTo>
                <a:cubicBezTo>
                  <a:pt x="11015" y="19079"/>
                  <a:pt x="10996" y="19076"/>
                  <a:pt x="10976" y="19072"/>
                </a:cubicBezTo>
                <a:lnTo>
                  <a:pt x="10949" y="19072"/>
                </a:lnTo>
                <a:lnTo>
                  <a:pt x="10460" y="18732"/>
                </a:lnTo>
                <a:lnTo>
                  <a:pt x="9445" y="17836"/>
                </a:lnTo>
                <a:lnTo>
                  <a:pt x="9332" y="17729"/>
                </a:lnTo>
                <a:cubicBezTo>
                  <a:pt x="9306" y="17701"/>
                  <a:pt x="9282" y="17670"/>
                  <a:pt x="9250" y="17642"/>
                </a:cubicBezTo>
                <a:lnTo>
                  <a:pt x="9229" y="17632"/>
                </a:lnTo>
                <a:lnTo>
                  <a:pt x="8364" y="16625"/>
                </a:lnTo>
                <a:lnTo>
                  <a:pt x="8373" y="16628"/>
                </a:lnTo>
                <a:cubicBezTo>
                  <a:pt x="8389" y="16634"/>
                  <a:pt x="8400" y="16655"/>
                  <a:pt x="8416" y="16661"/>
                </a:cubicBezTo>
                <a:cubicBezTo>
                  <a:pt x="8416" y="16661"/>
                  <a:pt x="8422" y="16647"/>
                  <a:pt x="8412" y="16625"/>
                </a:cubicBezTo>
                <a:cubicBezTo>
                  <a:pt x="8412" y="16625"/>
                  <a:pt x="8412" y="16624"/>
                  <a:pt x="8402" y="16602"/>
                </a:cubicBezTo>
                <a:cubicBezTo>
                  <a:pt x="8422" y="16646"/>
                  <a:pt x="8441" y="16599"/>
                  <a:pt x="8389" y="16544"/>
                </a:cubicBezTo>
                <a:cubicBezTo>
                  <a:pt x="8389" y="16544"/>
                  <a:pt x="8389" y="16544"/>
                  <a:pt x="8367" y="16554"/>
                </a:cubicBezTo>
                <a:cubicBezTo>
                  <a:pt x="8350" y="16548"/>
                  <a:pt x="8341" y="16526"/>
                  <a:pt x="8341" y="16526"/>
                </a:cubicBezTo>
                <a:cubicBezTo>
                  <a:pt x="8318" y="16536"/>
                  <a:pt x="8333" y="16542"/>
                  <a:pt x="8343" y="16564"/>
                </a:cubicBezTo>
                <a:cubicBezTo>
                  <a:pt x="8343" y="16564"/>
                  <a:pt x="8344" y="16563"/>
                  <a:pt x="8354" y="16585"/>
                </a:cubicBezTo>
                <a:cubicBezTo>
                  <a:pt x="8285" y="16524"/>
                  <a:pt x="8194" y="16381"/>
                  <a:pt x="8206" y="16350"/>
                </a:cubicBezTo>
                <a:cubicBezTo>
                  <a:pt x="8115" y="16208"/>
                  <a:pt x="7993" y="16092"/>
                  <a:pt x="7976" y="15996"/>
                </a:cubicBezTo>
                <a:cubicBezTo>
                  <a:pt x="7920" y="15904"/>
                  <a:pt x="7917" y="15955"/>
                  <a:pt x="7865" y="15900"/>
                </a:cubicBezTo>
                <a:cubicBezTo>
                  <a:pt x="7809" y="15807"/>
                  <a:pt x="7849" y="15805"/>
                  <a:pt x="7820" y="15740"/>
                </a:cubicBezTo>
                <a:cubicBezTo>
                  <a:pt x="7725" y="15651"/>
                  <a:pt x="7685" y="15564"/>
                  <a:pt x="7655" y="15499"/>
                </a:cubicBezTo>
                <a:cubicBezTo>
                  <a:pt x="7626" y="15434"/>
                  <a:pt x="7602" y="15354"/>
                  <a:pt x="7530" y="15255"/>
                </a:cubicBezTo>
                <a:cubicBezTo>
                  <a:pt x="7498" y="15243"/>
                  <a:pt x="7472" y="15215"/>
                  <a:pt x="7476" y="15252"/>
                </a:cubicBezTo>
                <a:cubicBezTo>
                  <a:pt x="7318" y="14996"/>
                  <a:pt x="7267" y="14798"/>
                  <a:pt x="7164" y="14545"/>
                </a:cubicBezTo>
                <a:cubicBezTo>
                  <a:pt x="7180" y="14551"/>
                  <a:pt x="7217" y="14600"/>
                  <a:pt x="7229" y="14569"/>
                </a:cubicBezTo>
                <a:cubicBezTo>
                  <a:pt x="7184" y="14404"/>
                  <a:pt x="7112" y="14360"/>
                  <a:pt x="7038" y="14272"/>
                </a:cubicBezTo>
                <a:lnTo>
                  <a:pt x="6988" y="14201"/>
                </a:lnTo>
                <a:lnTo>
                  <a:pt x="6805" y="13621"/>
                </a:lnTo>
                <a:cubicBezTo>
                  <a:pt x="6722" y="13334"/>
                  <a:pt x="6651" y="13044"/>
                  <a:pt x="6601" y="12750"/>
                </a:cubicBezTo>
                <a:cubicBezTo>
                  <a:pt x="6564" y="12595"/>
                  <a:pt x="6495" y="12457"/>
                  <a:pt x="6603" y="12301"/>
                </a:cubicBezTo>
                <a:cubicBezTo>
                  <a:pt x="6667" y="12212"/>
                  <a:pt x="6617" y="12083"/>
                  <a:pt x="6604" y="11970"/>
                </a:cubicBezTo>
                <a:cubicBezTo>
                  <a:pt x="6495" y="11377"/>
                  <a:pt x="6468" y="10777"/>
                  <a:pt x="6450" y="10181"/>
                </a:cubicBezTo>
                <a:cubicBezTo>
                  <a:pt x="6449" y="10138"/>
                  <a:pt x="6443" y="10103"/>
                  <a:pt x="6492" y="10071"/>
                </a:cubicBezTo>
                <a:close/>
                <a:moveTo>
                  <a:pt x="305" y="10490"/>
                </a:moveTo>
                <a:lnTo>
                  <a:pt x="313" y="10535"/>
                </a:lnTo>
                <a:lnTo>
                  <a:pt x="313" y="10675"/>
                </a:lnTo>
                <a:lnTo>
                  <a:pt x="317" y="10822"/>
                </a:lnTo>
                <a:lnTo>
                  <a:pt x="313" y="10802"/>
                </a:lnTo>
                <a:cubicBezTo>
                  <a:pt x="305" y="10770"/>
                  <a:pt x="294" y="10740"/>
                  <a:pt x="279" y="10714"/>
                </a:cubicBezTo>
                <a:cubicBezTo>
                  <a:pt x="292" y="10639"/>
                  <a:pt x="301" y="10569"/>
                  <a:pt x="305" y="10501"/>
                </a:cubicBezTo>
                <a:lnTo>
                  <a:pt x="305" y="10490"/>
                </a:lnTo>
                <a:close/>
                <a:moveTo>
                  <a:pt x="366" y="11009"/>
                </a:moveTo>
                <a:lnTo>
                  <a:pt x="379" y="11010"/>
                </a:lnTo>
                <a:lnTo>
                  <a:pt x="387" y="11146"/>
                </a:lnTo>
                <a:cubicBezTo>
                  <a:pt x="398" y="11231"/>
                  <a:pt x="414" y="11319"/>
                  <a:pt x="430" y="11408"/>
                </a:cubicBezTo>
                <a:lnTo>
                  <a:pt x="442" y="11501"/>
                </a:lnTo>
                <a:lnTo>
                  <a:pt x="425" y="11495"/>
                </a:lnTo>
                <a:cubicBezTo>
                  <a:pt x="417" y="11492"/>
                  <a:pt x="408" y="11485"/>
                  <a:pt x="398" y="11462"/>
                </a:cubicBezTo>
                <a:cubicBezTo>
                  <a:pt x="399" y="11478"/>
                  <a:pt x="392" y="11486"/>
                  <a:pt x="386" y="11506"/>
                </a:cubicBezTo>
                <a:lnTo>
                  <a:pt x="385" y="11509"/>
                </a:lnTo>
                <a:lnTo>
                  <a:pt x="382" y="11411"/>
                </a:lnTo>
                <a:cubicBezTo>
                  <a:pt x="375" y="11271"/>
                  <a:pt x="366" y="11136"/>
                  <a:pt x="372" y="11028"/>
                </a:cubicBezTo>
                <a:cubicBezTo>
                  <a:pt x="363" y="11021"/>
                  <a:pt x="363" y="11013"/>
                  <a:pt x="366" y="11009"/>
                </a:cubicBezTo>
                <a:close/>
                <a:moveTo>
                  <a:pt x="424" y="11070"/>
                </a:moveTo>
                <a:lnTo>
                  <a:pt x="430" y="11136"/>
                </a:lnTo>
                <a:lnTo>
                  <a:pt x="424" y="11124"/>
                </a:lnTo>
                <a:lnTo>
                  <a:pt x="420" y="11085"/>
                </a:lnTo>
                <a:lnTo>
                  <a:pt x="424" y="11070"/>
                </a:lnTo>
                <a:close/>
                <a:moveTo>
                  <a:pt x="454" y="11582"/>
                </a:moveTo>
                <a:lnTo>
                  <a:pt x="462" y="11604"/>
                </a:lnTo>
                <a:lnTo>
                  <a:pt x="463" y="11649"/>
                </a:lnTo>
                <a:lnTo>
                  <a:pt x="455" y="11609"/>
                </a:lnTo>
                <a:lnTo>
                  <a:pt x="454" y="11582"/>
                </a:lnTo>
                <a:close/>
                <a:moveTo>
                  <a:pt x="394" y="11872"/>
                </a:moveTo>
                <a:cubicBezTo>
                  <a:pt x="407" y="11869"/>
                  <a:pt x="420" y="11887"/>
                  <a:pt x="439" y="11902"/>
                </a:cubicBezTo>
                <a:lnTo>
                  <a:pt x="471" y="11919"/>
                </a:lnTo>
                <a:lnTo>
                  <a:pt x="486" y="12362"/>
                </a:lnTo>
                <a:cubicBezTo>
                  <a:pt x="498" y="12514"/>
                  <a:pt x="516" y="12664"/>
                  <a:pt x="537" y="12809"/>
                </a:cubicBezTo>
                <a:cubicBezTo>
                  <a:pt x="543" y="12870"/>
                  <a:pt x="532" y="12917"/>
                  <a:pt x="523" y="12995"/>
                </a:cubicBezTo>
                <a:cubicBezTo>
                  <a:pt x="543" y="13125"/>
                  <a:pt x="556" y="13229"/>
                  <a:pt x="570" y="13332"/>
                </a:cubicBezTo>
                <a:lnTo>
                  <a:pt x="584" y="13434"/>
                </a:lnTo>
                <a:lnTo>
                  <a:pt x="557" y="13352"/>
                </a:lnTo>
                <a:cubicBezTo>
                  <a:pt x="548" y="13260"/>
                  <a:pt x="543" y="13199"/>
                  <a:pt x="537" y="13138"/>
                </a:cubicBezTo>
                <a:cubicBezTo>
                  <a:pt x="491" y="12987"/>
                  <a:pt x="511" y="13031"/>
                  <a:pt x="462" y="12850"/>
                </a:cubicBezTo>
                <a:cubicBezTo>
                  <a:pt x="459" y="12819"/>
                  <a:pt x="491" y="12816"/>
                  <a:pt x="491" y="12816"/>
                </a:cubicBezTo>
                <a:cubicBezTo>
                  <a:pt x="486" y="12585"/>
                  <a:pt x="457" y="12448"/>
                  <a:pt x="446" y="12325"/>
                </a:cubicBezTo>
                <a:cubicBezTo>
                  <a:pt x="432" y="12171"/>
                  <a:pt x="406" y="12065"/>
                  <a:pt x="374" y="11898"/>
                </a:cubicBezTo>
                <a:cubicBezTo>
                  <a:pt x="381" y="11881"/>
                  <a:pt x="387" y="11874"/>
                  <a:pt x="394" y="11872"/>
                </a:cubicBezTo>
                <a:close/>
                <a:moveTo>
                  <a:pt x="2162" y="11881"/>
                </a:moveTo>
                <a:lnTo>
                  <a:pt x="2163" y="11892"/>
                </a:lnTo>
                <a:lnTo>
                  <a:pt x="2159" y="11889"/>
                </a:lnTo>
                <a:lnTo>
                  <a:pt x="2162" y="11881"/>
                </a:lnTo>
                <a:close/>
                <a:moveTo>
                  <a:pt x="6910" y="12245"/>
                </a:moveTo>
                <a:lnTo>
                  <a:pt x="6966" y="12444"/>
                </a:lnTo>
                <a:lnTo>
                  <a:pt x="6958" y="12428"/>
                </a:lnTo>
                <a:lnTo>
                  <a:pt x="6931" y="12384"/>
                </a:lnTo>
                <a:lnTo>
                  <a:pt x="6910" y="12245"/>
                </a:lnTo>
                <a:close/>
                <a:moveTo>
                  <a:pt x="3455" y="12706"/>
                </a:moveTo>
                <a:lnTo>
                  <a:pt x="3457" y="12711"/>
                </a:lnTo>
                <a:lnTo>
                  <a:pt x="3454" y="12709"/>
                </a:lnTo>
                <a:lnTo>
                  <a:pt x="3455" y="12706"/>
                </a:lnTo>
                <a:close/>
                <a:moveTo>
                  <a:pt x="5904" y="13554"/>
                </a:moveTo>
                <a:lnTo>
                  <a:pt x="5914" y="13572"/>
                </a:lnTo>
                <a:lnTo>
                  <a:pt x="6036" y="13989"/>
                </a:lnTo>
                <a:lnTo>
                  <a:pt x="6144" y="14254"/>
                </a:lnTo>
                <a:lnTo>
                  <a:pt x="6119" y="14229"/>
                </a:lnTo>
                <a:cubicBezTo>
                  <a:pt x="6086" y="14172"/>
                  <a:pt x="6052" y="14095"/>
                  <a:pt x="6018" y="14009"/>
                </a:cubicBezTo>
                <a:cubicBezTo>
                  <a:pt x="5950" y="13835"/>
                  <a:pt x="5927" y="13662"/>
                  <a:pt x="5904" y="13554"/>
                </a:cubicBezTo>
                <a:close/>
                <a:moveTo>
                  <a:pt x="843" y="14015"/>
                </a:moveTo>
                <a:lnTo>
                  <a:pt x="990" y="14521"/>
                </a:lnTo>
                <a:cubicBezTo>
                  <a:pt x="1078" y="14795"/>
                  <a:pt x="1173" y="15069"/>
                  <a:pt x="1271" y="15342"/>
                </a:cubicBezTo>
                <a:cubicBezTo>
                  <a:pt x="1525" y="16046"/>
                  <a:pt x="1807" y="16734"/>
                  <a:pt x="2128" y="17404"/>
                </a:cubicBezTo>
                <a:lnTo>
                  <a:pt x="2270" y="17679"/>
                </a:lnTo>
                <a:lnTo>
                  <a:pt x="2153" y="17502"/>
                </a:lnTo>
                <a:cubicBezTo>
                  <a:pt x="2037" y="17296"/>
                  <a:pt x="1906" y="17106"/>
                  <a:pt x="1805" y="16882"/>
                </a:cubicBezTo>
                <a:cubicBezTo>
                  <a:pt x="1790" y="16899"/>
                  <a:pt x="1770" y="16854"/>
                  <a:pt x="1741" y="16888"/>
                </a:cubicBezTo>
                <a:lnTo>
                  <a:pt x="1711" y="16825"/>
                </a:lnTo>
                <a:lnTo>
                  <a:pt x="1717" y="16824"/>
                </a:lnTo>
                <a:cubicBezTo>
                  <a:pt x="1677" y="16734"/>
                  <a:pt x="1637" y="16645"/>
                  <a:pt x="1594" y="16525"/>
                </a:cubicBezTo>
                <a:lnTo>
                  <a:pt x="1574" y="16542"/>
                </a:lnTo>
                <a:lnTo>
                  <a:pt x="1545" y="16466"/>
                </a:lnTo>
                <a:cubicBezTo>
                  <a:pt x="1535" y="16429"/>
                  <a:pt x="1530" y="16391"/>
                  <a:pt x="1530" y="16349"/>
                </a:cubicBezTo>
                <a:cubicBezTo>
                  <a:pt x="1454" y="16231"/>
                  <a:pt x="1446" y="16139"/>
                  <a:pt x="1373" y="16052"/>
                </a:cubicBezTo>
                <a:cubicBezTo>
                  <a:pt x="1368" y="15991"/>
                  <a:pt x="1404" y="16049"/>
                  <a:pt x="1419" y="16032"/>
                </a:cubicBezTo>
                <a:cubicBezTo>
                  <a:pt x="1399" y="15988"/>
                  <a:pt x="1378" y="15944"/>
                  <a:pt x="1358" y="15895"/>
                </a:cubicBezTo>
                <a:lnTo>
                  <a:pt x="1334" y="15832"/>
                </a:lnTo>
                <a:lnTo>
                  <a:pt x="1345" y="15846"/>
                </a:lnTo>
                <a:cubicBezTo>
                  <a:pt x="1350" y="15849"/>
                  <a:pt x="1352" y="15842"/>
                  <a:pt x="1350" y="15819"/>
                </a:cubicBezTo>
                <a:cubicBezTo>
                  <a:pt x="1339" y="15696"/>
                  <a:pt x="1327" y="15573"/>
                  <a:pt x="1241" y="15332"/>
                </a:cubicBezTo>
                <a:cubicBezTo>
                  <a:pt x="1177" y="15338"/>
                  <a:pt x="1219" y="15458"/>
                  <a:pt x="1211" y="15536"/>
                </a:cubicBezTo>
                <a:cubicBezTo>
                  <a:pt x="1196" y="15553"/>
                  <a:pt x="1185" y="15431"/>
                  <a:pt x="1153" y="15434"/>
                </a:cubicBezTo>
                <a:cubicBezTo>
                  <a:pt x="1148" y="15372"/>
                  <a:pt x="1124" y="15297"/>
                  <a:pt x="1139" y="15280"/>
                </a:cubicBezTo>
                <a:cubicBezTo>
                  <a:pt x="1003" y="14858"/>
                  <a:pt x="1000" y="14487"/>
                  <a:pt x="855" y="14144"/>
                </a:cubicBezTo>
                <a:cubicBezTo>
                  <a:pt x="851" y="14098"/>
                  <a:pt x="848" y="14058"/>
                  <a:pt x="845" y="14024"/>
                </a:cubicBezTo>
                <a:lnTo>
                  <a:pt x="843" y="14015"/>
                </a:lnTo>
                <a:close/>
                <a:moveTo>
                  <a:pt x="6235" y="14480"/>
                </a:moveTo>
                <a:lnTo>
                  <a:pt x="6293" y="14619"/>
                </a:lnTo>
                <a:lnTo>
                  <a:pt x="6261" y="14565"/>
                </a:lnTo>
                <a:cubicBezTo>
                  <a:pt x="6247" y="14537"/>
                  <a:pt x="6236" y="14511"/>
                  <a:pt x="6233" y="14490"/>
                </a:cubicBezTo>
                <a:lnTo>
                  <a:pt x="6235" y="14480"/>
                </a:lnTo>
                <a:close/>
                <a:moveTo>
                  <a:pt x="6386" y="14849"/>
                </a:moveTo>
                <a:lnTo>
                  <a:pt x="6439" y="14978"/>
                </a:lnTo>
                <a:lnTo>
                  <a:pt x="6574" y="15226"/>
                </a:lnTo>
                <a:lnTo>
                  <a:pt x="6532" y="15239"/>
                </a:lnTo>
                <a:cubicBezTo>
                  <a:pt x="6527" y="15255"/>
                  <a:pt x="6527" y="15277"/>
                  <a:pt x="6515" y="15288"/>
                </a:cubicBezTo>
                <a:cubicBezTo>
                  <a:pt x="6470" y="15266"/>
                  <a:pt x="6447" y="15223"/>
                  <a:pt x="6402" y="15180"/>
                </a:cubicBezTo>
                <a:cubicBezTo>
                  <a:pt x="6425" y="15202"/>
                  <a:pt x="6424" y="15222"/>
                  <a:pt x="6424" y="15222"/>
                </a:cubicBezTo>
                <a:cubicBezTo>
                  <a:pt x="6447" y="15244"/>
                  <a:pt x="6448" y="15245"/>
                  <a:pt x="6448" y="15266"/>
                </a:cubicBezTo>
                <a:cubicBezTo>
                  <a:pt x="6425" y="15266"/>
                  <a:pt x="6424" y="15245"/>
                  <a:pt x="6424" y="15245"/>
                </a:cubicBezTo>
                <a:cubicBezTo>
                  <a:pt x="6402" y="15223"/>
                  <a:pt x="6402" y="15201"/>
                  <a:pt x="6402" y="15201"/>
                </a:cubicBezTo>
                <a:lnTo>
                  <a:pt x="6380" y="15180"/>
                </a:lnTo>
                <a:cubicBezTo>
                  <a:pt x="6357" y="15137"/>
                  <a:pt x="6335" y="15093"/>
                  <a:pt x="6312" y="15071"/>
                </a:cubicBezTo>
                <a:lnTo>
                  <a:pt x="6312" y="15050"/>
                </a:lnTo>
                <a:lnTo>
                  <a:pt x="6312" y="15028"/>
                </a:lnTo>
                <a:lnTo>
                  <a:pt x="6329" y="15028"/>
                </a:lnTo>
                <a:lnTo>
                  <a:pt x="6323" y="15006"/>
                </a:lnTo>
                <a:cubicBezTo>
                  <a:pt x="6323" y="14995"/>
                  <a:pt x="6324" y="14984"/>
                  <a:pt x="6312" y="14962"/>
                </a:cubicBezTo>
                <a:cubicBezTo>
                  <a:pt x="6335" y="14897"/>
                  <a:pt x="6379" y="15027"/>
                  <a:pt x="6424" y="15028"/>
                </a:cubicBezTo>
                <a:cubicBezTo>
                  <a:pt x="6379" y="14919"/>
                  <a:pt x="6403" y="14898"/>
                  <a:pt x="6380" y="14855"/>
                </a:cubicBezTo>
                <a:lnTo>
                  <a:pt x="6386" y="14849"/>
                </a:lnTo>
                <a:close/>
                <a:moveTo>
                  <a:pt x="6329" y="15028"/>
                </a:moveTo>
                <a:lnTo>
                  <a:pt x="6334" y="15050"/>
                </a:lnTo>
                <a:cubicBezTo>
                  <a:pt x="6334" y="15043"/>
                  <a:pt x="6334" y="15035"/>
                  <a:pt x="6334" y="15028"/>
                </a:cubicBezTo>
                <a:lnTo>
                  <a:pt x="6329" y="15028"/>
                </a:lnTo>
                <a:close/>
                <a:moveTo>
                  <a:pt x="885" y="14988"/>
                </a:moveTo>
                <a:lnTo>
                  <a:pt x="903" y="15079"/>
                </a:lnTo>
                <a:lnTo>
                  <a:pt x="894" y="15072"/>
                </a:lnTo>
                <a:cubicBezTo>
                  <a:pt x="882" y="15027"/>
                  <a:pt x="878" y="15002"/>
                  <a:pt x="878" y="14990"/>
                </a:cubicBezTo>
                <a:lnTo>
                  <a:pt x="885" y="14988"/>
                </a:lnTo>
                <a:close/>
                <a:moveTo>
                  <a:pt x="6694" y="15449"/>
                </a:moveTo>
                <a:lnTo>
                  <a:pt x="6888" y="15806"/>
                </a:lnTo>
                <a:lnTo>
                  <a:pt x="6806" y="15675"/>
                </a:lnTo>
                <a:lnTo>
                  <a:pt x="6694" y="15449"/>
                </a:lnTo>
                <a:close/>
                <a:moveTo>
                  <a:pt x="1263" y="15749"/>
                </a:moveTo>
                <a:lnTo>
                  <a:pt x="1272" y="15755"/>
                </a:lnTo>
                <a:lnTo>
                  <a:pt x="1264" y="15761"/>
                </a:lnTo>
                <a:lnTo>
                  <a:pt x="1263" y="15760"/>
                </a:lnTo>
                <a:lnTo>
                  <a:pt x="1263" y="15749"/>
                </a:lnTo>
                <a:close/>
                <a:moveTo>
                  <a:pt x="7040" y="15825"/>
                </a:moveTo>
                <a:lnTo>
                  <a:pt x="7081" y="15916"/>
                </a:lnTo>
                <a:lnTo>
                  <a:pt x="7057" y="15888"/>
                </a:lnTo>
                <a:lnTo>
                  <a:pt x="7057" y="15895"/>
                </a:lnTo>
                <a:cubicBezTo>
                  <a:pt x="7080" y="15917"/>
                  <a:pt x="7081" y="15917"/>
                  <a:pt x="7081" y="15939"/>
                </a:cubicBezTo>
                <a:lnTo>
                  <a:pt x="7067" y="15939"/>
                </a:lnTo>
                <a:lnTo>
                  <a:pt x="7057" y="15895"/>
                </a:lnTo>
                <a:lnTo>
                  <a:pt x="7054" y="15881"/>
                </a:lnTo>
                <a:lnTo>
                  <a:pt x="7057" y="15888"/>
                </a:lnTo>
                <a:lnTo>
                  <a:pt x="7057" y="15874"/>
                </a:lnTo>
                <a:lnTo>
                  <a:pt x="7050" y="15865"/>
                </a:lnTo>
                <a:lnTo>
                  <a:pt x="7040" y="15825"/>
                </a:lnTo>
                <a:close/>
                <a:moveTo>
                  <a:pt x="7017" y="16011"/>
                </a:moveTo>
                <a:lnTo>
                  <a:pt x="7076" y="16036"/>
                </a:lnTo>
                <a:lnTo>
                  <a:pt x="7103" y="16111"/>
                </a:lnTo>
                <a:lnTo>
                  <a:pt x="7103" y="16090"/>
                </a:lnTo>
                <a:cubicBezTo>
                  <a:pt x="7103" y="16090"/>
                  <a:pt x="7125" y="16112"/>
                  <a:pt x="7125" y="16134"/>
                </a:cubicBezTo>
                <a:cubicBezTo>
                  <a:pt x="7148" y="16134"/>
                  <a:pt x="7149" y="16155"/>
                  <a:pt x="7149" y="16155"/>
                </a:cubicBezTo>
                <a:cubicBezTo>
                  <a:pt x="7233" y="16318"/>
                  <a:pt x="7330" y="16455"/>
                  <a:pt x="7440" y="16560"/>
                </a:cubicBezTo>
                <a:lnTo>
                  <a:pt x="7534" y="16636"/>
                </a:lnTo>
                <a:cubicBezTo>
                  <a:pt x="7534" y="16635"/>
                  <a:pt x="7533" y="16633"/>
                  <a:pt x="7533" y="16631"/>
                </a:cubicBezTo>
                <a:lnTo>
                  <a:pt x="7555" y="16610"/>
                </a:lnTo>
                <a:lnTo>
                  <a:pt x="7555" y="16631"/>
                </a:lnTo>
                <a:lnTo>
                  <a:pt x="7555" y="16654"/>
                </a:lnTo>
                <a:cubicBezTo>
                  <a:pt x="7578" y="16654"/>
                  <a:pt x="7579" y="16675"/>
                  <a:pt x="7579" y="16675"/>
                </a:cubicBezTo>
                <a:cubicBezTo>
                  <a:pt x="7601" y="16653"/>
                  <a:pt x="7645" y="16719"/>
                  <a:pt x="7691" y="16784"/>
                </a:cubicBezTo>
                <a:cubicBezTo>
                  <a:pt x="7668" y="16805"/>
                  <a:pt x="7646" y="16761"/>
                  <a:pt x="7646" y="16761"/>
                </a:cubicBezTo>
                <a:lnTo>
                  <a:pt x="7646" y="16784"/>
                </a:lnTo>
                <a:lnTo>
                  <a:pt x="7646" y="16805"/>
                </a:lnTo>
                <a:lnTo>
                  <a:pt x="7623" y="16784"/>
                </a:lnTo>
                <a:cubicBezTo>
                  <a:pt x="7668" y="16849"/>
                  <a:pt x="7646" y="16848"/>
                  <a:pt x="7714" y="16935"/>
                </a:cubicBezTo>
                <a:lnTo>
                  <a:pt x="7714" y="16914"/>
                </a:lnTo>
                <a:lnTo>
                  <a:pt x="7691" y="16892"/>
                </a:lnTo>
                <a:lnTo>
                  <a:pt x="7691" y="16870"/>
                </a:lnTo>
                <a:cubicBezTo>
                  <a:pt x="7713" y="16870"/>
                  <a:pt x="7736" y="16892"/>
                  <a:pt x="7736" y="16914"/>
                </a:cubicBezTo>
                <a:cubicBezTo>
                  <a:pt x="7736" y="16914"/>
                  <a:pt x="7758" y="16913"/>
                  <a:pt x="7758" y="16935"/>
                </a:cubicBezTo>
                <a:cubicBezTo>
                  <a:pt x="7804" y="16935"/>
                  <a:pt x="7872" y="17001"/>
                  <a:pt x="7963" y="17088"/>
                </a:cubicBezTo>
                <a:cubicBezTo>
                  <a:pt x="7997" y="17131"/>
                  <a:pt x="8030" y="17179"/>
                  <a:pt x="8058" y="17225"/>
                </a:cubicBezTo>
                <a:lnTo>
                  <a:pt x="8084" y="17276"/>
                </a:lnTo>
                <a:cubicBezTo>
                  <a:pt x="8085" y="17313"/>
                  <a:pt x="8086" y="17350"/>
                  <a:pt x="8087" y="17386"/>
                </a:cubicBezTo>
                <a:cubicBezTo>
                  <a:pt x="8104" y="17445"/>
                  <a:pt x="8139" y="17495"/>
                  <a:pt x="8184" y="17534"/>
                </a:cubicBezTo>
                <a:lnTo>
                  <a:pt x="8309" y="17654"/>
                </a:lnTo>
                <a:lnTo>
                  <a:pt x="8316" y="17660"/>
                </a:lnTo>
                <a:lnTo>
                  <a:pt x="8269" y="17744"/>
                </a:lnTo>
                <a:lnTo>
                  <a:pt x="7963" y="17369"/>
                </a:lnTo>
                <a:cubicBezTo>
                  <a:pt x="7872" y="17282"/>
                  <a:pt x="7736" y="17131"/>
                  <a:pt x="7623" y="16958"/>
                </a:cubicBezTo>
                <a:cubicBezTo>
                  <a:pt x="7487" y="16806"/>
                  <a:pt x="7397" y="16632"/>
                  <a:pt x="7352" y="16524"/>
                </a:cubicBezTo>
                <a:cubicBezTo>
                  <a:pt x="7261" y="16415"/>
                  <a:pt x="7170" y="16285"/>
                  <a:pt x="7125" y="16176"/>
                </a:cubicBezTo>
                <a:cubicBezTo>
                  <a:pt x="7125" y="16176"/>
                  <a:pt x="7103" y="16177"/>
                  <a:pt x="7103" y="16155"/>
                </a:cubicBezTo>
                <a:cubicBezTo>
                  <a:pt x="7080" y="16133"/>
                  <a:pt x="7081" y="16133"/>
                  <a:pt x="7081" y="16111"/>
                </a:cubicBezTo>
                <a:lnTo>
                  <a:pt x="7017" y="16011"/>
                </a:lnTo>
                <a:close/>
                <a:moveTo>
                  <a:pt x="7555" y="16654"/>
                </a:moveTo>
                <a:lnTo>
                  <a:pt x="7534" y="16636"/>
                </a:lnTo>
                <a:lnTo>
                  <a:pt x="7536" y="16642"/>
                </a:lnTo>
                <a:cubicBezTo>
                  <a:pt x="7538" y="16648"/>
                  <a:pt x="7544" y="16654"/>
                  <a:pt x="7555" y="16654"/>
                </a:cubicBezTo>
                <a:close/>
                <a:moveTo>
                  <a:pt x="4965" y="16181"/>
                </a:moveTo>
                <a:lnTo>
                  <a:pt x="4982" y="16224"/>
                </a:lnTo>
                <a:lnTo>
                  <a:pt x="4987" y="16224"/>
                </a:lnTo>
                <a:lnTo>
                  <a:pt x="4965" y="16181"/>
                </a:lnTo>
                <a:close/>
                <a:moveTo>
                  <a:pt x="4982" y="16224"/>
                </a:moveTo>
                <a:lnTo>
                  <a:pt x="4959" y="16224"/>
                </a:lnTo>
                <a:cubicBezTo>
                  <a:pt x="4986" y="16250"/>
                  <a:pt x="5015" y="16277"/>
                  <a:pt x="5015" y="16304"/>
                </a:cubicBezTo>
                <a:lnTo>
                  <a:pt x="5026" y="16314"/>
                </a:lnTo>
                <a:lnTo>
                  <a:pt x="5004" y="16276"/>
                </a:lnTo>
                <a:lnTo>
                  <a:pt x="4982" y="16224"/>
                </a:lnTo>
                <a:close/>
                <a:moveTo>
                  <a:pt x="5026" y="16314"/>
                </a:moveTo>
                <a:lnTo>
                  <a:pt x="5052" y="16360"/>
                </a:lnTo>
                <a:lnTo>
                  <a:pt x="5060" y="16364"/>
                </a:lnTo>
                <a:lnTo>
                  <a:pt x="5042" y="16330"/>
                </a:lnTo>
                <a:lnTo>
                  <a:pt x="5026" y="16314"/>
                </a:lnTo>
                <a:close/>
                <a:moveTo>
                  <a:pt x="5060" y="16364"/>
                </a:moveTo>
                <a:lnTo>
                  <a:pt x="5069" y="16382"/>
                </a:lnTo>
                <a:lnTo>
                  <a:pt x="5069" y="16410"/>
                </a:lnTo>
                <a:lnTo>
                  <a:pt x="5098" y="16436"/>
                </a:lnTo>
                <a:cubicBezTo>
                  <a:pt x="5098" y="16410"/>
                  <a:pt x="5070" y="16383"/>
                  <a:pt x="5098" y="16382"/>
                </a:cubicBezTo>
                <a:lnTo>
                  <a:pt x="5060" y="16364"/>
                </a:lnTo>
                <a:close/>
                <a:moveTo>
                  <a:pt x="1386" y="16401"/>
                </a:moveTo>
                <a:lnTo>
                  <a:pt x="1450" y="16541"/>
                </a:lnTo>
                <a:lnTo>
                  <a:pt x="1452" y="16541"/>
                </a:lnTo>
                <a:lnTo>
                  <a:pt x="1450" y="16576"/>
                </a:lnTo>
                <a:lnTo>
                  <a:pt x="1439" y="16546"/>
                </a:lnTo>
                <a:lnTo>
                  <a:pt x="1386" y="16401"/>
                </a:lnTo>
                <a:close/>
                <a:moveTo>
                  <a:pt x="1673" y="16818"/>
                </a:moveTo>
                <a:lnTo>
                  <a:pt x="1710" y="16890"/>
                </a:lnTo>
                <a:cubicBezTo>
                  <a:pt x="1817" y="17089"/>
                  <a:pt x="1922" y="17257"/>
                  <a:pt x="1999" y="17424"/>
                </a:cubicBezTo>
                <a:lnTo>
                  <a:pt x="2086" y="17671"/>
                </a:lnTo>
                <a:lnTo>
                  <a:pt x="2077" y="17670"/>
                </a:lnTo>
                <a:cubicBezTo>
                  <a:pt x="2066" y="17665"/>
                  <a:pt x="2054" y="17662"/>
                  <a:pt x="2039" y="17679"/>
                </a:cubicBezTo>
                <a:cubicBezTo>
                  <a:pt x="1917" y="17411"/>
                  <a:pt x="1828" y="17310"/>
                  <a:pt x="1828" y="17140"/>
                </a:cubicBezTo>
                <a:cubicBezTo>
                  <a:pt x="1753" y="17023"/>
                  <a:pt x="1743" y="16930"/>
                  <a:pt x="1670" y="16844"/>
                </a:cubicBezTo>
                <a:lnTo>
                  <a:pt x="1673" y="16818"/>
                </a:lnTo>
                <a:close/>
                <a:moveTo>
                  <a:pt x="1766" y="17335"/>
                </a:moveTo>
                <a:lnTo>
                  <a:pt x="1768" y="17335"/>
                </a:lnTo>
                <a:cubicBezTo>
                  <a:pt x="1795" y="17350"/>
                  <a:pt x="1839" y="17391"/>
                  <a:pt x="1848" y="17355"/>
                </a:cubicBezTo>
                <a:cubicBezTo>
                  <a:pt x="1899" y="17474"/>
                  <a:pt x="1953" y="17582"/>
                  <a:pt x="2007" y="17681"/>
                </a:cubicBezTo>
                <a:lnTo>
                  <a:pt x="2138" y="17912"/>
                </a:lnTo>
                <a:lnTo>
                  <a:pt x="2123" y="17918"/>
                </a:lnTo>
                <a:cubicBezTo>
                  <a:pt x="2089" y="17910"/>
                  <a:pt x="2048" y="17873"/>
                  <a:pt x="2048" y="17956"/>
                </a:cubicBezTo>
                <a:cubicBezTo>
                  <a:pt x="1977" y="17853"/>
                  <a:pt x="1902" y="17661"/>
                  <a:pt x="1862" y="17520"/>
                </a:cubicBezTo>
                <a:lnTo>
                  <a:pt x="1766" y="17335"/>
                </a:lnTo>
                <a:close/>
                <a:moveTo>
                  <a:pt x="1073" y="17379"/>
                </a:moveTo>
                <a:cubicBezTo>
                  <a:pt x="1095" y="17487"/>
                  <a:pt x="1118" y="17660"/>
                  <a:pt x="1186" y="17834"/>
                </a:cubicBezTo>
                <a:cubicBezTo>
                  <a:pt x="1254" y="18007"/>
                  <a:pt x="1321" y="18137"/>
                  <a:pt x="1389" y="18159"/>
                </a:cubicBezTo>
                <a:cubicBezTo>
                  <a:pt x="1366" y="18159"/>
                  <a:pt x="1367" y="18158"/>
                  <a:pt x="1367" y="18180"/>
                </a:cubicBezTo>
                <a:cubicBezTo>
                  <a:pt x="1390" y="18202"/>
                  <a:pt x="1390" y="18245"/>
                  <a:pt x="1413" y="18245"/>
                </a:cubicBezTo>
                <a:cubicBezTo>
                  <a:pt x="1413" y="18245"/>
                  <a:pt x="1412" y="18268"/>
                  <a:pt x="1435" y="18268"/>
                </a:cubicBezTo>
                <a:lnTo>
                  <a:pt x="1413" y="18268"/>
                </a:lnTo>
                <a:cubicBezTo>
                  <a:pt x="1367" y="18311"/>
                  <a:pt x="1458" y="18441"/>
                  <a:pt x="1548" y="18592"/>
                </a:cubicBezTo>
                <a:cubicBezTo>
                  <a:pt x="1548" y="18600"/>
                  <a:pt x="1548" y="18607"/>
                  <a:pt x="1548" y="18614"/>
                </a:cubicBezTo>
                <a:cubicBezTo>
                  <a:pt x="1525" y="18614"/>
                  <a:pt x="1525" y="18615"/>
                  <a:pt x="1548" y="18636"/>
                </a:cubicBezTo>
                <a:lnTo>
                  <a:pt x="1548" y="18658"/>
                </a:lnTo>
                <a:lnTo>
                  <a:pt x="1570" y="18658"/>
                </a:lnTo>
                <a:lnTo>
                  <a:pt x="1548" y="18679"/>
                </a:lnTo>
                <a:cubicBezTo>
                  <a:pt x="1571" y="18722"/>
                  <a:pt x="1548" y="18744"/>
                  <a:pt x="1594" y="18852"/>
                </a:cubicBezTo>
                <a:cubicBezTo>
                  <a:pt x="1548" y="18852"/>
                  <a:pt x="1503" y="18722"/>
                  <a:pt x="1480" y="18788"/>
                </a:cubicBezTo>
                <a:cubicBezTo>
                  <a:pt x="1492" y="18809"/>
                  <a:pt x="1491" y="18820"/>
                  <a:pt x="1491" y="18831"/>
                </a:cubicBezTo>
                <a:lnTo>
                  <a:pt x="1497" y="18852"/>
                </a:lnTo>
                <a:lnTo>
                  <a:pt x="1502" y="18852"/>
                </a:lnTo>
                <a:lnTo>
                  <a:pt x="1502" y="18874"/>
                </a:lnTo>
                <a:lnTo>
                  <a:pt x="1497" y="18852"/>
                </a:lnTo>
                <a:lnTo>
                  <a:pt x="1480" y="18852"/>
                </a:lnTo>
                <a:lnTo>
                  <a:pt x="1480" y="18874"/>
                </a:lnTo>
                <a:lnTo>
                  <a:pt x="1480" y="18896"/>
                </a:lnTo>
                <a:cubicBezTo>
                  <a:pt x="1503" y="18918"/>
                  <a:pt x="1525" y="18960"/>
                  <a:pt x="1548" y="19004"/>
                </a:cubicBezTo>
                <a:lnTo>
                  <a:pt x="1570" y="19026"/>
                </a:lnTo>
                <a:cubicBezTo>
                  <a:pt x="1570" y="19026"/>
                  <a:pt x="1571" y="19047"/>
                  <a:pt x="1594" y="19069"/>
                </a:cubicBezTo>
                <a:lnTo>
                  <a:pt x="1616" y="19091"/>
                </a:lnTo>
                <a:cubicBezTo>
                  <a:pt x="1616" y="19070"/>
                  <a:pt x="1616" y="19069"/>
                  <a:pt x="1594" y="19048"/>
                </a:cubicBezTo>
                <a:cubicBezTo>
                  <a:pt x="1594" y="19048"/>
                  <a:pt x="1593" y="19025"/>
                  <a:pt x="1570" y="19004"/>
                </a:cubicBezTo>
                <a:cubicBezTo>
                  <a:pt x="1615" y="19047"/>
                  <a:pt x="1638" y="19091"/>
                  <a:pt x="1684" y="19112"/>
                </a:cubicBezTo>
                <a:lnTo>
                  <a:pt x="1751" y="19048"/>
                </a:lnTo>
                <a:cubicBezTo>
                  <a:pt x="1910" y="19373"/>
                  <a:pt x="2023" y="19633"/>
                  <a:pt x="2249" y="19936"/>
                </a:cubicBezTo>
                <a:cubicBezTo>
                  <a:pt x="2249" y="19958"/>
                  <a:pt x="2248" y="19958"/>
                  <a:pt x="2271" y="19980"/>
                </a:cubicBezTo>
                <a:lnTo>
                  <a:pt x="2293" y="20001"/>
                </a:lnTo>
                <a:cubicBezTo>
                  <a:pt x="2338" y="20110"/>
                  <a:pt x="2429" y="20239"/>
                  <a:pt x="2520" y="20348"/>
                </a:cubicBezTo>
                <a:cubicBezTo>
                  <a:pt x="2565" y="20456"/>
                  <a:pt x="2655" y="20630"/>
                  <a:pt x="2791" y="20781"/>
                </a:cubicBezTo>
                <a:cubicBezTo>
                  <a:pt x="2904" y="20955"/>
                  <a:pt x="3040" y="21107"/>
                  <a:pt x="3131" y="21194"/>
                </a:cubicBezTo>
                <a:cubicBezTo>
                  <a:pt x="3210" y="21291"/>
                  <a:pt x="3294" y="21393"/>
                  <a:pt x="3378" y="21496"/>
                </a:cubicBezTo>
                <a:lnTo>
                  <a:pt x="3463" y="21600"/>
                </a:lnTo>
                <a:lnTo>
                  <a:pt x="3734" y="21600"/>
                </a:lnTo>
                <a:lnTo>
                  <a:pt x="3559" y="21475"/>
                </a:lnTo>
                <a:lnTo>
                  <a:pt x="3515" y="21519"/>
                </a:lnTo>
                <a:cubicBezTo>
                  <a:pt x="3470" y="21475"/>
                  <a:pt x="3401" y="21410"/>
                  <a:pt x="3356" y="21345"/>
                </a:cubicBezTo>
                <a:lnTo>
                  <a:pt x="3378" y="21345"/>
                </a:lnTo>
                <a:cubicBezTo>
                  <a:pt x="3378" y="21367"/>
                  <a:pt x="3402" y="21388"/>
                  <a:pt x="3402" y="21366"/>
                </a:cubicBezTo>
                <a:lnTo>
                  <a:pt x="3402" y="21345"/>
                </a:lnTo>
                <a:cubicBezTo>
                  <a:pt x="3424" y="21345"/>
                  <a:pt x="3470" y="21410"/>
                  <a:pt x="3470" y="21366"/>
                </a:cubicBezTo>
                <a:cubicBezTo>
                  <a:pt x="3424" y="21280"/>
                  <a:pt x="3401" y="21301"/>
                  <a:pt x="3356" y="21236"/>
                </a:cubicBezTo>
                <a:lnTo>
                  <a:pt x="3356" y="21215"/>
                </a:lnTo>
                <a:lnTo>
                  <a:pt x="3334" y="21215"/>
                </a:lnTo>
                <a:cubicBezTo>
                  <a:pt x="3334" y="21193"/>
                  <a:pt x="3311" y="21171"/>
                  <a:pt x="3311" y="21171"/>
                </a:cubicBezTo>
                <a:lnTo>
                  <a:pt x="3289" y="21171"/>
                </a:lnTo>
                <a:cubicBezTo>
                  <a:pt x="3266" y="21106"/>
                  <a:pt x="3199" y="20998"/>
                  <a:pt x="3131" y="20911"/>
                </a:cubicBezTo>
                <a:cubicBezTo>
                  <a:pt x="3040" y="20825"/>
                  <a:pt x="2972" y="20760"/>
                  <a:pt x="2926" y="20760"/>
                </a:cubicBezTo>
                <a:lnTo>
                  <a:pt x="2904" y="20739"/>
                </a:lnTo>
                <a:cubicBezTo>
                  <a:pt x="2904" y="20717"/>
                  <a:pt x="2881" y="20695"/>
                  <a:pt x="2859" y="20695"/>
                </a:cubicBezTo>
                <a:lnTo>
                  <a:pt x="2859" y="20716"/>
                </a:lnTo>
                <a:lnTo>
                  <a:pt x="2882" y="20739"/>
                </a:lnTo>
                <a:lnTo>
                  <a:pt x="2882" y="20760"/>
                </a:lnTo>
                <a:cubicBezTo>
                  <a:pt x="2814" y="20673"/>
                  <a:pt x="2836" y="20673"/>
                  <a:pt x="2791" y="20608"/>
                </a:cubicBezTo>
                <a:lnTo>
                  <a:pt x="2814" y="20630"/>
                </a:lnTo>
                <a:lnTo>
                  <a:pt x="2814" y="20608"/>
                </a:lnTo>
                <a:lnTo>
                  <a:pt x="2814" y="20586"/>
                </a:lnTo>
                <a:cubicBezTo>
                  <a:pt x="2814" y="20586"/>
                  <a:pt x="2836" y="20629"/>
                  <a:pt x="2859" y="20608"/>
                </a:cubicBezTo>
                <a:cubicBezTo>
                  <a:pt x="2813" y="20542"/>
                  <a:pt x="2769" y="20478"/>
                  <a:pt x="2747" y="20500"/>
                </a:cubicBezTo>
                <a:lnTo>
                  <a:pt x="2723" y="20478"/>
                </a:lnTo>
                <a:cubicBezTo>
                  <a:pt x="2712" y="20477"/>
                  <a:pt x="2706" y="20473"/>
                  <a:pt x="2704" y="20468"/>
                </a:cubicBezTo>
                <a:lnTo>
                  <a:pt x="2702" y="20460"/>
                </a:lnTo>
                <a:lnTo>
                  <a:pt x="2608" y="20385"/>
                </a:lnTo>
                <a:cubicBezTo>
                  <a:pt x="2498" y="20280"/>
                  <a:pt x="2401" y="20143"/>
                  <a:pt x="2317" y="19980"/>
                </a:cubicBezTo>
                <a:lnTo>
                  <a:pt x="2293" y="19958"/>
                </a:lnTo>
                <a:cubicBezTo>
                  <a:pt x="2293" y="19936"/>
                  <a:pt x="2271" y="19915"/>
                  <a:pt x="2271" y="19915"/>
                </a:cubicBezTo>
                <a:lnTo>
                  <a:pt x="2271" y="19936"/>
                </a:lnTo>
                <a:cubicBezTo>
                  <a:pt x="2254" y="19887"/>
                  <a:pt x="2225" y="19814"/>
                  <a:pt x="2211" y="19762"/>
                </a:cubicBezTo>
                <a:lnTo>
                  <a:pt x="2207" y="19742"/>
                </a:lnTo>
                <a:lnTo>
                  <a:pt x="2206" y="19741"/>
                </a:lnTo>
                <a:cubicBezTo>
                  <a:pt x="2203" y="19736"/>
                  <a:pt x="2203" y="19731"/>
                  <a:pt x="2203" y="19720"/>
                </a:cubicBezTo>
                <a:lnTo>
                  <a:pt x="2207" y="19742"/>
                </a:lnTo>
                <a:lnTo>
                  <a:pt x="2225" y="19762"/>
                </a:lnTo>
                <a:lnTo>
                  <a:pt x="2249" y="19762"/>
                </a:lnTo>
                <a:cubicBezTo>
                  <a:pt x="2249" y="19741"/>
                  <a:pt x="2248" y="19742"/>
                  <a:pt x="2225" y="19720"/>
                </a:cubicBezTo>
                <a:lnTo>
                  <a:pt x="2225" y="19711"/>
                </a:lnTo>
                <a:lnTo>
                  <a:pt x="2218" y="19700"/>
                </a:lnTo>
                <a:cubicBezTo>
                  <a:pt x="2209" y="19692"/>
                  <a:pt x="2203" y="19687"/>
                  <a:pt x="2203" y="19676"/>
                </a:cubicBezTo>
                <a:lnTo>
                  <a:pt x="2225" y="19698"/>
                </a:lnTo>
                <a:lnTo>
                  <a:pt x="2225" y="19711"/>
                </a:lnTo>
                <a:lnTo>
                  <a:pt x="2249" y="19741"/>
                </a:lnTo>
                <a:cubicBezTo>
                  <a:pt x="2158" y="19459"/>
                  <a:pt x="1910" y="19156"/>
                  <a:pt x="1797" y="18874"/>
                </a:cubicBezTo>
                <a:cubicBezTo>
                  <a:pt x="1774" y="18874"/>
                  <a:pt x="1728" y="18788"/>
                  <a:pt x="1706" y="18766"/>
                </a:cubicBezTo>
                <a:cubicBezTo>
                  <a:pt x="1728" y="18766"/>
                  <a:pt x="1729" y="18766"/>
                  <a:pt x="1729" y="18722"/>
                </a:cubicBezTo>
                <a:cubicBezTo>
                  <a:pt x="1729" y="18722"/>
                  <a:pt x="1706" y="18723"/>
                  <a:pt x="1706" y="18701"/>
                </a:cubicBezTo>
                <a:cubicBezTo>
                  <a:pt x="1706" y="18680"/>
                  <a:pt x="1684" y="18679"/>
                  <a:pt x="1684" y="18658"/>
                </a:cubicBezTo>
                <a:cubicBezTo>
                  <a:pt x="1616" y="18495"/>
                  <a:pt x="1561" y="18429"/>
                  <a:pt x="1509" y="18361"/>
                </a:cubicBezTo>
                <a:lnTo>
                  <a:pt x="1469" y="18304"/>
                </a:lnTo>
                <a:lnTo>
                  <a:pt x="1461" y="18300"/>
                </a:lnTo>
                <a:cubicBezTo>
                  <a:pt x="1458" y="18295"/>
                  <a:pt x="1457" y="18289"/>
                  <a:pt x="1457" y="18289"/>
                </a:cubicBezTo>
                <a:lnTo>
                  <a:pt x="1469" y="18304"/>
                </a:lnTo>
                <a:lnTo>
                  <a:pt x="1480" y="18310"/>
                </a:lnTo>
                <a:cubicBezTo>
                  <a:pt x="1480" y="18310"/>
                  <a:pt x="1502" y="18310"/>
                  <a:pt x="1502" y="18289"/>
                </a:cubicBezTo>
                <a:lnTo>
                  <a:pt x="1480" y="18268"/>
                </a:lnTo>
                <a:cubicBezTo>
                  <a:pt x="1480" y="18260"/>
                  <a:pt x="1480" y="18252"/>
                  <a:pt x="1480" y="18245"/>
                </a:cubicBezTo>
                <a:cubicBezTo>
                  <a:pt x="1480" y="18137"/>
                  <a:pt x="1345" y="17877"/>
                  <a:pt x="1277" y="17899"/>
                </a:cubicBezTo>
                <a:cubicBezTo>
                  <a:pt x="1232" y="17747"/>
                  <a:pt x="1163" y="17509"/>
                  <a:pt x="1073" y="17379"/>
                </a:cubicBezTo>
                <a:close/>
                <a:moveTo>
                  <a:pt x="2702" y="20460"/>
                </a:moveTo>
                <a:lnTo>
                  <a:pt x="2723" y="20478"/>
                </a:lnTo>
                <a:lnTo>
                  <a:pt x="2723" y="20456"/>
                </a:lnTo>
                <a:lnTo>
                  <a:pt x="2723" y="20435"/>
                </a:lnTo>
                <a:cubicBezTo>
                  <a:pt x="2701" y="20435"/>
                  <a:pt x="2701" y="20435"/>
                  <a:pt x="2701" y="20456"/>
                </a:cubicBezTo>
                <a:cubicBezTo>
                  <a:pt x="2701" y="20458"/>
                  <a:pt x="2702" y="20459"/>
                  <a:pt x="2702" y="20460"/>
                </a:cubicBezTo>
                <a:close/>
                <a:moveTo>
                  <a:pt x="2142" y="17745"/>
                </a:moveTo>
                <a:lnTo>
                  <a:pt x="2225" y="17851"/>
                </a:lnTo>
                <a:cubicBezTo>
                  <a:pt x="2359" y="18007"/>
                  <a:pt x="2481" y="18128"/>
                  <a:pt x="2588" y="18362"/>
                </a:cubicBezTo>
                <a:cubicBezTo>
                  <a:pt x="2604" y="18361"/>
                  <a:pt x="2622" y="18375"/>
                  <a:pt x="2637" y="18391"/>
                </a:cubicBezTo>
                <a:lnTo>
                  <a:pt x="2644" y="18399"/>
                </a:lnTo>
                <a:lnTo>
                  <a:pt x="3219" y="19348"/>
                </a:lnTo>
                <a:lnTo>
                  <a:pt x="3347" y="19531"/>
                </a:lnTo>
                <a:lnTo>
                  <a:pt x="3355" y="19550"/>
                </a:lnTo>
                <a:lnTo>
                  <a:pt x="3414" y="19626"/>
                </a:lnTo>
                <a:lnTo>
                  <a:pt x="3629" y="19936"/>
                </a:lnTo>
                <a:lnTo>
                  <a:pt x="3833" y="20270"/>
                </a:lnTo>
                <a:cubicBezTo>
                  <a:pt x="3833" y="20270"/>
                  <a:pt x="3832" y="20270"/>
                  <a:pt x="3810" y="20270"/>
                </a:cubicBezTo>
                <a:cubicBezTo>
                  <a:pt x="3810" y="20248"/>
                  <a:pt x="3787" y="20226"/>
                  <a:pt x="3764" y="20248"/>
                </a:cubicBezTo>
                <a:lnTo>
                  <a:pt x="3769" y="20261"/>
                </a:lnTo>
                <a:lnTo>
                  <a:pt x="3810" y="20314"/>
                </a:lnTo>
                <a:cubicBezTo>
                  <a:pt x="3787" y="20314"/>
                  <a:pt x="3787" y="20314"/>
                  <a:pt x="3787" y="20314"/>
                </a:cubicBezTo>
                <a:lnTo>
                  <a:pt x="3769" y="20261"/>
                </a:lnTo>
                <a:lnTo>
                  <a:pt x="3552" y="19984"/>
                </a:lnTo>
                <a:lnTo>
                  <a:pt x="3527" y="19951"/>
                </a:lnTo>
                <a:lnTo>
                  <a:pt x="3559" y="19978"/>
                </a:lnTo>
                <a:cubicBezTo>
                  <a:pt x="3574" y="19961"/>
                  <a:pt x="3574" y="19961"/>
                  <a:pt x="3574" y="19961"/>
                </a:cubicBezTo>
                <a:cubicBezTo>
                  <a:pt x="3568" y="19900"/>
                  <a:pt x="3512" y="19826"/>
                  <a:pt x="3425" y="19756"/>
                </a:cubicBezTo>
                <a:cubicBezTo>
                  <a:pt x="3353" y="19670"/>
                  <a:pt x="3280" y="19584"/>
                  <a:pt x="3257" y="19509"/>
                </a:cubicBezTo>
                <a:cubicBezTo>
                  <a:pt x="3231" y="19488"/>
                  <a:pt x="3210" y="19470"/>
                  <a:pt x="3188" y="19452"/>
                </a:cubicBezTo>
                <a:lnTo>
                  <a:pt x="3139" y="19414"/>
                </a:lnTo>
                <a:lnTo>
                  <a:pt x="3128" y="19399"/>
                </a:lnTo>
                <a:lnTo>
                  <a:pt x="3118" y="19396"/>
                </a:lnTo>
                <a:lnTo>
                  <a:pt x="3045" y="19282"/>
                </a:lnTo>
                <a:cubicBezTo>
                  <a:pt x="2982" y="19184"/>
                  <a:pt x="2943" y="19122"/>
                  <a:pt x="2872" y="19000"/>
                </a:cubicBezTo>
                <a:cubicBezTo>
                  <a:pt x="2860" y="19047"/>
                  <a:pt x="2816" y="18927"/>
                  <a:pt x="2764" y="18885"/>
                </a:cubicBezTo>
                <a:cubicBezTo>
                  <a:pt x="2748" y="18851"/>
                  <a:pt x="2741" y="18792"/>
                  <a:pt x="2754" y="18801"/>
                </a:cubicBezTo>
                <a:lnTo>
                  <a:pt x="2762" y="18811"/>
                </a:lnTo>
                <a:lnTo>
                  <a:pt x="2638" y="18575"/>
                </a:lnTo>
                <a:cubicBezTo>
                  <a:pt x="2582" y="18483"/>
                  <a:pt x="2516" y="18387"/>
                  <a:pt x="2451" y="18292"/>
                </a:cubicBezTo>
                <a:cubicBezTo>
                  <a:pt x="2393" y="18189"/>
                  <a:pt x="2331" y="18090"/>
                  <a:pt x="2271" y="17989"/>
                </a:cubicBezTo>
                <a:lnTo>
                  <a:pt x="2142" y="17745"/>
                </a:lnTo>
                <a:close/>
                <a:moveTo>
                  <a:pt x="2175" y="17980"/>
                </a:moveTo>
                <a:lnTo>
                  <a:pt x="2297" y="18215"/>
                </a:lnTo>
                <a:cubicBezTo>
                  <a:pt x="2335" y="18299"/>
                  <a:pt x="2367" y="18382"/>
                  <a:pt x="2387" y="18469"/>
                </a:cubicBezTo>
                <a:cubicBezTo>
                  <a:pt x="2573" y="18731"/>
                  <a:pt x="2744" y="18841"/>
                  <a:pt x="2886" y="19154"/>
                </a:cubicBezTo>
                <a:cubicBezTo>
                  <a:pt x="2918" y="19151"/>
                  <a:pt x="2956" y="19210"/>
                  <a:pt x="2973" y="19224"/>
                </a:cubicBezTo>
                <a:lnTo>
                  <a:pt x="3063" y="19376"/>
                </a:lnTo>
                <a:lnTo>
                  <a:pt x="3061" y="19376"/>
                </a:lnTo>
                <a:cubicBezTo>
                  <a:pt x="3083" y="19420"/>
                  <a:pt x="3103" y="19459"/>
                  <a:pt x="3122" y="19496"/>
                </a:cubicBezTo>
                <a:lnTo>
                  <a:pt x="3147" y="19545"/>
                </a:lnTo>
                <a:lnTo>
                  <a:pt x="3118" y="19511"/>
                </a:lnTo>
                <a:cubicBezTo>
                  <a:pt x="3100" y="19487"/>
                  <a:pt x="3083" y="19459"/>
                  <a:pt x="3062" y="19421"/>
                </a:cubicBezTo>
                <a:cubicBezTo>
                  <a:pt x="3040" y="19417"/>
                  <a:pt x="3034" y="19438"/>
                  <a:pt x="2994" y="19408"/>
                </a:cubicBezTo>
                <a:cubicBezTo>
                  <a:pt x="3012" y="19433"/>
                  <a:pt x="2986" y="19451"/>
                  <a:pt x="3057" y="19554"/>
                </a:cubicBezTo>
                <a:cubicBezTo>
                  <a:pt x="2963" y="19447"/>
                  <a:pt x="2879" y="19296"/>
                  <a:pt x="2795" y="19146"/>
                </a:cubicBezTo>
                <a:cubicBezTo>
                  <a:pt x="2706" y="19018"/>
                  <a:pt x="2621" y="18868"/>
                  <a:pt x="2519" y="18804"/>
                </a:cubicBezTo>
                <a:cubicBezTo>
                  <a:pt x="2417" y="18517"/>
                  <a:pt x="2271" y="18333"/>
                  <a:pt x="2142" y="18064"/>
                </a:cubicBezTo>
                <a:cubicBezTo>
                  <a:pt x="2120" y="17948"/>
                  <a:pt x="2240" y="18150"/>
                  <a:pt x="2192" y="18051"/>
                </a:cubicBezTo>
                <a:lnTo>
                  <a:pt x="2175" y="17980"/>
                </a:lnTo>
                <a:close/>
                <a:moveTo>
                  <a:pt x="2450" y="18025"/>
                </a:moveTo>
                <a:lnTo>
                  <a:pt x="2524" y="18168"/>
                </a:lnTo>
                <a:lnTo>
                  <a:pt x="2503" y="18136"/>
                </a:lnTo>
                <a:cubicBezTo>
                  <a:pt x="2491" y="18120"/>
                  <a:pt x="2480" y="18104"/>
                  <a:pt x="2466" y="18094"/>
                </a:cubicBezTo>
                <a:cubicBezTo>
                  <a:pt x="2461" y="18083"/>
                  <a:pt x="2456" y="18069"/>
                  <a:pt x="2453" y="18055"/>
                </a:cubicBezTo>
                <a:lnTo>
                  <a:pt x="2450" y="18025"/>
                </a:lnTo>
                <a:close/>
                <a:moveTo>
                  <a:pt x="6231" y="18831"/>
                </a:moveTo>
                <a:lnTo>
                  <a:pt x="6238" y="18839"/>
                </a:lnTo>
                <a:cubicBezTo>
                  <a:pt x="6264" y="18860"/>
                  <a:pt x="6275" y="18840"/>
                  <a:pt x="6316" y="18880"/>
                </a:cubicBezTo>
                <a:cubicBezTo>
                  <a:pt x="6323" y="18893"/>
                  <a:pt x="6324" y="18899"/>
                  <a:pt x="6320" y="18900"/>
                </a:cubicBezTo>
                <a:lnTo>
                  <a:pt x="6316" y="18899"/>
                </a:lnTo>
                <a:lnTo>
                  <a:pt x="6312" y="18892"/>
                </a:lnTo>
                <a:lnTo>
                  <a:pt x="6308" y="18898"/>
                </a:lnTo>
                <a:lnTo>
                  <a:pt x="6302" y="18898"/>
                </a:lnTo>
                <a:cubicBezTo>
                  <a:pt x="6295" y="18896"/>
                  <a:pt x="6288" y="18894"/>
                  <a:pt x="6285" y="18899"/>
                </a:cubicBezTo>
                <a:lnTo>
                  <a:pt x="6286" y="18909"/>
                </a:lnTo>
                <a:lnTo>
                  <a:pt x="6272" y="18892"/>
                </a:lnTo>
                <a:lnTo>
                  <a:pt x="6231" y="18831"/>
                </a:lnTo>
                <a:close/>
                <a:moveTo>
                  <a:pt x="7562" y="19970"/>
                </a:moveTo>
                <a:lnTo>
                  <a:pt x="7618" y="20022"/>
                </a:lnTo>
                <a:cubicBezTo>
                  <a:pt x="7618" y="19996"/>
                  <a:pt x="7589" y="19997"/>
                  <a:pt x="7562" y="19970"/>
                </a:cubicBezTo>
                <a:close/>
                <a:moveTo>
                  <a:pt x="7649" y="20055"/>
                </a:moveTo>
                <a:lnTo>
                  <a:pt x="7659" y="20072"/>
                </a:lnTo>
                <a:lnTo>
                  <a:pt x="7670" y="20075"/>
                </a:lnTo>
                <a:lnTo>
                  <a:pt x="7651" y="20058"/>
                </a:lnTo>
                <a:lnTo>
                  <a:pt x="7649" y="20055"/>
                </a:lnTo>
                <a:close/>
                <a:moveTo>
                  <a:pt x="7812" y="20264"/>
                </a:moveTo>
                <a:lnTo>
                  <a:pt x="7814" y="20275"/>
                </a:lnTo>
                <a:cubicBezTo>
                  <a:pt x="7818" y="20282"/>
                  <a:pt x="7825" y="20289"/>
                  <a:pt x="7839" y="20289"/>
                </a:cubicBezTo>
                <a:lnTo>
                  <a:pt x="7812" y="20264"/>
                </a:lnTo>
                <a:close/>
                <a:moveTo>
                  <a:pt x="8110" y="21061"/>
                </a:moveTo>
                <a:cubicBezTo>
                  <a:pt x="8143" y="21188"/>
                  <a:pt x="8276" y="21337"/>
                  <a:pt x="8381" y="21469"/>
                </a:cubicBezTo>
                <a:cubicBezTo>
                  <a:pt x="8432" y="21507"/>
                  <a:pt x="8485" y="21550"/>
                  <a:pt x="8540" y="21596"/>
                </a:cubicBezTo>
                <a:lnTo>
                  <a:pt x="8544" y="21600"/>
                </a:lnTo>
                <a:lnTo>
                  <a:pt x="8665" y="21600"/>
                </a:lnTo>
                <a:lnTo>
                  <a:pt x="8421" y="21368"/>
                </a:lnTo>
                <a:cubicBezTo>
                  <a:pt x="8324" y="21272"/>
                  <a:pt x="8220" y="21170"/>
                  <a:pt x="8110" y="21061"/>
                </a:cubicBezTo>
                <a:close/>
                <a:moveTo>
                  <a:pt x="8102" y="21368"/>
                </a:moveTo>
                <a:cubicBezTo>
                  <a:pt x="8083" y="21361"/>
                  <a:pt x="8066" y="21361"/>
                  <a:pt x="8050" y="21369"/>
                </a:cubicBezTo>
                <a:cubicBezTo>
                  <a:pt x="8116" y="21443"/>
                  <a:pt x="8167" y="21504"/>
                  <a:pt x="8221" y="21564"/>
                </a:cubicBezTo>
                <a:lnTo>
                  <a:pt x="8257" y="21600"/>
                </a:lnTo>
                <a:lnTo>
                  <a:pt x="8351" y="21600"/>
                </a:lnTo>
                <a:lnTo>
                  <a:pt x="8294" y="21534"/>
                </a:lnTo>
                <a:cubicBezTo>
                  <a:pt x="8229" y="21460"/>
                  <a:pt x="8159" y="21387"/>
                  <a:pt x="8102" y="21368"/>
                </a:cubicBez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pic>
        <p:nvPicPr>
          <p:cNvPr id="530" name="Google Shape;432;p14" descr="Google Shape;432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5209" y="1198749"/>
            <a:ext cx="9817658" cy="3960458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Group 55"/>
          <p:cNvSpPr txBox="1"/>
          <p:nvPr/>
        </p:nvSpPr>
        <p:spPr>
          <a:xfrm>
            <a:off x="1828078" y="5445277"/>
            <a:ext cx="8564099" cy="946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Max Depth represents the maximum depth of a tree. The maximum nodes expanded for a single tree. </a:t>
            </a:r>
          </a:p>
        </p:txBody>
      </p:sp>
      <p:sp>
        <p:nvSpPr>
          <p:cNvPr id="532" name="Text Placeholder 1"/>
          <p:cNvSpPr txBox="1"/>
          <p:nvPr>
            <p:ph type="body" sz="quarter" idx="1"/>
          </p:nvPr>
        </p:nvSpPr>
        <p:spPr>
          <a:xfrm>
            <a:off x="3838862" y="188430"/>
            <a:ext cx="4490351" cy="724248"/>
          </a:xfrm>
          <a:prstGeom prst="rect">
            <a:avLst/>
          </a:prstGeom>
        </p:spPr>
        <p:txBody>
          <a:bodyPr/>
          <a:lstStyle>
            <a:lvl1pPr defTabSz="740663">
              <a:spcBef>
                <a:spcPts val="800"/>
              </a:spcBef>
              <a:defRPr b="1" sz="4374">
                <a:solidFill>
                  <a:srgbClr val="FFFFFF"/>
                </a:solidFill>
              </a:defRPr>
            </a:lvl1pPr>
          </a:lstStyle>
          <a:p>
            <a:pPr/>
            <a:r>
              <a:t>Validation Curve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Picture Placeholder 4" descr="Picture Placeholder 4"/>
          <p:cNvPicPr>
            <a:picLocks noChangeAspect="1"/>
          </p:cNvPicPr>
          <p:nvPr/>
        </p:nvPicPr>
        <p:blipFill>
          <a:blip r:embed="rId2">
            <a:alphaModFix amt="67521"/>
            <a:extLst/>
          </a:blip>
          <a:stretch>
            <a:fillRect/>
          </a:stretch>
        </p:blipFill>
        <p:spPr>
          <a:xfrm>
            <a:off x="8133805" y="1987825"/>
            <a:ext cx="3312001" cy="4870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Picture Placeholder 2" descr="Picture Placeholder 2"/>
          <p:cNvPicPr>
            <a:picLocks noChangeAspect="1"/>
          </p:cNvPicPr>
          <p:nvPr/>
        </p:nvPicPr>
        <p:blipFill>
          <a:blip r:embed="rId2">
            <a:alphaModFix amt="69465"/>
            <a:extLst/>
          </a:blip>
          <a:stretch>
            <a:fillRect/>
          </a:stretch>
        </p:blipFill>
        <p:spPr>
          <a:xfrm>
            <a:off x="4650651" y="0"/>
            <a:ext cx="3312001" cy="48701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8" name="Group 103"/>
          <p:cNvGrpSpPr/>
          <p:nvPr/>
        </p:nvGrpSpPr>
        <p:grpSpPr>
          <a:xfrm>
            <a:off x="6496497" y="2237534"/>
            <a:ext cx="5740406" cy="3157755"/>
            <a:chOff x="0" y="0"/>
            <a:chExt cx="5740405" cy="3157753"/>
          </a:xfrm>
        </p:grpSpPr>
        <p:sp>
          <p:nvSpPr>
            <p:cNvPr id="536" name="Freeform: Shape 104"/>
            <p:cNvSpPr/>
            <p:nvPr/>
          </p:nvSpPr>
          <p:spPr>
            <a:xfrm>
              <a:off x="32839" y="2993561"/>
              <a:ext cx="5671226" cy="164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87" y="21600"/>
                  </a:moveTo>
                  <a:cubicBezTo>
                    <a:pt x="20987" y="21600"/>
                    <a:pt x="21425" y="19872"/>
                    <a:pt x="21600" y="6912"/>
                  </a:cubicBezTo>
                  <a:cubicBezTo>
                    <a:pt x="21600" y="3024"/>
                    <a:pt x="21512" y="0"/>
                    <a:pt x="21400" y="0"/>
                  </a:cubicBezTo>
                  <a:lnTo>
                    <a:pt x="488" y="2592"/>
                  </a:lnTo>
                  <a:lnTo>
                    <a:pt x="213" y="2592"/>
                  </a:lnTo>
                  <a:cubicBezTo>
                    <a:pt x="100" y="2592"/>
                    <a:pt x="0" y="5184"/>
                    <a:pt x="0" y="8640"/>
                  </a:cubicBezTo>
                  <a:cubicBezTo>
                    <a:pt x="138" y="17280"/>
                    <a:pt x="438" y="20304"/>
                    <a:pt x="575" y="21168"/>
                  </a:cubicBezTo>
                  <a:lnTo>
                    <a:pt x="588" y="21600"/>
                  </a:lnTo>
                  <a:cubicBezTo>
                    <a:pt x="588" y="21600"/>
                    <a:pt x="588" y="21600"/>
                    <a:pt x="588" y="21600"/>
                  </a:cubicBezTo>
                  <a:lnTo>
                    <a:pt x="650" y="21600"/>
                  </a:lnTo>
                </a:path>
              </a:pathLst>
            </a:custGeom>
            <a:solidFill>
              <a:srgbClr val="5F67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7" name="Freeform: Shape 105"/>
            <p:cNvSpPr/>
            <p:nvPr/>
          </p:nvSpPr>
          <p:spPr>
            <a:xfrm>
              <a:off x="623933" y="15096"/>
              <a:ext cx="4495604" cy="291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603"/>
                  </a:moveTo>
                  <a:cubicBezTo>
                    <a:pt x="21600" y="21138"/>
                    <a:pt x="21379" y="21600"/>
                    <a:pt x="21111" y="21600"/>
                  </a:cubicBezTo>
                  <a:lnTo>
                    <a:pt x="489" y="21600"/>
                  </a:lnTo>
                  <a:cubicBezTo>
                    <a:pt x="221" y="21600"/>
                    <a:pt x="0" y="21162"/>
                    <a:pt x="0" y="20603"/>
                  </a:cubicBezTo>
                  <a:lnTo>
                    <a:pt x="0" y="997"/>
                  </a:lnTo>
                  <a:cubicBezTo>
                    <a:pt x="0" y="462"/>
                    <a:pt x="221" y="0"/>
                    <a:pt x="489" y="0"/>
                  </a:cubicBezTo>
                  <a:lnTo>
                    <a:pt x="21111" y="0"/>
                  </a:lnTo>
                  <a:cubicBezTo>
                    <a:pt x="21379" y="0"/>
                    <a:pt x="21600" y="438"/>
                    <a:pt x="21600" y="997"/>
                  </a:cubicBezTo>
                  <a:lnTo>
                    <a:pt x="21600" y="20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8" name="Freeform: Shape 106"/>
            <p:cNvSpPr/>
            <p:nvPr/>
          </p:nvSpPr>
          <p:spPr>
            <a:xfrm>
              <a:off x="817682" y="195710"/>
              <a:ext cx="4101541" cy="249245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9" name="Freeform: Shape 107"/>
            <p:cNvSpPr/>
            <p:nvPr/>
          </p:nvSpPr>
          <p:spPr>
            <a:xfrm>
              <a:off x="0" y="2855637"/>
              <a:ext cx="5740406" cy="19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397" fill="norm" stroke="1" extrusionOk="0">
                  <a:moveTo>
                    <a:pt x="555" y="0"/>
                  </a:moveTo>
                  <a:lnTo>
                    <a:pt x="21032" y="0"/>
                  </a:lnTo>
                  <a:cubicBezTo>
                    <a:pt x="21328" y="0"/>
                    <a:pt x="21575" y="7200"/>
                    <a:pt x="21575" y="15840"/>
                  </a:cubicBezTo>
                  <a:lnTo>
                    <a:pt x="21575" y="19080"/>
                  </a:lnTo>
                  <a:cubicBezTo>
                    <a:pt x="21575" y="19080"/>
                    <a:pt x="21600" y="21600"/>
                    <a:pt x="21378" y="20880"/>
                  </a:cubicBezTo>
                  <a:cubicBezTo>
                    <a:pt x="21365" y="20880"/>
                    <a:pt x="21353" y="20880"/>
                    <a:pt x="21341" y="20880"/>
                  </a:cubicBezTo>
                  <a:lnTo>
                    <a:pt x="284" y="20880"/>
                  </a:lnTo>
                  <a:cubicBezTo>
                    <a:pt x="247" y="20880"/>
                    <a:pt x="222" y="20880"/>
                    <a:pt x="185" y="21240"/>
                  </a:cubicBezTo>
                  <a:cubicBezTo>
                    <a:pt x="123" y="21600"/>
                    <a:pt x="12" y="21600"/>
                    <a:pt x="0" y="18360"/>
                  </a:cubicBezTo>
                  <a:lnTo>
                    <a:pt x="0" y="15480"/>
                  </a:lnTo>
                  <a:cubicBezTo>
                    <a:pt x="12" y="6840"/>
                    <a:pt x="247" y="0"/>
                    <a:pt x="555" y="0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0" name="Freeform: Shape 108"/>
            <p:cNvSpPr/>
            <p:nvPr/>
          </p:nvSpPr>
          <p:spPr>
            <a:xfrm>
              <a:off x="2466511" y="2856258"/>
              <a:ext cx="808420" cy="91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fill="norm" stroke="1" extrusionOk="0">
                  <a:moveTo>
                    <a:pt x="19182" y="20828"/>
                  </a:moveTo>
                  <a:lnTo>
                    <a:pt x="19267" y="20828"/>
                  </a:lnTo>
                  <a:lnTo>
                    <a:pt x="19496" y="20901"/>
                  </a:lnTo>
                  <a:lnTo>
                    <a:pt x="19459" y="20949"/>
                  </a:lnTo>
                  <a:cubicBezTo>
                    <a:pt x="19294" y="21021"/>
                    <a:pt x="19182" y="20828"/>
                    <a:pt x="19182" y="20828"/>
                  </a:cubicBezTo>
                  <a:close/>
                  <a:moveTo>
                    <a:pt x="1100" y="20057"/>
                  </a:moveTo>
                  <a:cubicBezTo>
                    <a:pt x="1271" y="20828"/>
                    <a:pt x="1356" y="20828"/>
                    <a:pt x="1527" y="20828"/>
                  </a:cubicBezTo>
                  <a:lnTo>
                    <a:pt x="1356" y="20828"/>
                  </a:lnTo>
                  <a:cubicBezTo>
                    <a:pt x="1271" y="20828"/>
                    <a:pt x="1185" y="20828"/>
                    <a:pt x="1100" y="20057"/>
                  </a:cubicBezTo>
                  <a:close/>
                  <a:moveTo>
                    <a:pt x="20802" y="0"/>
                  </a:moveTo>
                  <a:lnTo>
                    <a:pt x="20973" y="0"/>
                  </a:lnTo>
                  <a:cubicBezTo>
                    <a:pt x="21165" y="17936"/>
                    <a:pt x="20158" y="20684"/>
                    <a:pt x="19606" y="20937"/>
                  </a:cubicBezTo>
                  <a:lnTo>
                    <a:pt x="19496" y="20901"/>
                  </a:lnTo>
                  <a:lnTo>
                    <a:pt x="19740" y="20584"/>
                  </a:lnTo>
                  <a:cubicBezTo>
                    <a:pt x="20249" y="19454"/>
                    <a:pt x="20909" y="15235"/>
                    <a:pt x="20802" y="771"/>
                  </a:cubicBezTo>
                  <a:close/>
                  <a:moveTo>
                    <a:pt x="77" y="0"/>
                  </a:moveTo>
                  <a:lnTo>
                    <a:pt x="247" y="771"/>
                  </a:lnTo>
                  <a:cubicBezTo>
                    <a:pt x="247" y="771"/>
                    <a:pt x="-264" y="16971"/>
                    <a:pt x="1186" y="21600"/>
                  </a:cubicBezTo>
                  <a:cubicBezTo>
                    <a:pt x="-435" y="17742"/>
                    <a:pt x="77" y="0"/>
                    <a:pt x="77" y="0"/>
                  </a:cubicBez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543" name="Group 109"/>
            <p:cNvGrpSpPr/>
            <p:nvPr/>
          </p:nvGrpSpPr>
          <p:grpSpPr>
            <a:xfrm>
              <a:off x="250159" y="2940148"/>
              <a:ext cx="206768" cy="57566"/>
              <a:chOff x="0" y="0"/>
              <a:chExt cx="206767" cy="57564"/>
            </a:xfrm>
          </p:grpSpPr>
          <p:sp>
            <p:nvSpPr>
              <p:cNvPr id="541" name="Rectangle: Rounded Corners 114"/>
              <p:cNvSpPr/>
              <p:nvPr/>
            </p:nvSpPr>
            <p:spPr>
              <a:xfrm>
                <a:off x="0" y="0"/>
                <a:ext cx="206768" cy="57565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42" name="Rectangle: Rounded Corners 115"/>
              <p:cNvSpPr/>
              <p:nvPr/>
            </p:nvSpPr>
            <p:spPr>
              <a:xfrm>
                <a:off x="46685" y="14289"/>
                <a:ext cx="113397" cy="27610"/>
              </a:xfrm>
              <a:prstGeom prst="roundRect">
                <a:avLst>
                  <a:gd name="adj" fmla="val 2815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546" name="Group 110"/>
            <p:cNvGrpSpPr/>
            <p:nvPr/>
          </p:nvGrpSpPr>
          <p:grpSpPr>
            <a:xfrm>
              <a:off x="5172206" y="2939460"/>
              <a:ext cx="442565" cy="57566"/>
              <a:chOff x="0" y="0"/>
              <a:chExt cx="442563" cy="57564"/>
            </a:xfrm>
          </p:grpSpPr>
          <p:sp>
            <p:nvSpPr>
              <p:cNvPr id="544" name="Rectangle: Rounded Corners 112"/>
              <p:cNvSpPr/>
              <p:nvPr/>
            </p:nvSpPr>
            <p:spPr>
              <a:xfrm>
                <a:off x="0" y="0"/>
                <a:ext cx="442564" cy="57565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45" name="Rectangle: Rounded Corners 113"/>
              <p:cNvSpPr/>
              <p:nvPr/>
            </p:nvSpPr>
            <p:spPr>
              <a:xfrm>
                <a:off x="84255" y="14289"/>
                <a:ext cx="274054" cy="27610"/>
              </a:xfrm>
              <a:prstGeom prst="roundRect">
                <a:avLst>
                  <a:gd name="adj" fmla="val 2815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547" name="Freeform: Shape 111"/>
            <p:cNvSpPr/>
            <p:nvPr/>
          </p:nvSpPr>
          <p:spPr>
            <a:xfrm>
              <a:off x="2193865" y="0"/>
              <a:ext cx="2736852" cy="271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35" y="0"/>
                  </a:moveTo>
                  <a:lnTo>
                    <a:pt x="21600" y="57"/>
                  </a:lnTo>
                  <a:cubicBezTo>
                    <a:pt x="21585" y="7189"/>
                    <a:pt x="21570" y="14468"/>
                    <a:pt x="21556" y="21600"/>
                  </a:cubicBezTo>
                  <a:lnTo>
                    <a:pt x="0" y="21600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549" name="TextBox 3"/>
          <p:cNvSpPr txBox="1"/>
          <p:nvPr/>
        </p:nvSpPr>
        <p:spPr>
          <a:xfrm>
            <a:off x="306725" y="5270055"/>
            <a:ext cx="6847469" cy="134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b="1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Optimizing accuracy with GridSearchCV</a:t>
            </a:r>
          </a:p>
        </p:txBody>
      </p:sp>
      <p:sp>
        <p:nvSpPr>
          <p:cNvPr id="550" name="Group 18"/>
          <p:cNvSpPr/>
          <p:nvPr/>
        </p:nvSpPr>
        <p:spPr>
          <a:xfrm>
            <a:off x="391083" y="633679"/>
            <a:ext cx="644960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lnSpc>
                <a:spcPct val="120000"/>
              </a:lnSpc>
              <a:buSzPct val="1000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GridSearchCV is a process of performing hyperparameter tuning to automize the process of determining the optimal values for a given value  </a:t>
            </a:r>
          </a:p>
          <a:p>
            <a:pPr>
              <a:lnSpc>
                <a:spcPct val="120000"/>
              </a:lnSpc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lnSpc>
                <a:spcPct val="120000"/>
              </a:lnSpc>
              <a:buSzPct val="1000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Finding the optimal parameters manually could take a significant amount of time</a:t>
            </a:r>
          </a:p>
          <a:p>
            <a:pPr>
              <a:lnSpc>
                <a:spcPct val="120000"/>
              </a:lnSpc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lnSpc>
                <a:spcPct val="120000"/>
              </a:lnSpc>
              <a:buSzPct val="1000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By giving grid a range of different parameters, grid can automize and find the best parameters for the model</a:t>
            </a:r>
          </a:p>
        </p:txBody>
      </p:sp>
      <p:grpSp>
        <p:nvGrpSpPr>
          <p:cNvPr id="556" name="Graphic 21"/>
          <p:cNvGrpSpPr/>
          <p:nvPr/>
        </p:nvGrpSpPr>
        <p:grpSpPr>
          <a:xfrm>
            <a:off x="6463443" y="1462711"/>
            <a:ext cx="1524121" cy="1956542"/>
            <a:chOff x="0" y="0"/>
            <a:chExt cx="1524119" cy="1956541"/>
          </a:xfrm>
        </p:grpSpPr>
        <p:sp>
          <p:nvSpPr>
            <p:cNvPr id="551" name="Freeform: Shape 48"/>
            <p:cNvSpPr/>
            <p:nvPr/>
          </p:nvSpPr>
          <p:spPr>
            <a:xfrm>
              <a:off x="-1" y="0"/>
              <a:ext cx="1524121" cy="1956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fill="norm" stroke="1" extrusionOk="0">
                  <a:moveTo>
                    <a:pt x="10804" y="0"/>
                  </a:moveTo>
                  <a:cubicBezTo>
                    <a:pt x="10804" y="0"/>
                    <a:pt x="3844" y="3675"/>
                    <a:pt x="101" y="3212"/>
                  </a:cubicBezTo>
                  <a:cubicBezTo>
                    <a:pt x="-105" y="6485"/>
                    <a:pt x="61" y="9635"/>
                    <a:pt x="101" y="12116"/>
                  </a:cubicBezTo>
                  <a:cubicBezTo>
                    <a:pt x="219" y="18097"/>
                    <a:pt x="10618" y="21600"/>
                    <a:pt x="10618" y="21600"/>
                  </a:cubicBezTo>
                  <a:cubicBezTo>
                    <a:pt x="10618" y="21600"/>
                    <a:pt x="20352" y="18652"/>
                    <a:pt x="21455" y="12451"/>
                  </a:cubicBezTo>
                  <a:cubicBezTo>
                    <a:pt x="21416" y="9388"/>
                    <a:pt x="21495" y="6145"/>
                    <a:pt x="21455" y="3304"/>
                  </a:cubicBezTo>
                  <a:cubicBezTo>
                    <a:pt x="14442" y="2409"/>
                    <a:pt x="10804" y="0"/>
                    <a:pt x="10804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2" name="Freeform: Shape 49"/>
            <p:cNvSpPr/>
            <p:nvPr/>
          </p:nvSpPr>
          <p:spPr>
            <a:xfrm>
              <a:off x="76201" y="91700"/>
              <a:ext cx="1374557" cy="1764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fill="norm" stroke="1" extrusionOk="0">
                  <a:moveTo>
                    <a:pt x="10805" y="0"/>
                  </a:moveTo>
                  <a:cubicBezTo>
                    <a:pt x="10805" y="0"/>
                    <a:pt x="3844" y="3675"/>
                    <a:pt x="101" y="3212"/>
                  </a:cubicBezTo>
                  <a:cubicBezTo>
                    <a:pt x="-105" y="6485"/>
                    <a:pt x="62" y="9635"/>
                    <a:pt x="101" y="12116"/>
                  </a:cubicBezTo>
                  <a:cubicBezTo>
                    <a:pt x="219" y="18097"/>
                    <a:pt x="10618" y="21600"/>
                    <a:pt x="10618" y="21600"/>
                  </a:cubicBezTo>
                  <a:cubicBezTo>
                    <a:pt x="10618" y="21600"/>
                    <a:pt x="20353" y="18653"/>
                    <a:pt x="21456" y="12451"/>
                  </a:cubicBezTo>
                  <a:cubicBezTo>
                    <a:pt x="21417" y="9388"/>
                    <a:pt x="21495" y="6145"/>
                    <a:pt x="21456" y="3304"/>
                  </a:cubicBezTo>
                  <a:cubicBezTo>
                    <a:pt x="14442" y="2409"/>
                    <a:pt x="10805" y="0"/>
                    <a:pt x="1080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3" name="Freeform: Shape 50"/>
            <p:cNvSpPr/>
            <p:nvPr/>
          </p:nvSpPr>
          <p:spPr>
            <a:xfrm>
              <a:off x="471538" y="886718"/>
              <a:ext cx="562658" cy="517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0048" fill="norm" stroke="1" extrusionOk="0">
                  <a:moveTo>
                    <a:pt x="21564" y="15929"/>
                  </a:moveTo>
                  <a:cubicBezTo>
                    <a:pt x="16056" y="21600"/>
                    <a:pt x="6079" y="21239"/>
                    <a:pt x="0" y="15929"/>
                  </a:cubicBezTo>
                  <a:cubicBezTo>
                    <a:pt x="0" y="11930"/>
                    <a:pt x="0" y="0"/>
                    <a:pt x="0" y="0"/>
                  </a:cubicBezTo>
                  <a:lnTo>
                    <a:pt x="21564" y="0"/>
                  </a:lnTo>
                  <a:cubicBezTo>
                    <a:pt x="21564" y="1"/>
                    <a:pt x="21600" y="11930"/>
                    <a:pt x="21564" y="159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4" name="Freeform: Shape 51"/>
            <p:cNvSpPr/>
            <p:nvPr/>
          </p:nvSpPr>
          <p:spPr>
            <a:xfrm>
              <a:off x="544242" y="490228"/>
              <a:ext cx="423320" cy="359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0800" y="0"/>
                  </a:moveTo>
                  <a:cubicBezTo>
                    <a:pt x="4836" y="0"/>
                    <a:pt x="0" y="5687"/>
                    <a:pt x="0" y="12702"/>
                  </a:cubicBezTo>
                  <a:lnTo>
                    <a:pt x="0" y="21600"/>
                  </a:lnTo>
                  <a:lnTo>
                    <a:pt x="4258" y="21600"/>
                  </a:lnTo>
                  <a:lnTo>
                    <a:pt x="4258" y="12590"/>
                  </a:lnTo>
                  <a:cubicBezTo>
                    <a:pt x="4258" y="8549"/>
                    <a:pt x="7042" y="5274"/>
                    <a:pt x="10478" y="5274"/>
                  </a:cubicBezTo>
                  <a:cubicBezTo>
                    <a:pt x="13913" y="5274"/>
                    <a:pt x="16698" y="8549"/>
                    <a:pt x="16698" y="12590"/>
                  </a:cubicBezTo>
                  <a:lnTo>
                    <a:pt x="16698" y="21600"/>
                  </a:lnTo>
                  <a:lnTo>
                    <a:pt x="21599" y="21600"/>
                  </a:lnTo>
                  <a:lnTo>
                    <a:pt x="21599" y="12702"/>
                  </a:lnTo>
                  <a:cubicBezTo>
                    <a:pt x="21600" y="5687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5" name="Freeform: Shape 52"/>
            <p:cNvSpPr/>
            <p:nvPr/>
          </p:nvSpPr>
          <p:spPr>
            <a:xfrm>
              <a:off x="696115" y="1012210"/>
              <a:ext cx="115621" cy="227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50" y="17344"/>
                  </a:moveTo>
                  <a:lnTo>
                    <a:pt x="16532" y="17344"/>
                  </a:lnTo>
                  <a:cubicBezTo>
                    <a:pt x="16579" y="17242"/>
                    <a:pt x="16606" y="17138"/>
                    <a:pt x="16606" y="17032"/>
                  </a:cubicBezTo>
                  <a:lnTo>
                    <a:pt x="16606" y="15482"/>
                  </a:lnTo>
                  <a:cubicBezTo>
                    <a:pt x="16606" y="14735"/>
                    <a:pt x="15417" y="14130"/>
                    <a:pt x="13949" y="14130"/>
                  </a:cubicBezTo>
                  <a:lnTo>
                    <a:pt x="13935" y="14130"/>
                  </a:lnTo>
                  <a:lnTo>
                    <a:pt x="13935" y="10753"/>
                  </a:lnTo>
                  <a:cubicBezTo>
                    <a:pt x="18372" y="10070"/>
                    <a:pt x="21600" y="7974"/>
                    <a:pt x="21600" y="5495"/>
                  </a:cubicBezTo>
                  <a:cubicBezTo>
                    <a:pt x="21600" y="2460"/>
                    <a:pt x="16764" y="0"/>
                    <a:pt x="10800" y="0"/>
                  </a:cubicBezTo>
                  <a:cubicBezTo>
                    <a:pt x="4836" y="0"/>
                    <a:pt x="0" y="2460"/>
                    <a:pt x="0" y="5495"/>
                  </a:cubicBezTo>
                  <a:cubicBezTo>
                    <a:pt x="0" y="7974"/>
                    <a:pt x="3228" y="10070"/>
                    <a:pt x="7665" y="10753"/>
                  </a:cubicBezTo>
                  <a:lnTo>
                    <a:pt x="7665" y="14130"/>
                  </a:lnTo>
                  <a:lnTo>
                    <a:pt x="7651" y="14130"/>
                  </a:lnTo>
                  <a:cubicBezTo>
                    <a:pt x="6183" y="14130"/>
                    <a:pt x="4994" y="14735"/>
                    <a:pt x="4994" y="15482"/>
                  </a:cubicBezTo>
                  <a:lnTo>
                    <a:pt x="4994" y="17032"/>
                  </a:lnTo>
                  <a:cubicBezTo>
                    <a:pt x="4994" y="17141"/>
                    <a:pt x="5021" y="17245"/>
                    <a:pt x="5068" y="17344"/>
                  </a:cubicBezTo>
                  <a:lnTo>
                    <a:pt x="2750" y="17344"/>
                  </a:lnTo>
                  <a:cubicBezTo>
                    <a:pt x="1872" y="17344"/>
                    <a:pt x="1161" y="17705"/>
                    <a:pt x="1161" y="18152"/>
                  </a:cubicBezTo>
                  <a:lnTo>
                    <a:pt x="1161" y="20792"/>
                  </a:lnTo>
                  <a:cubicBezTo>
                    <a:pt x="1161" y="21238"/>
                    <a:pt x="1872" y="21600"/>
                    <a:pt x="2750" y="21600"/>
                  </a:cubicBezTo>
                  <a:lnTo>
                    <a:pt x="18855" y="21600"/>
                  </a:lnTo>
                  <a:cubicBezTo>
                    <a:pt x="19733" y="21600"/>
                    <a:pt x="20443" y="21238"/>
                    <a:pt x="20443" y="20792"/>
                  </a:cubicBezTo>
                  <a:lnTo>
                    <a:pt x="20443" y="18152"/>
                  </a:lnTo>
                  <a:cubicBezTo>
                    <a:pt x="20434" y="17705"/>
                    <a:pt x="19723" y="17344"/>
                    <a:pt x="18850" y="1734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557" name="Text Placeholder 17"/>
          <p:cNvSpPr txBox="1"/>
          <p:nvPr/>
        </p:nvSpPr>
        <p:spPr>
          <a:xfrm>
            <a:off x="7757324" y="3404586"/>
            <a:ext cx="3218751" cy="58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400"/>
              </a:spcBef>
              <a:defRPr b="1" sz="3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GridSearchCV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Picture Placeholder 9" descr="Picture Placeholder 9"/>
          <p:cNvPicPr>
            <a:picLocks noChangeAspect="1"/>
          </p:cNvPicPr>
          <p:nvPr>
            <p:ph type="pic" idx="21"/>
          </p:nvPr>
        </p:nvPicPr>
        <p:blipFill>
          <a:blip r:embed="rId2">
            <a:alphaModFix amt="73419"/>
            <a:extLst/>
          </a:blip>
          <a:srcRect l="0" t="0" r="0" b="0"/>
          <a:stretch>
            <a:fillRect/>
          </a:stretch>
        </p:blipFill>
        <p:spPr>
          <a:xfrm>
            <a:off x="4910015" y="1575504"/>
            <a:ext cx="10015194" cy="4842120"/>
          </a:xfrm>
          <a:prstGeom prst="rect">
            <a:avLst/>
          </a:prstGeom>
        </p:spPr>
      </p:pic>
      <p:sp>
        <p:nvSpPr>
          <p:cNvPr id="560" name="TextBox 3"/>
          <p:cNvSpPr txBox="1"/>
          <p:nvPr/>
        </p:nvSpPr>
        <p:spPr>
          <a:xfrm>
            <a:off x="836085" y="672969"/>
            <a:ext cx="5911524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b="1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RESULTS WITH GRID</a:t>
            </a:r>
          </a:p>
        </p:txBody>
      </p:sp>
      <p:sp>
        <p:nvSpPr>
          <p:cNvPr id="561" name="Group 18"/>
          <p:cNvSpPr/>
          <p:nvPr/>
        </p:nvSpPr>
        <p:spPr>
          <a:xfrm>
            <a:off x="528438" y="1910044"/>
            <a:ext cx="720968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{‘bootstrap': True, 'max_depth': 4, 'max_features': 3, 'min_samples_leaf': 4, 'min_samples_split': 8, 'n_estimators': 100}</a:t>
            </a:r>
          </a:p>
          <a:p>
            <a:pPr>
              <a:lnSpc>
                <a:spcPct val="120000"/>
              </a:lnSpc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20000"/>
              </a:lnSpc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More than 100 types of combination </a:t>
            </a:r>
          </a:p>
          <a:p>
            <a:pPr>
              <a:lnSpc>
                <a:spcPct val="120000"/>
              </a:lnSpc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20000"/>
              </a:lnSpc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Bootstrap used to estimate the skill of machine learning models when making predictions not including the training data  </a:t>
            </a:r>
          </a:p>
          <a:p>
            <a:pPr>
              <a:lnSpc>
                <a:spcPct val="120000"/>
              </a:lnSpc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20000"/>
              </a:lnSpc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Max_feature determines the max number of features a random forest is allowed to try in a individual tree </a:t>
            </a:r>
          </a:p>
          <a:p>
            <a:pPr>
              <a:lnSpc>
                <a:spcPct val="120000"/>
              </a:lnSpc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20000"/>
              </a:lnSpc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N_estimators determine the number of decision trees best for the model and training data  </a:t>
            </a:r>
          </a:p>
        </p:txBody>
      </p:sp>
      <p:sp>
        <p:nvSpPr>
          <p:cNvPr id="562" name="Rectangle 15"/>
          <p:cNvSpPr/>
          <p:nvPr/>
        </p:nvSpPr>
        <p:spPr>
          <a:xfrm>
            <a:off x="9677820" y="2521826"/>
            <a:ext cx="198701" cy="3204722"/>
          </a:xfrm>
          <a:prstGeom prst="rect">
            <a:avLst/>
          </a:prstGeom>
          <a:solidFill>
            <a:srgbClr val="97E5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83" name="Group 14"/>
          <p:cNvGrpSpPr/>
          <p:nvPr/>
        </p:nvGrpSpPr>
        <p:grpSpPr>
          <a:xfrm>
            <a:off x="9005367" y="1339828"/>
            <a:ext cx="1543607" cy="1315789"/>
            <a:chOff x="0" y="0"/>
            <a:chExt cx="1543606" cy="1315788"/>
          </a:xfrm>
        </p:grpSpPr>
        <p:grpSp>
          <p:nvGrpSpPr>
            <p:cNvPr id="571" name="Graphic 14"/>
            <p:cNvGrpSpPr/>
            <p:nvPr/>
          </p:nvGrpSpPr>
          <p:grpSpPr>
            <a:xfrm>
              <a:off x="-1" y="0"/>
              <a:ext cx="1543608" cy="1213022"/>
              <a:chOff x="0" y="0"/>
              <a:chExt cx="1543606" cy="1213021"/>
            </a:xfrm>
          </p:grpSpPr>
          <p:sp>
            <p:nvSpPr>
              <p:cNvPr id="563" name="Freeform: Shape 4"/>
              <p:cNvSpPr/>
              <p:nvPr/>
            </p:nvSpPr>
            <p:spPr>
              <a:xfrm>
                <a:off x="538702" y="1045104"/>
                <a:ext cx="452757" cy="167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52" h="21600" fill="norm" stroke="1" extrusionOk="0">
                    <a:moveTo>
                      <a:pt x="16647" y="13613"/>
                    </a:moveTo>
                    <a:cubicBezTo>
                      <a:pt x="15328" y="9337"/>
                      <a:pt x="15292" y="0"/>
                      <a:pt x="15292" y="0"/>
                    </a:cubicBezTo>
                    <a:lnTo>
                      <a:pt x="3138" y="0"/>
                    </a:lnTo>
                    <a:cubicBezTo>
                      <a:pt x="3138" y="0"/>
                      <a:pt x="3102" y="9225"/>
                      <a:pt x="1783" y="13613"/>
                    </a:cubicBezTo>
                    <a:cubicBezTo>
                      <a:pt x="465" y="17888"/>
                      <a:pt x="-1567" y="21600"/>
                      <a:pt x="1997" y="21600"/>
                    </a:cubicBezTo>
                    <a:cubicBezTo>
                      <a:pt x="4849" y="21600"/>
                      <a:pt x="7914" y="21600"/>
                      <a:pt x="9019" y="21600"/>
                    </a:cubicBezTo>
                    <a:cubicBezTo>
                      <a:pt x="9304" y="21600"/>
                      <a:pt x="9447" y="21600"/>
                      <a:pt x="9447" y="21600"/>
                    </a:cubicBezTo>
                    <a:cubicBezTo>
                      <a:pt x="10587" y="21600"/>
                      <a:pt x="13653" y="21600"/>
                      <a:pt x="16469" y="21600"/>
                    </a:cubicBezTo>
                    <a:cubicBezTo>
                      <a:pt x="20033" y="21600"/>
                      <a:pt x="17966" y="17888"/>
                      <a:pt x="16647" y="1361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FBFBF"/>
                  </a:gs>
                  <a:gs pos="52999">
                    <a:srgbClr val="D9D9D9"/>
                  </a:gs>
                  <a:gs pos="83000">
                    <a:srgbClr val="BFBFBF"/>
                  </a:gs>
                  <a:gs pos="100000">
                    <a:srgbClr val="BFBFB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64" name="Freeform: Shape 5"/>
              <p:cNvSpPr/>
              <p:nvPr/>
            </p:nvSpPr>
            <p:spPr>
              <a:xfrm>
                <a:off x="0" y="0"/>
                <a:ext cx="1543607" cy="1047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964" y="0"/>
                    </a:moveTo>
                    <a:lnTo>
                      <a:pt x="685" y="0"/>
                    </a:lnTo>
                    <a:cubicBezTo>
                      <a:pt x="330" y="0"/>
                      <a:pt x="0" y="433"/>
                      <a:pt x="0" y="1010"/>
                    </a:cubicBezTo>
                    <a:lnTo>
                      <a:pt x="0" y="20572"/>
                    </a:lnTo>
                    <a:cubicBezTo>
                      <a:pt x="0" y="21149"/>
                      <a:pt x="281" y="21600"/>
                      <a:pt x="624" y="21600"/>
                    </a:cubicBezTo>
                    <a:lnTo>
                      <a:pt x="20976" y="21600"/>
                    </a:lnTo>
                    <a:cubicBezTo>
                      <a:pt x="21319" y="21600"/>
                      <a:pt x="21600" y="21131"/>
                      <a:pt x="21600" y="20572"/>
                    </a:cubicBezTo>
                    <a:lnTo>
                      <a:pt x="21600" y="1010"/>
                    </a:lnTo>
                    <a:cubicBezTo>
                      <a:pt x="21600" y="433"/>
                      <a:pt x="21319" y="0"/>
                      <a:pt x="2096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65" name="Freeform: Shape 6"/>
              <p:cNvSpPr/>
              <p:nvPr/>
            </p:nvSpPr>
            <p:spPr>
              <a:xfrm>
                <a:off x="1338631" y="1042537"/>
                <a:ext cx="100090" cy="10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9" h="19683" fill="norm" stroke="1" extrusionOk="0">
                    <a:moveTo>
                      <a:pt x="68" y="0"/>
                    </a:moveTo>
                    <a:cubicBezTo>
                      <a:pt x="68" y="0"/>
                      <a:pt x="-481" y="17673"/>
                      <a:pt x="1533" y="19636"/>
                    </a:cubicBezTo>
                    <a:lnTo>
                      <a:pt x="19289" y="19636"/>
                    </a:lnTo>
                    <a:cubicBezTo>
                      <a:pt x="19289" y="19636"/>
                      <a:pt x="21119" y="21600"/>
                      <a:pt x="20936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9999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66" name="Freeform: Shape 7"/>
              <p:cNvSpPr/>
              <p:nvPr/>
            </p:nvSpPr>
            <p:spPr>
              <a:xfrm>
                <a:off x="7871" y="8745"/>
                <a:ext cx="1529614" cy="9191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958" y="0"/>
                    </a:moveTo>
                    <a:lnTo>
                      <a:pt x="692" y="0"/>
                    </a:lnTo>
                    <a:cubicBezTo>
                      <a:pt x="333" y="0"/>
                      <a:pt x="0" y="411"/>
                      <a:pt x="0" y="1007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007"/>
                    </a:lnTo>
                    <a:cubicBezTo>
                      <a:pt x="21600" y="411"/>
                      <a:pt x="21316" y="0"/>
                      <a:pt x="20958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67" name="Freeform: Shape 8"/>
              <p:cNvSpPr/>
              <p:nvPr/>
            </p:nvSpPr>
            <p:spPr>
              <a:xfrm>
                <a:off x="539606" y="1198153"/>
                <a:ext cx="453900" cy="13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350"/>
                    </a:moveTo>
                    <a:cubicBezTo>
                      <a:pt x="0" y="2700"/>
                      <a:pt x="0" y="2700"/>
                      <a:pt x="0" y="2700"/>
                    </a:cubicBezTo>
                    <a:cubicBezTo>
                      <a:pt x="0" y="16200"/>
                      <a:pt x="666" y="21600"/>
                      <a:pt x="2372" y="21600"/>
                    </a:cubicBezTo>
                    <a:cubicBezTo>
                      <a:pt x="5702" y="21600"/>
                      <a:pt x="9281" y="21600"/>
                      <a:pt x="10571" y="21600"/>
                    </a:cubicBezTo>
                    <a:cubicBezTo>
                      <a:pt x="10904" y="21600"/>
                      <a:pt x="11071" y="21600"/>
                      <a:pt x="11071" y="21600"/>
                    </a:cubicBezTo>
                    <a:cubicBezTo>
                      <a:pt x="12402" y="21600"/>
                      <a:pt x="15982" y="21600"/>
                      <a:pt x="19269" y="21600"/>
                    </a:cubicBezTo>
                    <a:cubicBezTo>
                      <a:pt x="20976" y="21600"/>
                      <a:pt x="21558" y="1485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68" name="Freeform: Shape 9"/>
              <p:cNvSpPr/>
              <p:nvPr/>
            </p:nvSpPr>
            <p:spPr>
              <a:xfrm>
                <a:off x="7871" y="929662"/>
                <a:ext cx="1529614" cy="113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3458"/>
                    </a:moveTo>
                    <a:cubicBezTo>
                      <a:pt x="0" y="17612"/>
                      <a:pt x="333" y="21600"/>
                      <a:pt x="692" y="21600"/>
                    </a:cubicBezTo>
                    <a:lnTo>
                      <a:pt x="20958" y="21600"/>
                    </a:lnTo>
                    <a:cubicBezTo>
                      <a:pt x="21316" y="21600"/>
                      <a:pt x="21600" y="17612"/>
                      <a:pt x="21600" y="13458"/>
                    </a:cubicBezTo>
                    <a:lnTo>
                      <a:pt x="21600" y="0"/>
                    </a:lnTo>
                    <a:lnTo>
                      <a:pt x="0" y="0"/>
                    </a:lnTo>
                    <a:lnTo>
                      <a:pt x="0" y="13458"/>
                    </a:ln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69" name="Freeform: Shape 10"/>
              <p:cNvSpPr/>
              <p:nvPr/>
            </p:nvSpPr>
            <p:spPr>
              <a:xfrm>
                <a:off x="64855" y="76087"/>
                <a:ext cx="1415669" cy="795855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70" name="Freeform: Shape 11"/>
              <p:cNvSpPr/>
              <p:nvPr/>
            </p:nvSpPr>
            <p:spPr>
              <a:xfrm>
                <a:off x="679627" y="75631"/>
                <a:ext cx="805772" cy="798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435" y="0"/>
                    </a:moveTo>
                    <a:lnTo>
                      <a:pt x="21600" y="57"/>
                    </a:lnTo>
                    <a:cubicBezTo>
                      <a:pt x="21585" y="7189"/>
                      <a:pt x="21570" y="14468"/>
                      <a:pt x="21556" y="21600"/>
                    </a:cubicBezTo>
                    <a:lnTo>
                      <a:pt x="0" y="21600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582" name="Group 40"/>
            <p:cNvGrpSpPr/>
            <p:nvPr/>
          </p:nvGrpSpPr>
          <p:grpSpPr>
            <a:xfrm>
              <a:off x="1049667" y="551882"/>
              <a:ext cx="387354" cy="763907"/>
              <a:chOff x="0" y="0"/>
              <a:chExt cx="387352" cy="763905"/>
            </a:xfrm>
          </p:grpSpPr>
          <p:sp>
            <p:nvSpPr>
              <p:cNvPr id="572" name="Freeform: Shape 34"/>
              <p:cNvSpPr/>
              <p:nvPr/>
            </p:nvSpPr>
            <p:spPr>
              <a:xfrm>
                <a:off x="6468" y="0"/>
                <a:ext cx="380885" cy="763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679" y="21600"/>
                    </a:moveTo>
                    <a:lnTo>
                      <a:pt x="2921" y="21600"/>
                    </a:lnTo>
                    <a:cubicBezTo>
                      <a:pt x="1308" y="21600"/>
                      <a:pt x="0" y="20948"/>
                      <a:pt x="0" y="20144"/>
                    </a:cubicBezTo>
                    <a:lnTo>
                      <a:pt x="0" y="1456"/>
                    </a:lnTo>
                    <a:cubicBezTo>
                      <a:pt x="0" y="652"/>
                      <a:pt x="1308" y="0"/>
                      <a:pt x="2921" y="0"/>
                    </a:cubicBezTo>
                    <a:lnTo>
                      <a:pt x="18679" y="0"/>
                    </a:lnTo>
                    <a:cubicBezTo>
                      <a:pt x="20292" y="0"/>
                      <a:pt x="21600" y="652"/>
                      <a:pt x="21600" y="1456"/>
                    </a:cubicBezTo>
                    <a:lnTo>
                      <a:pt x="21600" y="20144"/>
                    </a:lnTo>
                    <a:cubicBezTo>
                      <a:pt x="21599" y="20948"/>
                      <a:pt x="20292" y="21600"/>
                      <a:pt x="18679" y="21600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73" name="Freeform: Shape 26"/>
              <p:cNvSpPr/>
              <p:nvPr/>
            </p:nvSpPr>
            <p:spPr>
              <a:xfrm>
                <a:off x="8559" y="4192"/>
                <a:ext cx="376704" cy="7555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679" y="21600"/>
                    </a:moveTo>
                    <a:lnTo>
                      <a:pt x="2921" y="21600"/>
                    </a:lnTo>
                    <a:cubicBezTo>
                      <a:pt x="1308" y="21600"/>
                      <a:pt x="0" y="20948"/>
                      <a:pt x="0" y="20144"/>
                    </a:cubicBezTo>
                    <a:lnTo>
                      <a:pt x="0" y="1456"/>
                    </a:lnTo>
                    <a:cubicBezTo>
                      <a:pt x="0" y="652"/>
                      <a:pt x="1308" y="0"/>
                      <a:pt x="2921" y="0"/>
                    </a:cubicBezTo>
                    <a:lnTo>
                      <a:pt x="18679" y="0"/>
                    </a:lnTo>
                    <a:cubicBezTo>
                      <a:pt x="20292" y="0"/>
                      <a:pt x="21600" y="652"/>
                      <a:pt x="21600" y="1456"/>
                    </a:cubicBezTo>
                    <a:lnTo>
                      <a:pt x="21600" y="20144"/>
                    </a:lnTo>
                    <a:cubicBezTo>
                      <a:pt x="21599" y="20948"/>
                      <a:pt x="20292" y="21600"/>
                      <a:pt x="18679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74" name="Freeform: Shape 27"/>
              <p:cNvSpPr/>
              <p:nvPr/>
            </p:nvSpPr>
            <p:spPr>
              <a:xfrm>
                <a:off x="28720" y="23972"/>
                <a:ext cx="336381" cy="715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157" y="21600"/>
                    </a:moveTo>
                    <a:lnTo>
                      <a:pt x="2443" y="21600"/>
                    </a:lnTo>
                    <a:cubicBezTo>
                      <a:pt x="1094" y="21600"/>
                      <a:pt x="0" y="21086"/>
                      <a:pt x="0" y="20452"/>
                    </a:cubicBezTo>
                    <a:lnTo>
                      <a:pt x="0" y="1148"/>
                    </a:lnTo>
                    <a:cubicBezTo>
                      <a:pt x="0" y="514"/>
                      <a:pt x="1094" y="0"/>
                      <a:pt x="2443" y="0"/>
                    </a:cubicBezTo>
                    <a:lnTo>
                      <a:pt x="19157" y="0"/>
                    </a:lnTo>
                    <a:cubicBezTo>
                      <a:pt x="20506" y="0"/>
                      <a:pt x="21600" y="514"/>
                      <a:pt x="21600" y="1148"/>
                    </a:cubicBezTo>
                    <a:lnTo>
                      <a:pt x="21600" y="20452"/>
                    </a:lnTo>
                    <a:cubicBezTo>
                      <a:pt x="21600" y="21086"/>
                      <a:pt x="20506" y="21600"/>
                      <a:pt x="19157" y="2160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75" name="Freeform: Shape 28"/>
              <p:cNvSpPr/>
              <p:nvPr/>
            </p:nvSpPr>
            <p:spPr>
              <a:xfrm>
                <a:off x="103177" y="12777"/>
                <a:ext cx="187466" cy="339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61" y="21600"/>
                    </a:moveTo>
                    <a:lnTo>
                      <a:pt x="1539" y="21600"/>
                    </a:lnTo>
                    <a:cubicBezTo>
                      <a:pt x="689" y="21600"/>
                      <a:pt x="0" y="17796"/>
                      <a:pt x="0" y="13104"/>
                    </a:cubicBezTo>
                    <a:lnTo>
                      <a:pt x="0" y="336"/>
                    </a:lnTo>
                    <a:cubicBezTo>
                      <a:pt x="0" y="150"/>
                      <a:pt x="27" y="0"/>
                      <a:pt x="61" y="0"/>
                    </a:cubicBezTo>
                    <a:lnTo>
                      <a:pt x="21539" y="0"/>
                    </a:lnTo>
                    <a:cubicBezTo>
                      <a:pt x="21573" y="0"/>
                      <a:pt x="21600" y="150"/>
                      <a:pt x="21600" y="336"/>
                    </a:cubicBezTo>
                    <a:lnTo>
                      <a:pt x="21600" y="13104"/>
                    </a:lnTo>
                    <a:cubicBezTo>
                      <a:pt x="21600" y="17796"/>
                      <a:pt x="20911" y="21600"/>
                      <a:pt x="20061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76" name="Freeform: Shape 29"/>
              <p:cNvSpPr/>
              <p:nvPr/>
            </p:nvSpPr>
            <p:spPr>
              <a:xfrm>
                <a:off x="4" y="99217"/>
                <a:ext cx="10404" cy="27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9467"/>
                    </a:moveTo>
                    <a:lnTo>
                      <a:pt x="0" y="2133"/>
                    </a:lnTo>
                    <a:cubicBezTo>
                      <a:pt x="0" y="954"/>
                      <a:pt x="5763" y="0"/>
                      <a:pt x="12890" y="0"/>
                    </a:cubicBezTo>
                    <a:lnTo>
                      <a:pt x="17245" y="0"/>
                    </a:lnTo>
                    <a:cubicBezTo>
                      <a:pt x="19664" y="0"/>
                      <a:pt x="21600" y="320"/>
                      <a:pt x="21600" y="721"/>
                    </a:cubicBezTo>
                    <a:lnTo>
                      <a:pt x="21600" y="20879"/>
                    </a:lnTo>
                    <a:cubicBezTo>
                      <a:pt x="21600" y="21280"/>
                      <a:pt x="19664" y="21600"/>
                      <a:pt x="17245" y="21600"/>
                    </a:cubicBezTo>
                    <a:lnTo>
                      <a:pt x="12890" y="21600"/>
                    </a:lnTo>
                    <a:cubicBezTo>
                      <a:pt x="5763" y="21600"/>
                      <a:pt x="0" y="20639"/>
                      <a:pt x="0" y="19467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77" name="Freeform: Shape 30"/>
              <p:cNvSpPr/>
              <p:nvPr/>
            </p:nvSpPr>
            <p:spPr>
              <a:xfrm>
                <a:off x="0" y="224288"/>
                <a:ext cx="10403" cy="54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396"/>
                    </a:moveTo>
                    <a:lnTo>
                      <a:pt x="0" y="1200"/>
                    </a:lnTo>
                    <a:cubicBezTo>
                      <a:pt x="0" y="535"/>
                      <a:pt x="6392" y="0"/>
                      <a:pt x="14238" y="0"/>
                    </a:cubicBezTo>
                    <a:lnTo>
                      <a:pt x="15870" y="0"/>
                    </a:lnTo>
                    <a:cubicBezTo>
                      <a:pt x="19043" y="0"/>
                      <a:pt x="21600" y="216"/>
                      <a:pt x="21600" y="483"/>
                    </a:cubicBezTo>
                    <a:lnTo>
                      <a:pt x="21600" y="21117"/>
                    </a:lnTo>
                    <a:cubicBezTo>
                      <a:pt x="21600" y="21384"/>
                      <a:pt x="19043" y="21600"/>
                      <a:pt x="15870" y="21600"/>
                    </a:cubicBezTo>
                    <a:lnTo>
                      <a:pt x="14238" y="21600"/>
                    </a:lnTo>
                    <a:cubicBezTo>
                      <a:pt x="6392" y="21600"/>
                      <a:pt x="0" y="21061"/>
                      <a:pt x="0" y="20396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580" name="Group 31"/>
              <p:cNvGrpSpPr/>
              <p:nvPr/>
            </p:nvGrpSpPr>
            <p:grpSpPr>
              <a:xfrm>
                <a:off x="159705" y="26539"/>
                <a:ext cx="74411" cy="13036"/>
                <a:chOff x="0" y="0"/>
                <a:chExt cx="74410" cy="13035"/>
              </a:xfrm>
            </p:grpSpPr>
            <p:sp>
              <p:nvSpPr>
                <p:cNvPr id="578" name="Freeform: Shape 32"/>
                <p:cNvSpPr/>
                <p:nvPr/>
              </p:nvSpPr>
              <p:spPr>
                <a:xfrm>
                  <a:off x="0" y="1316"/>
                  <a:ext cx="52708" cy="104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452" y="21600"/>
                      </a:moveTo>
                      <a:lnTo>
                        <a:pt x="1148" y="21600"/>
                      </a:lnTo>
                      <a:cubicBezTo>
                        <a:pt x="514" y="21600"/>
                        <a:pt x="0" y="16763"/>
                        <a:pt x="0" y="10800"/>
                      </a:cubicBezTo>
                      <a:cubicBezTo>
                        <a:pt x="0" y="4836"/>
                        <a:pt x="514" y="0"/>
                        <a:pt x="1148" y="0"/>
                      </a:cubicBezTo>
                      <a:lnTo>
                        <a:pt x="20452" y="0"/>
                      </a:lnTo>
                      <a:cubicBezTo>
                        <a:pt x="21086" y="0"/>
                        <a:pt x="21600" y="4836"/>
                        <a:pt x="21600" y="10800"/>
                      </a:cubicBezTo>
                      <a:cubicBezTo>
                        <a:pt x="21600" y="16763"/>
                        <a:pt x="21086" y="21600"/>
                        <a:pt x="20452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79" name="Freeform: Shape 33"/>
                <p:cNvSpPr/>
                <p:nvPr/>
              </p:nvSpPr>
              <p:spPr>
                <a:xfrm>
                  <a:off x="61375" y="-1"/>
                  <a:ext cx="13036" cy="13037"/>
                </a:xfrm>
                <a:prstGeom prst="ellipse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81" name="Freeform: Shape 39"/>
              <p:cNvSpPr/>
              <p:nvPr/>
            </p:nvSpPr>
            <p:spPr>
              <a:xfrm>
                <a:off x="94023" y="23972"/>
                <a:ext cx="271079" cy="715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843" y="0"/>
                    </a:moveTo>
                    <a:lnTo>
                      <a:pt x="18568" y="0"/>
                    </a:lnTo>
                    <a:cubicBezTo>
                      <a:pt x="20243" y="0"/>
                      <a:pt x="21600" y="514"/>
                      <a:pt x="21600" y="1148"/>
                    </a:cubicBezTo>
                    <a:lnTo>
                      <a:pt x="21600" y="20452"/>
                    </a:lnTo>
                    <a:cubicBezTo>
                      <a:pt x="21600" y="21086"/>
                      <a:pt x="20243" y="21600"/>
                      <a:pt x="18568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grpSp>
        <p:nvGrpSpPr>
          <p:cNvPr id="589" name="Group 13"/>
          <p:cNvGrpSpPr/>
          <p:nvPr/>
        </p:nvGrpSpPr>
        <p:grpSpPr>
          <a:xfrm>
            <a:off x="8798664" y="5567357"/>
            <a:ext cx="1957013" cy="1054404"/>
            <a:chOff x="0" y="0"/>
            <a:chExt cx="1957012" cy="1054403"/>
          </a:xfrm>
        </p:grpSpPr>
        <p:sp>
          <p:nvSpPr>
            <p:cNvPr id="584" name="Freeform 5"/>
            <p:cNvSpPr/>
            <p:nvPr/>
          </p:nvSpPr>
          <p:spPr>
            <a:xfrm flipH="1">
              <a:off x="-1" y="0"/>
              <a:ext cx="1957014" cy="1054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485" fill="norm" stroke="1" extrusionOk="0">
                  <a:moveTo>
                    <a:pt x="7917" y="4"/>
                  </a:moveTo>
                  <a:cubicBezTo>
                    <a:pt x="7731" y="12"/>
                    <a:pt x="7540" y="34"/>
                    <a:pt x="7343" y="71"/>
                  </a:cubicBezTo>
                  <a:cubicBezTo>
                    <a:pt x="4042" y="1059"/>
                    <a:pt x="3100" y="6066"/>
                    <a:pt x="3112" y="8812"/>
                  </a:cubicBezTo>
                  <a:cubicBezTo>
                    <a:pt x="51" y="10052"/>
                    <a:pt x="-128" y="14119"/>
                    <a:pt x="47" y="16049"/>
                  </a:cubicBezTo>
                  <a:cubicBezTo>
                    <a:pt x="480" y="20167"/>
                    <a:pt x="3353" y="21391"/>
                    <a:pt x="4356" y="21414"/>
                  </a:cubicBezTo>
                  <a:lnTo>
                    <a:pt x="17056" y="21485"/>
                  </a:lnTo>
                  <a:cubicBezTo>
                    <a:pt x="18637" y="21308"/>
                    <a:pt x="19762" y="20179"/>
                    <a:pt x="20659" y="18202"/>
                  </a:cubicBezTo>
                  <a:cubicBezTo>
                    <a:pt x="21472" y="16190"/>
                    <a:pt x="21207" y="13334"/>
                    <a:pt x="20784" y="11890"/>
                  </a:cubicBezTo>
                  <a:cubicBezTo>
                    <a:pt x="20461" y="10850"/>
                    <a:pt x="18966" y="8576"/>
                    <a:pt x="17061" y="9170"/>
                  </a:cubicBezTo>
                  <a:cubicBezTo>
                    <a:pt x="17263" y="7150"/>
                    <a:pt x="16725" y="5209"/>
                    <a:pt x="15821" y="4394"/>
                  </a:cubicBezTo>
                  <a:cubicBezTo>
                    <a:pt x="14709" y="3265"/>
                    <a:pt x="13378" y="3777"/>
                    <a:pt x="12541" y="4581"/>
                  </a:cubicBezTo>
                  <a:cubicBezTo>
                    <a:pt x="12142" y="2882"/>
                    <a:pt x="10696" y="-115"/>
                    <a:pt x="7917" y="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5" name="Rounded Rectangle 8"/>
            <p:cNvSpPr/>
            <p:nvPr/>
          </p:nvSpPr>
          <p:spPr>
            <a:xfrm>
              <a:off x="1101484" y="146142"/>
              <a:ext cx="281477" cy="281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0" y="8247"/>
                  </a:moveTo>
                  <a:lnTo>
                    <a:pt x="3080" y="18065"/>
                  </a:lnTo>
                  <a:lnTo>
                    <a:pt x="6675" y="18065"/>
                  </a:lnTo>
                  <a:lnTo>
                    <a:pt x="6675" y="8247"/>
                  </a:lnTo>
                  <a:lnTo>
                    <a:pt x="3080" y="8247"/>
                  </a:lnTo>
                  <a:close/>
                  <a:moveTo>
                    <a:pt x="15778" y="8072"/>
                  </a:moveTo>
                  <a:cubicBezTo>
                    <a:pt x="12739" y="8098"/>
                    <a:pt x="12521" y="9711"/>
                    <a:pt x="11870" y="9738"/>
                  </a:cubicBezTo>
                  <a:lnTo>
                    <a:pt x="11870" y="8236"/>
                  </a:lnTo>
                  <a:lnTo>
                    <a:pt x="8275" y="8236"/>
                  </a:lnTo>
                  <a:lnTo>
                    <a:pt x="8275" y="18055"/>
                  </a:lnTo>
                  <a:lnTo>
                    <a:pt x="11870" y="18055"/>
                  </a:lnTo>
                  <a:cubicBezTo>
                    <a:pt x="11889" y="15955"/>
                    <a:pt x="11851" y="13967"/>
                    <a:pt x="11927" y="11756"/>
                  </a:cubicBezTo>
                  <a:cubicBezTo>
                    <a:pt x="12150" y="10047"/>
                    <a:pt x="14826" y="10575"/>
                    <a:pt x="14853" y="11665"/>
                  </a:cubicBezTo>
                  <a:lnTo>
                    <a:pt x="14886" y="18065"/>
                  </a:lnTo>
                  <a:lnTo>
                    <a:pt x="18480" y="18065"/>
                  </a:lnTo>
                  <a:cubicBezTo>
                    <a:pt x="18493" y="15913"/>
                    <a:pt x="18506" y="13761"/>
                    <a:pt x="18519" y="11609"/>
                  </a:cubicBezTo>
                  <a:cubicBezTo>
                    <a:pt x="18548" y="10597"/>
                    <a:pt x="17691" y="8049"/>
                    <a:pt x="15778" y="8072"/>
                  </a:cubicBezTo>
                  <a:close/>
                  <a:moveTo>
                    <a:pt x="4878" y="3535"/>
                  </a:moveTo>
                  <a:cubicBezTo>
                    <a:pt x="3885" y="3535"/>
                    <a:pt x="3080" y="4325"/>
                    <a:pt x="3080" y="5299"/>
                  </a:cubicBezTo>
                  <a:cubicBezTo>
                    <a:pt x="3080" y="6274"/>
                    <a:pt x="3885" y="7064"/>
                    <a:pt x="4878" y="7064"/>
                  </a:cubicBezTo>
                  <a:cubicBezTo>
                    <a:pt x="5870" y="7064"/>
                    <a:pt x="6675" y="6274"/>
                    <a:pt x="6675" y="5299"/>
                  </a:cubicBezTo>
                  <a:cubicBezTo>
                    <a:pt x="6675" y="4325"/>
                    <a:pt x="5870" y="3535"/>
                    <a:pt x="4878" y="3535"/>
                  </a:cubicBezTo>
                  <a:close/>
                  <a:moveTo>
                    <a:pt x="1853" y="0"/>
                  </a:moveTo>
                  <a:lnTo>
                    <a:pt x="19747" y="0"/>
                  </a:lnTo>
                  <a:cubicBezTo>
                    <a:pt x="20771" y="0"/>
                    <a:pt x="21600" y="814"/>
                    <a:pt x="21600" y="1819"/>
                  </a:cubicBezTo>
                  <a:lnTo>
                    <a:pt x="21600" y="19781"/>
                  </a:lnTo>
                  <a:cubicBezTo>
                    <a:pt x="21600" y="20786"/>
                    <a:pt x="20771" y="21600"/>
                    <a:pt x="19747" y="21600"/>
                  </a:cubicBezTo>
                  <a:lnTo>
                    <a:pt x="1853" y="21600"/>
                  </a:lnTo>
                  <a:cubicBezTo>
                    <a:pt x="829" y="21600"/>
                    <a:pt x="0" y="20786"/>
                    <a:pt x="0" y="19781"/>
                  </a:cubicBezTo>
                  <a:lnTo>
                    <a:pt x="0" y="1819"/>
                  </a:lnTo>
                  <a:cubicBezTo>
                    <a:pt x="0" y="814"/>
                    <a:pt x="829" y="0"/>
                    <a:pt x="185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6" name="Rounded Rectangle 2"/>
            <p:cNvSpPr/>
            <p:nvPr/>
          </p:nvSpPr>
          <p:spPr>
            <a:xfrm>
              <a:off x="1394517" y="695919"/>
              <a:ext cx="281447" cy="281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42" y="7496"/>
                  </a:moveTo>
                  <a:lnTo>
                    <a:pt x="17210" y="7742"/>
                  </a:lnTo>
                  <a:lnTo>
                    <a:pt x="17242" y="7496"/>
                  </a:lnTo>
                  <a:close/>
                  <a:moveTo>
                    <a:pt x="13616" y="4205"/>
                  </a:moveTo>
                  <a:cubicBezTo>
                    <a:pt x="11528" y="4205"/>
                    <a:pt x="10525" y="6038"/>
                    <a:pt x="10482" y="7052"/>
                  </a:cubicBezTo>
                  <a:cubicBezTo>
                    <a:pt x="10444" y="7935"/>
                    <a:pt x="10517" y="8304"/>
                    <a:pt x="10595" y="8565"/>
                  </a:cubicBezTo>
                  <a:cubicBezTo>
                    <a:pt x="8439" y="8240"/>
                    <a:pt x="6748" y="7258"/>
                    <a:pt x="4447" y="4561"/>
                  </a:cubicBezTo>
                  <a:cubicBezTo>
                    <a:pt x="3375" y="6704"/>
                    <a:pt x="3999" y="8503"/>
                    <a:pt x="5267" y="9465"/>
                  </a:cubicBezTo>
                  <a:cubicBezTo>
                    <a:pt x="4716" y="9362"/>
                    <a:pt x="3616" y="9250"/>
                    <a:pt x="3112" y="8887"/>
                  </a:cubicBezTo>
                  <a:cubicBezTo>
                    <a:pt x="3261" y="10999"/>
                    <a:pt x="5405" y="11878"/>
                    <a:pt x="6524" y="12311"/>
                  </a:cubicBezTo>
                  <a:cubicBezTo>
                    <a:pt x="6075" y="12414"/>
                    <a:pt x="5148" y="12662"/>
                    <a:pt x="4439" y="12528"/>
                  </a:cubicBezTo>
                  <a:cubicBezTo>
                    <a:pt x="5054" y="14372"/>
                    <a:pt x="7233" y="14246"/>
                    <a:pt x="8108" y="14222"/>
                  </a:cubicBezTo>
                  <a:cubicBezTo>
                    <a:pt x="7075" y="14998"/>
                    <a:pt x="5455" y="15250"/>
                    <a:pt x="2669" y="15431"/>
                  </a:cubicBezTo>
                  <a:cubicBezTo>
                    <a:pt x="4990" y="17125"/>
                    <a:pt x="9463" y="17685"/>
                    <a:pt x="11252" y="17161"/>
                  </a:cubicBezTo>
                  <a:cubicBezTo>
                    <a:pt x="15073" y="15837"/>
                    <a:pt x="15902" y="14298"/>
                    <a:pt x="16769" y="11485"/>
                  </a:cubicBezTo>
                  <a:cubicBezTo>
                    <a:pt x="17311" y="9455"/>
                    <a:pt x="17156" y="8995"/>
                    <a:pt x="17497" y="8145"/>
                  </a:cubicBezTo>
                  <a:cubicBezTo>
                    <a:pt x="17838" y="7295"/>
                    <a:pt x="18623" y="6963"/>
                    <a:pt x="18815" y="6385"/>
                  </a:cubicBezTo>
                  <a:cubicBezTo>
                    <a:pt x="18272" y="6507"/>
                    <a:pt x="17742" y="6761"/>
                    <a:pt x="17128" y="6694"/>
                  </a:cubicBezTo>
                  <a:cubicBezTo>
                    <a:pt x="17564" y="6455"/>
                    <a:pt x="17860" y="5436"/>
                    <a:pt x="18131" y="4645"/>
                  </a:cubicBezTo>
                  <a:cubicBezTo>
                    <a:pt x="17537" y="5025"/>
                    <a:pt x="17194" y="5447"/>
                    <a:pt x="16340" y="5503"/>
                  </a:cubicBezTo>
                  <a:cubicBezTo>
                    <a:pt x="15733" y="4809"/>
                    <a:pt x="14610" y="4205"/>
                    <a:pt x="13616" y="4205"/>
                  </a:cubicBezTo>
                  <a:close/>
                  <a:moveTo>
                    <a:pt x="1680" y="0"/>
                  </a:moveTo>
                  <a:lnTo>
                    <a:pt x="19920" y="0"/>
                  </a:lnTo>
                  <a:cubicBezTo>
                    <a:pt x="20848" y="0"/>
                    <a:pt x="21600" y="752"/>
                    <a:pt x="21600" y="1680"/>
                  </a:cubicBezTo>
                  <a:lnTo>
                    <a:pt x="21600" y="19920"/>
                  </a:lnTo>
                  <a:cubicBezTo>
                    <a:pt x="21600" y="20848"/>
                    <a:pt x="20848" y="21600"/>
                    <a:pt x="19920" y="21600"/>
                  </a:cubicBezTo>
                  <a:lnTo>
                    <a:pt x="1680" y="21600"/>
                  </a:lnTo>
                  <a:cubicBezTo>
                    <a:pt x="752" y="21600"/>
                    <a:pt x="0" y="20848"/>
                    <a:pt x="0" y="19920"/>
                  </a:cubicBezTo>
                  <a:lnTo>
                    <a:pt x="0" y="1680"/>
                  </a:lnTo>
                  <a:cubicBezTo>
                    <a:pt x="0" y="752"/>
                    <a:pt x="75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7" name="Rounded Rectangle 3"/>
            <p:cNvSpPr/>
            <p:nvPr/>
          </p:nvSpPr>
          <p:spPr>
            <a:xfrm>
              <a:off x="656931" y="386479"/>
              <a:ext cx="281446" cy="281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01" y="988"/>
                  </a:moveTo>
                  <a:cubicBezTo>
                    <a:pt x="13559" y="1038"/>
                    <a:pt x="11492" y="1851"/>
                    <a:pt x="11486" y="4689"/>
                  </a:cubicBezTo>
                  <a:lnTo>
                    <a:pt x="11492" y="4709"/>
                  </a:lnTo>
                  <a:lnTo>
                    <a:pt x="11492" y="6808"/>
                  </a:lnTo>
                  <a:lnTo>
                    <a:pt x="9229" y="6808"/>
                  </a:lnTo>
                  <a:lnTo>
                    <a:pt x="9229" y="9950"/>
                  </a:lnTo>
                  <a:lnTo>
                    <a:pt x="11492" y="9950"/>
                  </a:lnTo>
                  <a:lnTo>
                    <a:pt x="11492" y="20615"/>
                  </a:lnTo>
                  <a:lnTo>
                    <a:pt x="15027" y="20615"/>
                  </a:lnTo>
                  <a:lnTo>
                    <a:pt x="15027" y="9950"/>
                  </a:lnTo>
                  <a:lnTo>
                    <a:pt x="18032" y="9893"/>
                  </a:lnTo>
                  <a:lnTo>
                    <a:pt x="18263" y="6808"/>
                  </a:lnTo>
                  <a:lnTo>
                    <a:pt x="15027" y="6808"/>
                  </a:lnTo>
                  <a:lnTo>
                    <a:pt x="15027" y="4948"/>
                  </a:lnTo>
                  <a:cubicBezTo>
                    <a:pt x="14980" y="3725"/>
                    <a:pt x="17055" y="3739"/>
                    <a:pt x="18377" y="3842"/>
                  </a:cubicBezTo>
                  <a:cubicBezTo>
                    <a:pt x="18501" y="3035"/>
                    <a:pt x="18600" y="2082"/>
                    <a:pt x="18601" y="1065"/>
                  </a:cubicBezTo>
                  <a:cubicBezTo>
                    <a:pt x="17672" y="894"/>
                    <a:pt x="17012" y="949"/>
                    <a:pt x="15501" y="988"/>
                  </a:cubicBezTo>
                  <a:close/>
                  <a:moveTo>
                    <a:pt x="1680" y="0"/>
                  </a:moveTo>
                  <a:lnTo>
                    <a:pt x="19920" y="0"/>
                  </a:lnTo>
                  <a:cubicBezTo>
                    <a:pt x="20848" y="0"/>
                    <a:pt x="21600" y="752"/>
                    <a:pt x="21600" y="1680"/>
                  </a:cubicBezTo>
                  <a:lnTo>
                    <a:pt x="21600" y="19920"/>
                  </a:lnTo>
                  <a:cubicBezTo>
                    <a:pt x="21600" y="20848"/>
                    <a:pt x="20848" y="21600"/>
                    <a:pt x="19920" y="21600"/>
                  </a:cubicBezTo>
                  <a:lnTo>
                    <a:pt x="1680" y="21600"/>
                  </a:lnTo>
                  <a:cubicBezTo>
                    <a:pt x="752" y="21600"/>
                    <a:pt x="0" y="20848"/>
                    <a:pt x="0" y="19920"/>
                  </a:cubicBezTo>
                  <a:lnTo>
                    <a:pt x="0" y="1680"/>
                  </a:lnTo>
                  <a:cubicBezTo>
                    <a:pt x="0" y="752"/>
                    <a:pt x="752" y="0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8" name="TextBox 88"/>
            <p:cNvSpPr txBox="1"/>
            <p:nvPr/>
          </p:nvSpPr>
          <p:spPr>
            <a:xfrm>
              <a:off x="276495" y="678297"/>
              <a:ext cx="970618" cy="322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Internet</a:t>
              </a:r>
            </a:p>
          </p:txBody>
        </p:sp>
      </p:grpSp>
      <p:grpSp>
        <p:nvGrpSpPr>
          <p:cNvPr id="593" name="Group 17"/>
          <p:cNvGrpSpPr/>
          <p:nvPr/>
        </p:nvGrpSpPr>
        <p:grpSpPr>
          <a:xfrm rot="5400000">
            <a:off x="9322201" y="3129393"/>
            <a:ext cx="909939" cy="172079"/>
            <a:chOff x="57359" y="13310"/>
            <a:chExt cx="909938" cy="172078"/>
          </a:xfrm>
        </p:grpSpPr>
        <p:sp>
          <p:nvSpPr>
            <p:cNvPr id="590" name="Isosceles Triangle 16"/>
            <p:cNvSpPr/>
            <p:nvPr/>
          </p:nvSpPr>
          <p:spPr>
            <a:xfrm rot="5400000">
              <a:off x="57359" y="13310"/>
              <a:ext cx="172079" cy="172079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1" name="Isosceles Triangle 89"/>
            <p:cNvSpPr/>
            <p:nvPr/>
          </p:nvSpPr>
          <p:spPr>
            <a:xfrm rot="5400000">
              <a:off x="426289" y="13310"/>
              <a:ext cx="172079" cy="172079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2" name="Isosceles Triangle 90"/>
            <p:cNvSpPr/>
            <p:nvPr/>
          </p:nvSpPr>
          <p:spPr>
            <a:xfrm rot="5400000">
              <a:off x="795219" y="13310"/>
              <a:ext cx="172079" cy="172079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599" name="Graphic 21"/>
          <p:cNvGrpSpPr/>
          <p:nvPr/>
        </p:nvGrpSpPr>
        <p:grpSpPr>
          <a:xfrm>
            <a:off x="9454128" y="3717888"/>
            <a:ext cx="613216" cy="787197"/>
            <a:chOff x="0" y="0"/>
            <a:chExt cx="613215" cy="787196"/>
          </a:xfrm>
        </p:grpSpPr>
        <p:sp>
          <p:nvSpPr>
            <p:cNvPr id="594" name="Freeform: Shape 100"/>
            <p:cNvSpPr/>
            <p:nvPr/>
          </p:nvSpPr>
          <p:spPr>
            <a:xfrm>
              <a:off x="0" y="0"/>
              <a:ext cx="613216" cy="787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fill="norm" stroke="1" extrusionOk="0">
                  <a:moveTo>
                    <a:pt x="10804" y="0"/>
                  </a:moveTo>
                  <a:cubicBezTo>
                    <a:pt x="10804" y="0"/>
                    <a:pt x="3844" y="3675"/>
                    <a:pt x="101" y="3212"/>
                  </a:cubicBezTo>
                  <a:cubicBezTo>
                    <a:pt x="-105" y="6485"/>
                    <a:pt x="61" y="9635"/>
                    <a:pt x="101" y="12116"/>
                  </a:cubicBezTo>
                  <a:cubicBezTo>
                    <a:pt x="219" y="18097"/>
                    <a:pt x="10618" y="21600"/>
                    <a:pt x="10618" y="21600"/>
                  </a:cubicBezTo>
                  <a:cubicBezTo>
                    <a:pt x="10618" y="21600"/>
                    <a:pt x="20352" y="18652"/>
                    <a:pt x="21455" y="12451"/>
                  </a:cubicBezTo>
                  <a:cubicBezTo>
                    <a:pt x="21416" y="9388"/>
                    <a:pt x="21495" y="6145"/>
                    <a:pt x="21455" y="3304"/>
                  </a:cubicBezTo>
                  <a:cubicBezTo>
                    <a:pt x="14442" y="2409"/>
                    <a:pt x="10804" y="0"/>
                    <a:pt x="10804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5" name="Freeform: Shape 101"/>
            <p:cNvSpPr/>
            <p:nvPr/>
          </p:nvSpPr>
          <p:spPr>
            <a:xfrm>
              <a:off x="30658" y="36894"/>
              <a:ext cx="553042" cy="709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fill="norm" stroke="1" extrusionOk="0">
                  <a:moveTo>
                    <a:pt x="10805" y="0"/>
                  </a:moveTo>
                  <a:cubicBezTo>
                    <a:pt x="10805" y="0"/>
                    <a:pt x="3844" y="3675"/>
                    <a:pt x="101" y="3212"/>
                  </a:cubicBezTo>
                  <a:cubicBezTo>
                    <a:pt x="-105" y="6485"/>
                    <a:pt x="62" y="9635"/>
                    <a:pt x="101" y="12116"/>
                  </a:cubicBezTo>
                  <a:cubicBezTo>
                    <a:pt x="219" y="18097"/>
                    <a:pt x="10618" y="21600"/>
                    <a:pt x="10618" y="21600"/>
                  </a:cubicBezTo>
                  <a:cubicBezTo>
                    <a:pt x="10618" y="21600"/>
                    <a:pt x="20353" y="18653"/>
                    <a:pt x="21456" y="12451"/>
                  </a:cubicBezTo>
                  <a:cubicBezTo>
                    <a:pt x="21417" y="9388"/>
                    <a:pt x="21495" y="6145"/>
                    <a:pt x="21456" y="3304"/>
                  </a:cubicBezTo>
                  <a:cubicBezTo>
                    <a:pt x="14442" y="2409"/>
                    <a:pt x="10805" y="0"/>
                    <a:pt x="1080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6" name="Freeform: Shape 102"/>
            <p:cNvSpPr/>
            <p:nvPr/>
          </p:nvSpPr>
          <p:spPr>
            <a:xfrm>
              <a:off x="189719" y="356763"/>
              <a:ext cx="226381" cy="208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0048" fill="norm" stroke="1" extrusionOk="0">
                  <a:moveTo>
                    <a:pt x="21564" y="15929"/>
                  </a:moveTo>
                  <a:cubicBezTo>
                    <a:pt x="16056" y="21600"/>
                    <a:pt x="6079" y="21239"/>
                    <a:pt x="0" y="15929"/>
                  </a:cubicBezTo>
                  <a:cubicBezTo>
                    <a:pt x="0" y="11930"/>
                    <a:pt x="0" y="0"/>
                    <a:pt x="0" y="0"/>
                  </a:cubicBezTo>
                  <a:lnTo>
                    <a:pt x="21564" y="0"/>
                  </a:lnTo>
                  <a:cubicBezTo>
                    <a:pt x="21564" y="1"/>
                    <a:pt x="21600" y="11930"/>
                    <a:pt x="21564" y="159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7" name="Freeform: Shape 103"/>
            <p:cNvSpPr/>
            <p:nvPr/>
          </p:nvSpPr>
          <p:spPr>
            <a:xfrm>
              <a:off x="218970" y="197239"/>
              <a:ext cx="170320" cy="144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0800" y="0"/>
                  </a:moveTo>
                  <a:cubicBezTo>
                    <a:pt x="4836" y="0"/>
                    <a:pt x="0" y="5687"/>
                    <a:pt x="0" y="12702"/>
                  </a:cubicBezTo>
                  <a:lnTo>
                    <a:pt x="0" y="21600"/>
                  </a:lnTo>
                  <a:lnTo>
                    <a:pt x="4258" y="21600"/>
                  </a:lnTo>
                  <a:lnTo>
                    <a:pt x="4258" y="12590"/>
                  </a:lnTo>
                  <a:cubicBezTo>
                    <a:pt x="4258" y="8549"/>
                    <a:pt x="7042" y="5274"/>
                    <a:pt x="10478" y="5274"/>
                  </a:cubicBezTo>
                  <a:cubicBezTo>
                    <a:pt x="13913" y="5274"/>
                    <a:pt x="16698" y="8549"/>
                    <a:pt x="16698" y="12590"/>
                  </a:cubicBezTo>
                  <a:lnTo>
                    <a:pt x="16698" y="21600"/>
                  </a:lnTo>
                  <a:lnTo>
                    <a:pt x="21599" y="21600"/>
                  </a:lnTo>
                  <a:lnTo>
                    <a:pt x="21599" y="12702"/>
                  </a:lnTo>
                  <a:cubicBezTo>
                    <a:pt x="21600" y="5687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8" name="Freeform: Shape 104"/>
            <p:cNvSpPr/>
            <p:nvPr/>
          </p:nvSpPr>
          <p:spPr>
            <a:xfrm>
              <a:off x="280075" y="407253"/>
              <a:ext cx="46520" cy="9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50" y="17344"/>
                  </a:moveTo>
                  <a:lnTo>
                    <a:pt x="16532" y="17344"/>
                  </a:lnTo>
                  <a:cubicBezTo>
                    <a:pt x="16579" y="17242"/>
                    <a:pt x="16606" y="17138"/>
                    <a:pt x="16606" y="17032"/>
                  </a:cubicBezTo>
                  <a:lnTo>
                    <a:pt x="16606" y="15482"/>
                  </a:lnTo>
                  <a:cubicBezTo>
                    <a:pt x="16606" y="14735"/>
                    <a:pt x="15417" y="14130"/>
                    <a:pt x="13949" y="14130"/>
                  </a:cubicBezTo>
                  <a:lnTo>
                    <a:pt x="13935" y="14130"/>
                  </a:lnTo>
                  <a:lnTo>
                    <a:pt x="13935" y="10753"/>
                  </a:lnTo>
                  <a:cubicBezTo>
                    <a:pt x="18372" y="10070"/>
                    <a:pt x="21600" y="7974"/>
                    <a:pt x="21600" y="5495"/>
                  </a:cubicBezTo>
                  <a:cubicBezTo>
                    <a:pt x="21600" y="2460"/>
                    <a:pt x="16764" y="0"/>
                    <a:pt x="10800" y="0"/>
                  </a:cubicBezTo>
                  <a:cubicBezTo>
                    <a:pt x="4836" y="0"/>
                    <a:pt x="0" y="2460"/>
                    <a:pt x="0" y="5495"/>
                  </a:cubicBezTo>
                  <a:cubicBezTo>
                    <a:pt x="0" y="7974"/>
                    <a:pt x="3228" y="10070"/>
                    <a:pt x="7665" y="10753"/>
                  </a:cubicBezTo>
                  <a:lnTo>
                    <a:pt x="7665" y="14130"/>
                  </a:lnTo>
                  <a:lnTo>
                    <a:pt x="7651" y="14130"/>
                  </a:lnTo>
                  <a:cubicBezTo>
                    <a:pt x="6183" y="14130"/>
                    <a:pt x="4994" y="14735"/>
                    <a:pt x="4994" y="15482"/>
                  </a:cubicBezTo>
                  <a:lnTo>
                    <a:pt x="4994" y="17032"/>
                  </a:lnTo>
                  <a:cubicBezTo>
                    <a:pt x="4994" y="17141"/>
                    <a:pt x="5021" y="17245"/>
                    <a:pt x="5068" y="17344"/>
                  </a:cubicBezTo>
                  <a:lnTo>
                    <a:pt x="2750" y="17344"/>
                  </a:lnTo>
                  <a:cubicBezTo>
                    <a:pt x="1872" y="17344"/>
                    <a:pt x="1161" y="17705"/>
                    <a:pt x="1161" y="18152"/>
                  </a:cubicBezTo>
                  <a:lnTo>
                    <a:pt x="1161" y="20792"/>
                  </a:lnTo>
                  <a:cubicBezTo>
                    <a:pt x="1161" y="21238"/>
                    <a:pt x="1872" y="21600"/>
                    <a:pt x="2750" y="21600"/>
                  </a:cubicBezTo>
                  <a:lnTo>
                    <a:pt x="18855" y="21600"/>
                  </a:lnTo>
                  <a:cubicBezTo>
                    <a:pt x="19733" y="21600"/>
                    <a:pt x="20443" y="21238"/>
                    <a:pt x="20443" y="20792"/>
                  </a:cubicBezTo>
                  <a:lnTo>
                    <a:pt x="20443" y="18152"/>
                  </a:lnTo>
                  <a:cubicBezTo>
                    <a:pt x="20434" y="17705"/>
                    <a:pt x="19723" y="17344"/>
                    <a:pt x="18850" y="1734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603" name="Group 17"/>
          <p:cNvGrpSpPr/>
          <p:nvPr/>
        </p:nvGrpSpPr>
        <p:grpSpPr>
          <a:xfrm rot="5400000">
            <a:off x="9322201" y="4978861"/>
            <a:ext cx="909939" cy="172080"/>
            <a:chOff x="57359" y="13310"/>
            <a:chExt cx="909938" cy="172078"/>
          </a:xfrm>
        </p:grpSpPr>
        <p:sp>
          <p:nvSpPr>
            <p:cNvPr id="600" name="Isosceles Triangle 16"/>
            <p:cNvSpPr/>
            <p:nvPr/>
          </p:nvSpPr>
          <p:spPr>
            <a:xfrm rot="5400000">
              <a:off x="57359" y="13310"/>
              <a:ext cx="172079" cy="172079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1" name="Isosceles Triangle 89"/>
            <p:cNvSpPr/>
            <p:nvPr/>
          </p:nvSpPr>
          <p:spPr>
            <a:xfrm rot="5400000">
              <a:off x="426289" y="13310"/>
              <a:ext cx="172079" cy="172079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2" name="Isosceles Triangle 90"/>
            <p:cNvSpPr/>
            <p:nvPr/>
          </p:nvSpPr>
          <p:spPr>
            <a:xfrm rot="5400000">
              <a:off x="795219" y="13310"/>
              <a:ext cx="172079" cy="172079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Placeholder 6" descr="Picture Placeholder 6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06" name="TextBox 1"/>
          <p:cNvSpPr txBox="1"/>
          <p:nvPr/>
        </p:nvSpPr>
        <p:spPr>
          <a:xfrm>
            <a:off x="471687" y="744551"/>
            <a:ext cx="7504134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5400">
                <a:solidFill>
                  <a:schemeClr val="accent3">
                    <a:satOff val="-19787"/>
                    <a:lumOff val="-1109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RESULTS FROM GRID</a:t>
            </a:r>
          </a:p>
        </p:txBody>
      </p:sp>
      <p:pic>
        <p:nvPicPr>
          <p:cNvPr id="607" name="Google Shape;452;p17" descr="Google Shape;452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4812" y="2637072"/>
            <a:ext cx="9906001" cy="2842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 Placeholder 1"/>
          <p:cNvSpPr txBox="1"/>
          <p:nvPr>
            <p:ph type="body" sz="quarter" idx="1"/>
          </p:nvPr>
        </p:nvSpPr>
        <p:spPr>
          <a:xfrm>
            <a:off x="323528" y="339509"/>
            <a:ext cx="11573199" cy="724248"/>
          </a:xfrm>
          <a:prstGeom prst="rect">
            <a:avLst/>
          </a:prstGeom>
        </p:spPr>
        <p:txBody>
          <a:bodyPr/>
          <a:lstStyle>
            <a:lvl1pPr defTabSz="758951">
              <a:spcBef>
                <a:spcPts val="800"/>
              </a:spcBef>
              <a:defRPr b="1" sz="4482"/>
            </a:lvl1pPr>
          </a:lstStyle>
          <a:p>
            <a:pPr/>
            <a:r>
              <a:t>Future Steps to Take</a:t>
            </a:r>
          </a:p>
        </p:txBody>
      </p:sp>
      <p:sp>
        <p:nvSpPr>
          <p:cNvPr id="610" name="Rectangle 2"/>
          <p:cNvSpPr/>
          <p:nvPr/>
        </p:nvSpPr>
        <p:spPr>
          <a:xfrm>
            <a:off x="0" y="5754706"/>
            <a:ext cx="12192000" cy="1103295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1" name="Right Arrow 5"/>
          <p:cNvSpPr/>
          <p:nvPr/>
        </p:nvSpPr>
        <p:spPr>
          <a:xfrm flipH="1">
            <a:off x="748643" y="1835012"/>
            <a:ext cx="8508721" cy="936105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2" name="Right Arrow 54"/>
          <p:cNvSpPr/>
          <p:nvPr/>
        </p:nvSpPr>
        <p:spPr>
          <a:xfrm flipH="1">
            <a:off x="1524795" y="2685121"/>
            <a:ext cx="7732567" cy="936105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3" name="Right Arrow 55"/>
          <p:cNvSpPr/>
          <p:nvPr/>
        </p:nvSpPr>
        <p:spPr>
          <a:xfrm flipH="1">
            <a:off x="2295695" y="3535231"/>
            <a:ext cx="6961667" cy="936105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4" name="Right Arrow 56"/>
          <p:cNvSpPr/>
          <p:nvPr/>
        </p:nvSpPr>
        <p:spPr>
          <a:xfrm flipH="1">
            <a:off x="3059392" y="4385342"/>
            <a:ext cx="6197969" cy="936105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7" name="Group 7"/>
          <p:cNvGrpSpPr/>
          <p:nvPr/>
        </p:nvGrpSpPr>
        <p:grpSpPr>
          <a:xfrm>
            <a:off x="7313822" y="1477843"/>
            <a:ext cx="4161013" cy="4169871"/>
            <a:chOff x="0" y="0"/>
            <a:chExt cx="4161012" cy="4169870"/>
          </a:xfrm>
        </p:grpSpPr>
        <p:pic>
          <p:nvPicPr>
            <p:cNvPr id="615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2748173">
              <a:off x="495904" y="723835"/>
              <a:ext cx="3169204" cy="2722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6" name="Freeform 2"/>
            <p:cNvSpPr/>
            <p:nvPr/>
          </p:nvSpPr>
          <p:spPr>
            <a:xfrm>
              <a:off x="1759549" y="180566"/>
              <a:ext cx="2255521" cy="243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1" y="0"/>
                  </a:moveTo>
                  <a:lnTo>
                    <a:pt x="21600" y="18180"/>
                  </a:lnTo>
                  <a:lnTo>
                    <a:pt x="16249" y="21600"/>
                  </a:lnTo>
                  <a:lnTo>
                    <a:pt x="0" y="6345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rgbClr val="000000">
                <a:alpha val="7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618" name="Group 10"/>
          <p:cNvSpPr/>
          <p:nvPr/>
        </p:nvSpPr>
        <p:spPr>
          <a:xfrm>
            <a:off x="1732626" y="2170936"/>
            <a:ext cx="487764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Construct graphical user interface through browser extensions </a:t>
            </a:r>
          </a:p>
        </p:txBody>
      </p:sp>
      <p:sp>
        <p:nvSpPr>
          <p:cNvPr id="619" name="Rounded Rectangle 27"/>
          <p:cNvSpPr/>
          <p:nvPr/>
        </p:nvSpPr>
        <p:spPr>
          <a:xfrm>
            <a:off x="1119570" y="2163796"/>
            <a:ext cx="350628" cy="269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98" y="9015"/>
                </a:moveTo>
                <a:cubicBezTo>
                  <a:pt x="14834" y="9015"/>
                  <a:pt x="16322" y="10952"/>
                  <a:pt x="16322" y="13342"/>
                </a:cubicBezTo>
                <a:cubicBezTo>
                  <a:pt x="16322" y="15731"/>
                  <a:pt x="14834" y="17668"/>
                  <a:pt x="12998" y="17668"/>
                </a:cubicBezTo>
                <a:cubicBezTo>
                  <a:pt x="11163" y="17668"/>
                  <a:pt x="9675" y="15731"/>
                  <a:pt x="9675" y="13342"/>
                </a:cubicBezTo>
                <a:cubicBezTo>
                  <a:pt x="9675" y="10952"/>
                  <a:pt x="11163" y="9015"/>
                  <a:pt x="12998" y="9015"/>
                </a:cubicBezTo>
                <a:close/>
                <a:moveTo>
                  <a:pt x="12998" y="7305"/>
                </a:moveTo>
                <a:cubicBezTo>
                  <a:pt x="10438" y="7305"/>
                  <a:pt x="8362" y="10008"/>
                  <a:pt x="8362" y="13342"/>
                </a:cubicBezTo>
                <a:cubicBezTo>
                  <a:pt x="8362" y="16675"/>
                  <a:pt x="10438" y="19378"/>
                  <a:pt x="12998" y="19378"/>
                </a:cubicBezTo>
                <a:cubicBezTo>
                  <a:pt x="15559" y="19378"/>
                  <a:pt x="17635" y="16675"/>
                  <a:pt x="17635" y="13342"/>
                </a:cubicBezTo>
                <a:cubicBezTo>
                  <a:pt x="17635" y="10008"/>
                  <a:pt x="15559" y="7305"/>
                  <a:pt x="12998" y="7305"/>
                </a:cubicBezTo>
                <a:close/>
                <a:moveTo>
                  <a:pt x="7539" y="5964"/>
                </a:moveTo>
                <a:lnTo>
                  <a:pt x="7539" y="7325"/>
                </a:lnTo>
                <a:lnTo>
                  <a:pt x="9003" y="7325"/>
                </a:lnTo>
                <a:lnTo>
                  <a:pt x="9003" y="5964"/>
                </a:lnTo>
                <a:close/>
                <a:moveTo>
                  <a:pt x="17528" y="5527"/>
                </a:moveTo>
                <a:lnTo>
                  <a:pt x="17528" y="7325"/>
                </a:lnTo>
                <a:lnTo>
                  <a:pt x="20343" y="7325"/>
                </a:lnTo>
                <a:lnTo>
                  <a:pt x="20343" y="5527"/>
                </a:lnTo>
                <a:close/>
                <a:moveTo>
                  <a:pt x="10802" y="955"/>
                </a:moveTo>
                <a:lnTo>
                  <a:pt x="10802" y="3820"/>
                </a:lnTo>
                <a:lnTo>
                  <a:pt x="15195" y="3820"/>
                </a:lnTo>
                <a:lnTo>
                  <a:pt x="15195" y="955"/>
                </a:lnTo>
                <a:close/>
                <a:moveTo>
                  <a:pt x="9845" y="0"/>
                </a:moveTo>
                <a:lnTo>
                  <a:pt x="16152" y="0"/>
                </a:lnTo>
                <a:cubicBezTo>
                  <a:pt x="16493" y="0"/>
                  <a:pt x="16769" y="360"/>
                  <a:pt x="16769" y="804"/>
                </a:cubicBezTo>
                <a:lnTo>
                  <a:pt x="16769" y="3820"/>
                </a:lnTo>
                <a:lnTo>
                  <a:pt x="19880" y="3820"/>
                </a:lnTo>
                <a:cubicBezTo>
                  <a:pt x="20830" y="3820"/>
                  <a:pt x="21600" y="4823"/>
                  <a:pt x="21600" y="6059"/>
                </a:cubicBezTo>
                <a:lnTo>
                  <a:pt x="21600" y="19360"/>
                </a:lnTo>
                <a:cubicBezTo>
                  <a:pt x="21600" y="20597"/>
                  <a:pt x="20830" y="21600"/>
                  <a:pt x="19880" y="21600"/>
                </a:cubicBezTo>
                <a:lnTo>
                  <a:pt x="1720" y="21600"/>
                </a:lnTo>
                <a:cubicBezTo>
                  <a:pt x="770" y="21600"/>
                  <a:pt x="0" y="20597"/>
                  <a:pt x="0" y="19360"/>
                </a:cubicBezTo>
                <a:lnTo>
                  <a:pt x="0" y="6059"/>
                </a:lnTo>
                <a:cubicBezTo>
                  <a:pt x="0" y="4823"/>
                  <a:pt x="770" y="3820"/>
                  <a:pt x="1720" y="3820"/>
                </a:cubicBezTo>
                <a:lnTo>
                  <a:pt x="2081" y="3820"/>
                </a:lnTo>
                <a:lnTo>
                  <a:pt x="2081" y="2763"/>
                </a:lnTo>
                <a:cubicBezTo>
                  <a:pt x="2081" y="2541"/>
                  <a:pt x="2220" y="2361"/>
                  <a:pt x="2390" y="2361"/>
                </a:cubicBezTo>
                <a:lnTo>
                  <a:pt x="5544" y="2361"/>
                </a:lnTo>
                <a:cubicBezTo>
                  <a:pt x="5714" y="2361"/>
                  <a:pt x="5853" y="2541"/>
                  <a:pt x="5853" y="2763"/>
                </a:cubicBezTo>
                <a:lnTo>
                  <a:pt x="5853" y="3820"/>
                </a:lnTo>
                <a:lnTo>
                  <a:pt x="9227" y="3820"/>
                </a:lnTo>
                <a:lnTo>
                  <a:pt x="9227" y="804"/>
                </a:lnTo>
                <a:cubicBezTo>
                  <a:pt x="9227" y="360"/>
                  <a:pt x="9504" y="0"/>
                  <a:pt x="9845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0" name="Rectangle 16"/>
          <p:cNvSpPr/>
          <p:nvPr/>
        </p:nvSpPr>
        <p:spPr>
          <a:xfrm rot="2700000">
            <a:off x="2722483" y="3778599"/>
            <a:ext cx="250430" cy="448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7" y="0"/>
                </a:moveTo>
                <a:cubicBezTo>
                  <a:pt x="12296" y="26"/>
                  <a:pt x="13869" y="651"/>
                  <a:pt x="14004" y="1665"/>
                </a:cubicBezTo>
                <a:cubicBezTo>
                  <a:pt x="14352" y="2941"/>
                  <a:pt x="12417" y="3255"/>
                  <a:pt x="12966" y="4789"/>
                </a:cubicBezTo>
                <a:lnTo>
                  <a:pt x="21600" y="4789"/>
                </a:lnTo>
                <a:lnTo>
                  <a:pt x="21600" y="9598"/>
                </a:lnTo>
                <a:cubicBezTo>
                  <a:pt x="18932" y="9873"/>
                  <a:pt x="18357" y="8821"/>
                  <a:pt x="16095" y="9013"/>
                </a:cubicBezTo>
                <a:cubicBezTo>
                  <a:pt x="14278" y="9088"/>
                  <a:pt x="13156" y="9965"/>
                  <a:pt x="13110" y="10796"/>
                </a:cubicBezTo>
                <a:cubicBezTo>
                  <a:pt x="13141" y="11525"/>
                  <a:pt x="14300" y="12602"/>
                  <a:pt x="16464" y="12611"/>
                </a:cubicBezTo>
                <a:cubicBezTo>
                  <a:pt x="19082" y="12461"/>
                  <a:pt x="18698" y="11745"/>
                  <a:pt x="21600" y="11809"/>
                </a:cubicBezTo>
                <a:lnTo>
                  <a:pt x="21600" y="16837"/>
                </a:lnTo>
                <a:lnTo>
                  <a:pt x="12611" y="16837"/>
                </a:lnTo>
                <a:cubicBezTo>
                  <a:pt x="12479" y="18486"/>
                  <a:pt x="13776" y="18261"/>
                  <a:pt x="14047" y="19730"/>
                </a:cubicBezTo>
                <a:cubicBezTo>
                  <a:pt x="14031" y="20937"/>
                  <a:pt x="12100" y="21583"/>
                  <a:pt x="10793" y="21600"/>
                </a:cubicBezTo>
                <a:cubicBezTo>
                  <a:pt x="9304" y="21574"/>
                  <a:pt x="7731" y="20949"/>
                  <a:pt x="7596" y="19935"/>
                </a:cubicBezTo>
                <a:cubicBezTo>
                  <a:pt x="7250" y="18666"/>
                  <a:pt x="9161" y="18349"/>
                  <a:pt x="8639" y="16837"/>
                </a:cubicBezTo>
                <a:lnTo>
                  <a:pt x="0" y="16837"/>
                </a:lnTo>
                <a:lnTo>
                  <a:pt x="0" y="11894"/>
                </a:lnTo>
                <a:cubicBezTo>
                  <a:pt x="2766" y="11582"/>
                  <a:pt x="3326" y="12666"/>
                  <a:pt x="5620" y="12472"/>
                </a:cubicBezTo>
                <a:cubicBezTo>
                  <a:pt x="7437" y="12396"/>
                  <a:pt x="8558" y="11519"/>
                  <a:pt x="8604" y="10688"/>
                </a:cubicBezTo>
                <a:cubicBezTo>
                  <a:pt x="8574" y="9959"/>
                  <a:pt x="7415" y="8882"/>
                  <a:pt x="5251" y="8873"/>
                </a:cubicBezTo>
                <a:cubicBezTo>
                  <a:pt x="2598" y="9025"/>
                  <a:pt x="3027" y="9758"/>
                  <a:pt x="0" y="9673"/>
                </a:cubicBezTo>
                <a:lnTo>
                  <a:pt x="0" y="4789"/>
                </a:lnTo>
                <a:lnTo>
                  <a:pt x="8988" y="4789"/>
                </a:lnTo>
                <a:cubicBezTo>
                  <a:pt x="9135" y="3112"/>
                  <a:pt x="7825" y="3347"/>
                  <a:pt x="7554" y="1870"/>
                </a:cubicBezTo>
                <a:cubicBezTo>
                  <a:pt x="7569" y="663"/>
                  <a:pt x="9500" y="17"/>
                  <a:pt x="10807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1" name="Rectangle 9"/>
          <p:cNvSpPr/>
          <p:nvPr/>
        </p:nvSpPr>
        <p:spPr>
          <a:xfrm>
            <a:off x="1894746" y="2994437"/>
            <a:ext cx="339148" cy="317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3" fill="norm" stroke="1" extrusionOk="0">
                <a:moveTo>
                  <a:pt x="10511" y="19779"/>
                </a:moveTo>
                <a:cubicBezTo>
                  <a:pt x="10511" y="19784"/>
                  <a:pt x="11089" y="19882"/>
                  <a:pt x="11089" y="19779"/>
                </a:cubicBezTo>
                <a:lnTo>
                  <a:pt x="11089" y="19767"/>
                </a:lnTo>
                <a:cubicBezTo>
                  <a:pt x="14567" y="18551"/>
                  <a:pt x="16297" y="17803"/>
                  <a:pt x="19942" y="19292"/>
                </a:cubicBezTo>
                <a:lnTo>
                  <a:pt x="20006" y="3752"/>
                </a:lnTo>
                <a:lnTo>
                  <a:pt x="19034" y="3752"/>
                </a:lnTo>
                <a:cubicBezTo>
                  <a:pt x="19048" y="8368"/>
                  <a:pt x="19062" y="12984"/>
                  <a:pt x="19076" y="17600"/>
                </a:cubicBezTo>
                <a:cubicBezTo>
                  <a:pt x="16559" y="16504"/>
                  <a:pt x="13683" y="17368"/>
                  <a:pt x="11089" y="19688"/>
                </a:cubicBezTo>
                <a:lnTo>
                  <a:pt x="11089" y="2862"/>
                </a:lnTo>
                <a:cubicBezTo>
                  <a:pt x="12643" y="1065"/>
                  <a:pt x="14106" y="15"/>
                  <a:pt x="16040" y="0"/>
                </a:cubicBezTo>
                <a:cubicBezTo>
                  <a:pt x="16920" y="-7"/>
                  <a:pt x="17897" y="200"/>
                  <a:pt x="19024" y="648"/>
                </a:cubicBezTo>
                <a:cubicBezTo>
                  <a:pt x="19027" y="1454"/>
                  <a:pt x="19029" y="2259"/>
                  <a:pt x="19032" y="3064"/>
                </a:cubicBezTo>
                <a:lnTo>
                  <a:pt x="20804" y="3050"/>
                </a:lnTo>
                <a:lnTo>
                  <a:pt x="20804" y="5256"/>
                </a:lnTo>
                <a:lnTo>
                  <a:pt x="21600" y="5256"/>
                </a:lnTo>
                <a:lnTo>
                  <a:pt x="21600" y="21593"/>
                </a:lnTo>
                <a:lnTo>
                  <a:pt x="0" y="21593"/>
                </a:lnTo>
                <a:lnTo>
                  <a:pt x="0" y="5256"/>
                </a:lnTo>
                <a:lnTo>
                  <a:pt x="683" y="5256"/>
                </a:lnTo>
                <a:lnTo>
                  <a:pt x="683" y="3050"/>
                </a:lnTo>
                <a:lnTo>
                  <a:pt x="2568" y="3064"/>
                </a:lnTo>
                <a:cubicBezTo>
                  <a:pt x="2571" y="2259"/>
                  <a:pt x="2573" y="1454"/>
                  <a:pt x="2576" y="648"/>
                </a:cubicBezTo>
                <a:cubicBezTo>
                  <a:pt x="3703" y="200"/>
                  <a:pt x="4680" y="-7"/>
                  <a:pt x="5560" y="0"/>
                </a:cubicBezTo>
                <a:cubicBezTo>
                  <a:pt x="7494" y="15"/>
                  <a:pt x="8957" y="1065"/>
                  <a:pt x="10511" y="2862"/>
                </a:cubicBezTo>
                <a:lnTo>
                  <a:pt x="10511" y="19688"/>
                </a:lnTo>
                <a:cubicBezTo>
                  <a:pt x="7917" y="17368"/>
                  <a:pt x="5041" y="16504"/>
                  <a:pt x="2524" y="17600"/>
                </a:cubicBezTo>
                <a:lnTo>
                  <a:pt x="2566" y="3752"/>
                </a:lnTo>
                <a:lnTo>
                  <a:pt x="1594" y="3752"/>
                </a:lnTo>
                <a:lnTo>
                  <a:pt x="1531" y="19156"/>
                </a:lnTo>
                <a:cubicBezTo>
                  <a:pt x="5155" y="17558"/>
                  <a:pt x="7212" y="18697"/>
                  <a:pt x="10511" y="19767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2" name="Group 10"/>
          <p:cNvSpPr txBox="1"/>
          <p:nvPr/>
        </p:nvSpPr>
        <p:spPr>
          <a:xfrm>
            <a:off x="2564183" y="2945692"/>
            <a:ext cx="487764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Specific analysis on why URL is malicious through pi charts, bar graphs … </a:t>
            </a:r>
          </a:p>
        </p:txBody>
      </p:sp>
      <p:sp>
        <p:nvSpPr>
          <p:cNvPr id="623" name="Group 10"/>
          <p:cNvSpPr txBox="1"/>
          <p:nvPr/>
        </p:nvSpPr>
        <p:spPr>
          <a:xfrm>
            <a:off x="3211883" y="3772044"/>
            <a:ext cx="4877641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Mass data collection for malicious URLS, construct own database for new malicious URLS and feed to model  </a:t>
            </a:r>
          </a:p>
        </p:txBody>
      </p:sp>
      <p:sp>
        <p:nvSpPr>
          <p:cNvPr id="624" name="Group 10"/>
          <p:cNvSpPr txBox="1"/>
          <p:nvPr/>
        </p:nvSpPr>
        <p:spPr>
          <a:xfrm>
            <a:off x="3961183" y="4632366"/>
            <a:ext cx="4877640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Maximize our accuracy via methods through something similar to GridSearchCV</a:t>
            </a:r>
          </a:p>
        </p:txBody>
      </p:sp>
      <p:sp>
        <p:nvSpPr>
          <p:cNvPr id="625" name="Oval 50"/>
          <p:cNvSpPr/>
          <p:nvPr/>
        </p:nvSpPr>
        <p:spPr>
          <a:xfrm>
            <a:off x="3403362" y="4642578"/>
            <a:ext cx="350628" cy="442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39" h="21600" fill="norm" stroke="1" extrusionOk="0">
                <a:moveTo>
                  <a:pt x="10265" y="15272"/>
                </a:moveTo>
                <a:cubicBezTo>
                  <a:pt x="9434" y="15646"/>
                  <a:pt x="8615" y="15965"/>
                  <a:pt x="7825" y="16229"/>
                </a:cubicBezTo>
                <a:cubicBezTo>
                  <a:pt x="8358" y="18748"/>
                  <a:pt x="9254" y="20400"/>
                  <a:pt x="10269" y="20400"/>
                </a:cubicBezTo>
                <a:cubicBezTo>
                  <a:pt x="11284" y="20400"/>
                  <a:pt x="12180" y="18747"/>
                  <a:pt x="12701" y="16225"/>
                </a:cubicBezTo>
                <a:cubicBezTo>
                  <a:pt x="11912" y="15963"/>
                  <a:pt x="11096" y="15643"/>
                  <a:pt x="10265" y="15272"/>
                </a:cubicBezTo>
                <a:close/>
                <a:moveTo>
                  <a:pt x="13066" y="13854"/>
                </a:moveTo>
                <a:cubicBezTo>
                  <a:pt x="12847" y="13983"/>
                  <a:pt x="12623" y="14107"/>
                  <a:pt x="12395" y="14229"/>
                </a:cubicBezTo>
                <a:lnTo>
                  <a:pt x="11709" y="14581"/>
                </a:lnTo>
                <a:cubicBezTo>
                  <a:pt x="12112" y="14767"/>
                  <a:pt x="12514" y="14927"/>
                  <a:pt x="12911" y="15062"/>
                </a:cubicBezTo>
                <a:cubicBezTo>
                  <a:pt x="12974" y="14674"/>
                  <a:pt x="13024" y="14270"/>
                  <a:pt x="13066" y="13854"/>
                </a:cubicBezTo>
                <a:close/>
                <a:moveTo>
                  <a:pt x="7462" y="13848"/>
                </a:moveTo>
                <a:cubicBezTo>
                  <a:pt x="7503" y="14268"/>
                  <a:pt x="7555" y="14675"/>
                  <a:pt x="7617" y="15066"/>
                </a:cubicBezTo>
                <a:cubicBezTo>
                  <a:pt x="8014" y="14922"/>
                  <a:pt x="8421" y="14762"/>
                  <a:pt x="8834" y="14585"/>
                </a:cubicBezTo>
                <a:cubicBezTo>
                  <a:pt x="8602" y="14473"/>
                  <a:pt x="8372" y="14353"/>
                  <a:pt x="8143" y="14229"/>
                </a:cubicBezTo>
                <a:close/>
                <a:moveTo>
                  <a:pt x="4007" y="11551"/>
                </a:moveTo>
                <a:cubicBezTo>
                  <a:pt x="1922" y="13232"/>
                  <a:pt x="833" y="14781"/>
                  <a:pt x="1340" y="15600"/>
                </a:cubicBezTo>
                <a:cubicBezTo>
                  <a:pt x="1848" y="16418"/>
                  <a:pt x="3832" y="16315"/>
                  <a:pt x="6441" y="15484"/>
                </a:cubicBezTo>
                <a:cubicBezTo>
                  <a:pt x="6292" y="14715"/>
                  <a:pt x="6180" y="13896"/>
                  <a:pt x="6112" y="13039"/>
                </a:cubicBezTo>
                <a:cubicBezTo>
                  <a:pt x="5351" y="12555"/>
                  <a:pt x="4645" y="12056"/>
                  <a:pt x="4007" y="11551"/>
                </a:cubicBezTo>
                <a:close/>
                <a:moveTo>
                  <a:pt x="16532" y="11537"/>
                </a:moveTo>
                <a:cubicBezTo>
                  <a:pt x="15899" y="12051"/>
                  <a:pt x="15191" y="12551"/>
                  <a:pt x="14428" y="13037"/>
                </a:cubicBezTo>
                <a:cubicBezTo>
                  <a:pt x="14357" y="13895"/>
                  <a:pt x="14247" y="14714"/>
                  <a:pt x="14085" y="15480"/>
                </a:cubicBezTo>
                <a:lnTo>
                  <a:pt x="14904" y="15720"/>
                </a:lnTo>
                <a:cubicBezTo>
                  <a:pt x="15150" y="15470"/>
                  <a:pt x="15504" y="15316"/>
                  <a:pt x="15897" y="15316"/>
                </a:cubicBezTo>
                <a:cubicBezTo>
                  <a:pt x="16483" y="15316"/>
                  <a:pt x="16983" y="15657"/>
                  <a:pt x="17178" y="16139"/>
                </a:cubicBezTo>
                <a:cubicBezTo>
                  <a:pt x="18200" y="16220"/>
                  <a:pt x="18920" y="16048"/>
                  <a:pt x="19198" y="15600"/>
                </a:cubicBezTo>
                <a:cubicBezTo>
                  <a:pt x="19706" y="14780"/>
                  <a:pt x="18614" y="13229"/>
                  <a:pt x="16532" y="11537"/>
                </a:cubicBezTo>
                <a:close/>
                <a:moveTo>
                  <a:pt x="14505" y="10070"/>
                </a:moveTo>
                <a:cubicBezTo>
                  <a:pt x="14519" y="10311"/>
                  <a:pt x="14522" y="10555"/>
                  <a:pt x="14522" y="10800"/>
                </a:cubicBezTo>
                <a:lnTo>
                  <a:pt x="14493" y="11538"/>
                </a:lnTo>
                <a:lnTo>
                  <a:pt x="15563" y="10794"/>
                </a:lnTo>
                <a:cubicBezTo>
                  <a:pt x="15232" y="10548"/>
                  <a:pt x="14881" y="10303"/>
                  <a:pt x="14505" y="10070"/>
                </a:cubicBezTo>
                <a:close/>
                <a:moveTo>
                  <a:pt x="6045" y="10062"/>
                </a:moveTo>
                <a:lnTo>
                  <a:pt x="4975" y="10806"/>
                </a:lnTo>
                <a:cubicBezTo>
                  <a:pt x="5306" y="11052"/>
                  <a:pt x="5657" y="11297"/>
                  <a:pt x="6033" y="11530"/>
                </a:cubicBezTo>
                <a:cubicBezTo>
                  <a:pt x="6019" y="11289"/>
                  <a:pt x="6016" y="11045"/>
                  <a:pt x="6016" y="10800"/>
                </a:cubicBezTo>
                <a:close/>
                <a:moveTo>
                  <a:pt x="10269" y="9075"/>
                </a:moveTo>
                <a:cubicBezTo>
                  <a:pt x="11266" y="9075"/>
                  <a:pt x="12073" y="9827"/>
                  <a:pt x="12073" y="10755"/>
                </a:cubicBezTo>
                <a:cubicBezTo>
                  <a:pt x="12073" y="11683"/>
                  <a:pt x="11266" y="12435"/>
                  <a:pt x="10269" y="12435"/>
                </a:cubicBezTo>
                <a:cubicBezTo>
                  <a:pt x="9272" y="12435"/>
                  <a:pt x="8465" y="11683"/>
                  <a:pt x="8465" y="10755"/>
                </a:cubicBezTo>
                <a:cubicBezTo>
                  <a:pt x="8465" y="9827"/>
                  <a:pt x="9272" y="9075"/>
                  <a:pt x="10269" y="9075"/>
                </a:cubicBezTo>
                <a:close/>
                <a:moveTo>
                  <a:pt x="10265" y="7663"/>
                </a:moveTo>
                <a:cubicBezTo>
                  <a:pt x="9776" y="7893"/>
                  <a:pt x="9283" y="8143"/>
                  <a:pt x="8787" y="8410"/>
                </a:cubicBezTo>
                <a:lnTo>
                  <a:pt x="7354" y="9233"/>
                </a:lnTo>
                <a:cubicBezTo>
                  <a:pt x="7318" y="9742"/>
                  <a:pt x="7305" y="10266"/>
                  <a:pt x="7305" y="10800"/>
                </a:cubicBezTo>
                <a:lnTo>
                  <a:pt x="7362" y="12372"/>
                </a:lnTo>
                <a:cubicBezTo>
                  <a:pt x="7816" y="12654"/>
                  <a:pt x="8293" y="12925"/>
                  <a:pt x="8787" y="13190"/>
                </a:cubicBezTo>
                <a:lnTo>
                  <a:pt x="10273" y="13937"/>
                </a:lnTo>
                <a:cubicBezTo>
                  <a:pt x="10762" y="13707"/>
                  <a:pt x="11255" y="13457"/>
                  <a:pt x="11751" y="13190"/>
                </a:cubicBezTo>
                <a:lnTo>
                  <a:pt x="13184" y="12367"/>
                </a:lnTo>
                <a:cubicBezTo>
                  <a:pt x="13220" y="11858"/>
                  <a:pt x="13233" y="11334"/>
                  <a:pt x="13233" y="10800"/>
                </a:cubicBezTo>
                <a:lnTo>
                  <a:pt x="13176" y="9228"/>
                </a:lnTo>
                <a:cubicBezTo>
                  <a:pt x="12722" y="8946"/>
                  <a:pt x="12245" y="8675"/>
                  <a:pt x="11751" y="8410"/>
                </a:cubicBezTo>
                <a:close/>
                <a:moveTo>
                  <a:pt x="7627" y="6538"/>
                </a:moveTo>
                <a:cubicBezTo>
                  <a:pt x="7564" y="6926"/>
                  <a:pt x="7514" y="7330"/>
                  <a:pt x="7472" y="7746"/>
                </a:cubicBezTo>
                <a:cubicBezTo>
                  <a:pt x="7691" y="7617"/>
                  <a:pt x="7915" y="7493"/>
                  <a:pt x="8143" y="7371"/>
                </a:cubicBezTo>
                <a:lnTo>
                  <a:pt x="8829" y="7019"/>
                </a:lnTo>
                <a:cubicBezTo>
                  <a:pt x="8426" y="6833"/>
                  <a:pt x="8024" y="6673"/>
                  <a:pt x="7627" y="6538"/>
                </a:cubicBezTo>
                <a:close/>
                <a:moveTo>
                  <a:pt x="12921" y="6534"/>
                </a:moveTo>
                <a:cubicBezTo>
                  <a:pt x="12524" y="6678"/>
                  <a:pt x="12117" y="6838"/>
                  <a:pt x="11704" y="7015"/>
                </a:cubicBezTo>
                <a:cubicBezTo>
                  <a:pt x="11936" y="7127"/>
                  <a:pt x="12166" y="7247"/>
                  <a:pt x="12395" y="7371"/>
                </a:cubicBezTo>
                <a:lnTo>
                  <a:pt x="13076" y="7752"/>
                </a:lnTo>
                <a:cubicBezTo>
                  <a:pt x="13035" y="7332"/>
                  <a:pt x="12983" y="6925"/>
                  <a:pt x="12921" y="6534"/>
                </a:cubicBezTo>
                <a:close/>
                <a:moveTo>
                  <a:pt x="17414" y="5440"/>
                </a:moveTo>
                <a:cubicBezTo>
                  <a:pt x="16531" y="5470"/>
                  <a:pt x="15390" y="5703"/>
                  <a:pt x="14097" y="6116"/>
                </a:cubicBezTo>
                <a:cubicBezTo>
                  <a:pt x="14246" y="6885"/>
                  <a:pt x="14358" y="7704"/>
                  <a:pt x="14426" y="8561"/>
                </a:cubicBezTo>
                <a:cubicBezTo>
                  <a:pt x="15187" y="9045"/>
                  <a:pt x="15893" y="9544"/>
                  <a:pt x="16531" y="10049"/>
                </a:cubicBezTo>
                <a:cubicBezTo>
                  <a:pt x="18616" y="8368"/>
                  <a:pt x="19705" y="6819"/>
                  <a:pt x="19198" y="6000"/>
                </a:cubicBezTo>
                <a:cubicBezTo>
                  <a:pt x="18942" y="5587"/>
                  <a:pt x="18311" y="5409"/>
                  <a:pt x="17414" y="5440"/>
                </a:cubicBezTo>
                <a:close/>
                <a:moveTo>
                  <a:pt x="3124" y="5440"/>
                </a:moveTo>
                <a:cubicBezTo>
                  <a:pt x="2227" y="5409"/>
                  <a:pt x="1596" y="5587"/>
                  <a:pt x="1340" y="6000"/>
                </a:cubicBezTo>
                <a:cubicBezTo>
                  <a:pt x="1134" y="6333"/>
                  <a:pt x="1192" y="6788"/>
                  <a:pt x="1481" y="7320"/>
                </a:cubicBezTo>
                <a:cubicBezTo>
                  <a:pt x="1531" y="7308"/>
                  <a:pt x="1582" y="7305"/>
                  <a:pt x="1634" y="7305"/>
                </a:cubicBezTo>
                <a:cubicBezTo>
                  <a:pt x="2394" y="7305"/>
                  <a:pt x="3009" y="7879"/>
                  <a:pt x="3009" y="8586"/>
                </a:cubicBezTo>
                <a:cubicBezTo>
                  <a:pt x="3009" y="8761"/>
                  <a:pt x="2971" y="8929"/>
                  <a:pt x="2902" y="9081"/>
                </a:cubicBezTo>
                <a:cubicBezTo>
                  <a:pt x="3226" y="9403"/>
                  <a:pt x="3597" y="9730"/>
                  <a:pt x="4006" y="10063"/>
                </a:cubicBezTo>
                <a:cubicBezTo>
                  <a:pt x="4639" y="9549"/>
                  <a:pt x="5347" y="9049"/>
                  <a:pt x="6110" y="8563"/>
                </a:cubicBezTo>
                <a:cubicBezTo>
                  <a:pt x="6181" y="7705"/>
                  <a:pt x="6291" y="6886"/>
                  <a:pt x="6453" y="6120"/>
                </a:cubicBezTo>
                <a:cubicBezTo>
                  <a:pt x="5155" y="5704"/>
                  <a:pt x="4010" y="5470"/>
                  <a:pt x="3124" y="5440"/>
                </a:cubicBezTo>
                <a:close/>
                <a:moveTo>
                  <a:pt x="10269" y="1200"/>
                </a:moveTo>
                <a:cubicBezTo>
                  <a:pt x="9254" y="1200"/>
                  <a:pt x="8358" y="2853"/>
                  <a:pt x="7837" y="5375"/>
                </a:cubicBezTo>
                <a:cubicBezTo>
                  <a:pt x="8626" y="5637"/>
                  <a:pt x="9442" y="5957"/>
                  <a:pt x="10273" y="6328"/>
                </a:cubicBezTo>
                <a:cubicBezTo>
                  <a:pt x="11104" y="5954"/>
                  <a:pt x="11923" y="5635"/>
                  <a:pt x="12713" y="5371"/>
                </a:cubicBezTo>
                <a:cubicBezTo>
                  <a:pt x="12542" y="4566"/>
                  <a:pt x="12335" y="3849"/>
                  <a:pt x="12091" y="3249"/>
                </a:cubicBezTo>
                <a:cubicBezTo>
                  <a:pt x="12085" y="3251"/>
                  <a:pt x="12079" y="3251"/>
                  <a:pt x="12073" y="3251"/>
                </a:cubicBezTo>
                <a:cubicBezTo>
                  <a:pt x="11314" y="3251"/>
                  <a:pt x="10698" y="2678"/>
                  <a:pt x="10698" y="1971"/>
                </a:cubicBezTo>
                <a:cubicBezTo>
                  <a:pt x="10698" y="1765"/>
                  <a:pt x="10750" y="1572"/>
                  <a:pt x="10855" y="1406"/>
                </a:cubicBezTo>
                <a:cubicBezTo>
                  <a:pt x="10672" y="1267"/>
                  <a:pt x="10473" y="1200"/>
                  <a:pt x="10269" y="1200"/>
                </a:cubicBezTo>
                <a:close/>
                <a:moveTo>
                  <a:pt x="10269" y="0"/>
                </a:moveTo>
                <a:cubicBezTo>
                  <a:pt x="10806" y="0"/>
                  <a:pt x="11319" y="252"/>
                  <a:pt x="11785" y="719"/>
                </a:cubicBezTo>
                <a:cubicBezTo>
                  <a:pt x="11878" y="700"/>
                  <a:pt x="11974" y="690"/>
                  <a:pt x="12073" y="690"/>
                </a:cubicBezTo>
                <a:cubicBezTo>
                  <a:pt x="12833" y="690"/>
                  <a:pt x="13449" y="1263"/>
                  <a:pt x="13449" y="1971"/>
                </a:cubicBezTo>
                <a:cubicBezTo>
                  <a:pt x="13449" y="2286"/>
                  <a:pt x="13326" y="2574"/>
                  <a:pt x="13111" y="2787"/>
                </a:cubicBezTo>
                <a:cubicBezTo>
                  <a:pt x="13401" y="3438"/>
                  <a:pt x="13650" y="4188"/>
                  <a:pt x="13856" y="5015"/>
                </a:cubicBezTo>
                <a:cubicBezTo>
                  <a:pt x="17035" y="4112"/>
                  <a:pt x="19558" y="4182"/>
                  <a:pt x="20314" y="5400"/>
                </a:cubicBezTo>
                <a:cubicBezTo>
                  <a:pt x="21069" y="6618"/>
                  <a:pt x="19872" y="8688"/>
                  <a:pt x="17444" y="10801"/>
                </a:cubicBezTo>
                <a:cubicBezTo>
                  <a:pt x="19873" y="12913"/>
                  <a:pt x="21069" y="14982"/>
                  <a:pt x="20314" y="16200"/>
                </a:cubicBezTo>
                <a:cubicBezTo>
                  <a:pt x="19842" y="16961"/>
                  <a:pt x="18681" y="17273"/>
                  <a:pt x="17102" y="17181"/>
                </a:cubicBezTo>
                <a:cubicBezTo>
                  <a:pt x="16887" y="17598"/>
                  <a:pt x="16427" y="17877"/>
                  <a:pt x="15897" y="17877"/>
                </a:cubicBezTo>
                <a:cubicBezTo>
                  <a:pt x="15196" y="17877"/>
                  <a:pt x="14618" y="17389"/>
                  <a:pt x="14539" y="16758"/>
                </a:cubicBezTo>
                <a:cubicBezTo>
                  <a:pt x="14314" y="16711"/>
                  <a:pt x="14087" y="16651"/>
                  <a:pt x="13857" y="16585"/>
                </a:cubicBezTo>
                <a:cubicBezTo>
                  <a:pt x="13106" y="19600"/>
                  <a:pt x="11780" y="21600"/>
                  <a:pt x="10269" y="21600"/>
                </a:cubicBezTo>
                <a:cubicBezTo>
                  <a:pt x="8758" y="21600"/>
                  <a:pt x="7432" y="19600"/>
                  <a:pt x="6682" y="16585"/>
                </a:cubicBezTo>
                <a:cubicBezTo>
                  <a:pt x="3503" y="17488"/>
                  <a:pt x="980" y="17418"/>
                  <a:pt x="224" y="16200"/>
                </a:cubicBezTo>
                <a:cubicBezTo>
                  <a:pt x="-531" y="14982"/>
                  <a:pt x="666" y="12912"/>
                  <a:pt x="3094" y="10799"/>
                </a:cubicBezTo>
                <a:cubicBezTo>
                  <a:pt x="2711" y="10466"/>
                  <a:pt x="2359" y="10134"/>
                  <a:pt x="2046" y="9801"/>
                </a:cubicBezTo>
                <a:cubicBezTo>
                  <a:pt x="1917" y="9846"/>
                  <a:pt x="1778" y="9866"/>
                  <a:pt x="1634" y="9866"/>
                </a:cubicBezTo>
                <a:cubicBezTo>
                  <a:pt x="875" y="9866"/>
                  <a:pt x="259" y="9293"/>
                  <a:pt x="259" y="8586"/>
                </a:cubicBezTo>
                <a:cubicBezTo>
                  <a:pt x="259" y="8312"/>
                  <a:pt x="351" y="8059"/>
                  <a:pt x="528" y="7864"/>
                </a:cubicBezTo>
                <a:cubicBezTo>
                  <a:pt x="-34" y="6891"/>
                  <a:pt x="-167" y="6031"/>
                  <a:pt x="224" y="5400"/>
                </a:cubicBezTo>
                <a:cubicBezTo>
                  <a:pt x="979" y="4182"/>
                  <a:pt x="3502" y="4112"/>
                  <a:pt x="6681" y="5015"/>
                </a:cubicBezTo>
                <a:cubicBezTo>
                  <a:pt x="7432" y="2000"/>
                  <a:pt x="8758" y="0"/>
                  <a:pt x="1026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3"/>
          <p:cNvSpPr txBox="1"/>
          <p:nvPr/>
        </p:nvSpPr>
        <p:spPr>
          <a:xfrm>
            <a:off x="1060099" y="979261"/>
            <a:ext cx="3282824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Summary</a:t>
            </a:r>
          </a:p>
        </p:txBody>
      </p:sp>
      <p:grpSp>
        <p:nvGrpSpPr>
          <p:cNvPr id="630" name="Group 4"/>
          <p:cNvGrpSpPr/>
          <p:nvPr/>
        </p:nvGrpSpPr>
        <p:grpSpPr>
          <a:xfrm>
            <a:off x="5211886" y="716419"/>
            <a:ext cx="6447397" cy="1763410"/>
            <a:chOff x="0" y="0"/>
            <a:chExt cx="6447395" cy="1763408"/>
          </a:xfrm>
        </p:grpSpPr>
        <p:sp>
          <p:nvSpPr>
            <p:cNvPr id="628" name="TextBox 5"/>
            <p:cNvSpPr txBox="1"/>
            <p:nvPr/>
          </p:nvSpPr>
          <p:spPr>
            <a:xfrm>
              <a:off x="0" y="0"/>
              <a:ext cx="1318116" cy="853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b="1" sz="5000">
                  <a:solidFill>
                    <a:schemeClr val="accent1">
                      <a:alpha val="40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629" name="Group 6"/>
            <p:cNvSpPr txBox="1"/>
            <p:nvPr/>
          </p:nvSpPr>
          <p:spPr>
            <a:xfrm>
              <a:off x="1354290" y="80933"/>
              <a:ext cx="5093106" cy="1682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Validating malicious URLs with random forest classifiers resulted in an accuracy of around 78%, optimization was required to increase accuracy. </a:t>
              </a:r>
            </a:p>
          </p:txBody>
        </p:sp>
      </p:grpSp>
      <p:grpSp>
        <p:nvGrpSpPr>
          <p:cNvPr id="633" name="Group 4"/>
          <p:cNvGrpSpPr/>
          <p:nvPr/>
        </p:nvGrpSpPr>
        <p:grpSpPr>
          <a:xfrm>
            <a:off x="4859462" y="2146378"/>
            <a:ext cx="6622056" cy="2043656"/>
            <a:chOff x="0" y="0"/>
            <a:chExt cx="6622055" cy="2043654"/>
          </a:xfrm>
        </p:grpSpPr>
        <p:sp>
          <p:nvSpPr>
            <p:cNvPr id="631" name="TextBox 5"/>
            <p:cNvSpPr txBox="1"/>
            <p:nvPr/>
          </p:nvSpPr>
          <p:spPr>
            <a:xfrm>
              <a:off x="0" y="0"/>
              <a:ext cx="1650551" cy="1068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b="1" sz="5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632" name="Group 6"/>
            <p:cNvSpPr txBox="1"/>
            <p:nvPr/>
          </p:nvSpPr>
          <p:spPr>
            <a:xfrm>
              <a:off x="1701345" y="115475"/>
              <a:ext cx="4920711" cy="1928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For optimization, hyper parameterization was the first option, increasing one parameter (max_depth) allowed the accuracy to increase to 85%. </a:t>
              </a:r>
            </a:p>
          </p:txBody>
        </p:sp>
      </p:grpSp>
      <p:grpSp>
        <p:nvGrpSpPr>
          <p:cNvPr id="636" name="Group 4"/>
          <p:cNvGrpSpPr/>
          <p:nvPr/>
        </p:nvGrpSpPr>
        <p:grpSpPr>
          <a:xfrm>
            <a:off x="4915849" y="3672796"/>
            <a:ext cx="6292331" cy="1344942"/>
            <a:chOff x="0" y="0"/>
            <a:chExt cx="6292329" cy="1344940"/>
          </a:xfrm>
        </p:grpSpPr>
        <p:sp>
          <p:nvSpPr>
            <p:cNvPr id="634" name="TextBox 5"/>
            <p:cNvSpPr txBox="1"/>
            <p:nvPr/>
          </p:nvSpPr>
          <p:spPr>
            <a:xfrm>
              <a:off x="0" y="0"/>
              <a:ext cx="1571205" cy="10173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b="1" sz="5000">
                  <a:solidFill>
                    <a:schemeClr val="accent4">
                      <a:lumOff val="16274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635" name="Group 6"/>
            <p:cNvSpPr txBox="1"/>
            <p:nvPr/>
          </p:nvSpPr>
          <p:spPr>
            <a:xfrm>
              <a:off x="1608170" y="85662"/>
              <a:ext cx="4684160" cy="1259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To maximize our accuracy, another option to further increase accuracy score was by using GridSearchCV which unfortunately did not help. </a:t>
              </a:r>
            </a:p>
          </p:txBody>
        </p:sp>
      </p:grpSp>
      <p:grpSp>
        <p:nvGrpSpPr>
          <p:cNvPr id="639" name="Group 4"/>
          <p:cNvGrpSpPr/>
          <p:nvPr/>
        </p:nvGrpSpPr>
        <p:grpSpPr>
          <a:xfrm>
            <a:off x="5005470" y="4997955"/>
            <a:ext cx="5785297" cy="1035528"/>
            <a:chOff x="0" y="0"/>
            <a:chExt cx="5785295" cy="1035526"/>
          </a:xfrm>
        </p:grpSpPr>
        <p:sp>
          <p:nvSpPr>
            <p:cNvPr id="637" name="TextBox 5"/>
            <p:cNvSpPr txBox="1"/>
            <p:nvPr/>
          </p:nvSpPr>
          <p:spPr>
            <a:xfrm>
              <a:off x="0" y="0"/>
              <a:ext cx="1441464" cy="933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b="1" sz="5000">
                  <a:solidFill>
                    <a:schemeClr val="accent1">
                      <a:alpha val="40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638" name="Group 6"/>
            <p:cNvSpPr txBox="1"/>
            <p:nvPr/>
          </p:nvSpPr>
          <p:spPr>
            <a:xfrm>
              <a:off x="1487927" y="144545"/>
              <a:ext cx="4297369" cy="890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Random forest classifier proved to be a great model for URL validation with a finalized accuracy of 85%.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3"/>
          <p:cNvSpPr txBox="1"/>
          <p:nvPr/>
        </p:nvSpPr>
        <p:spPr>
          <a:xfrm>
            <a:off x="1060099" y="979261"/>
            <a:ext cx="3282824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Overview</a:t>
            </a:r>
          </a:p>
        </p:txBody>
      </p:sp>
      <p:grpSp>
        <p:nvGrpSpPr>
          <p:cNvPr id="280" name="Group 4"/>
          <p:cNvGrpSpPr/>
          <p:nvPr/>
        </p:nvGrpSpPr>
        <p:grpSpPr>
          <a:xfrm>
            <a:off x="5324661" y="729790"/>
            <a:ext cx="4959182" cy="246938"/>
            <a:chOff x="0" y="0"/>
            <a:chExt cx="4959180" cy="246936"/>
          </a:xfrm>
        </p:grpSpPr>
        <p:sp>
          <p:nvSpPr>
            <p:cNvPr id="278" name="TextBox 5"/>
            <p:cNvSpPr/>
            <p:nvPr/>
          </p:nvSpPr>
          <p:spPr>
            <a:xfrm>
              <a:off x="0" y="0"/>
              <a:ext cx="124669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5000">
                  <a:solidFill>
                    <a:schemeClr val="accent1">
                      <a:alpha val="40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79" name="Group 6"/>
            <p:cNvSpPr/>
            <p:nvPr/>
          </p:nvSpPr>
          <p:spPr>
            <a:xfrm>
              <a:off x="1242469" y="246936"/>
              <a:ext cx="37167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INITIAL TARGETS</a:t>
              </a:r>
            </a:p>
          </p:txBody>
        </p:sp>
      </p:grpSp>
      <p:grpSp>
        <p:nvGrpSpPr>
          <p:cNvPr id="283" name="Group 4"/>
          <p:cNvGrpSpPr/>
          <p:nvPr/>
        </p:nvGrpSpPr>
        <p:grpSpPr>
          <a:xfrm>
            <a:off x="5324661" y="1648020"/>
            <a:ext cx="4959182" cy="246938"/>
            <a:chOff x="0" y="0"/>
            <a:chExt cx="4959180" cy="246936"/>
          </a:xfrm>
        </p:grpSpPr>
        <p:sp>
          <p:nvSpPr>
            <p:cNvPr id="281" name="TextBox 5"/>
            <p:cNvSpPr/>
            <p:nvPr/>
          </p:nvSpPr>
          <p:spPr>
            <a:xfrm>
              <a:off x="0" y="0"/>
              <a:ext cx="124669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5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282" name="Group 6"/>
            <p:cNvSpPr/>
            <p:nvPr/>
          </p:nvSpPr>
          <p:spPr>
            <a:xfrm>
              <a:off x="1242469" y="246936"/>
              <a:ext cx="37167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MODELS</a:t>
              </a:r>
            </a:p>
          </p:txBody>
        </p:sp>
      </p:grpSp>
      <p:grpSp>
        <p:nvGrpSpPr>
          <p:cNvPr id="286" name="Group 4"/>
          <p:cNvGrpSpPr/>
          <p:nvPr/>
        </p:nvGrpSpPr>
        <p:grpSpPr>
          <a:xfrm>
            <a:off x="5324661" y="2566251"/>
            <a:ext cx="4959182" cy="246938"/>
            <a:chOff x="0" y="0"/>
            <a:chExt cx="4959180" cy="246936"/>
          </a:xfrm>
        </p:grpSpPr>
        <p:sp>
          <p:nvSpPr>
            <p:cNvPr id="284" name="TextBox 5"/>
            <p:cNvSpPr/>
            <p:nvPr/>
          </p:nvSpPr>
          <p:spPr>
            <a:xfrm>
              <a:off x="0" y="0"/>
              <a:ext cx="124669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5000">
                  <a:solidFill>
                    <a:schemeClr val="accent4">
                      <a:lumOff val="16274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285" name="Group 6"/>
            <p:cNvSpPr/>
            <p:nvPr/>
          </p:nvSpPr>
          <p:spPr>
            <a:xfrm>
              <a:off x="1242469" y="246936"/>
              <a:ext cx="37167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DATASETS</a:t>
              </a:r>
            </a:p>
          </p:txBody>
        </p:sp>
      </p:grpSp>
      <p:grpSp>
        <p:nvGrpSpPr>
          <p:cNvPr id="289" name="Group 4"/>
          <p:cNvGrpSpPr/>
          <p:nvPr/>
        </p:nvGrpSpPr>
        <p:grpSpPr>
          <a:xfrm>
            <a:off x="5324661" y="3484482"/>
            <a:ext cx="4959182" cy="246938"/>
            <a:chOff x="0" y="0"/>
            <a:chExt cx="4959180" cy="246936"/>
          </a:xfrm>
        </p:grpSpPr>
        <p:sp>
          <p:nvSpPr>
            <p:cNvPr id="287" name="TextBox 5"/>
            <p:cNvSpPr/>
            <p:nvPr/>
          </p:nvSpPr>
          <p:spPr>
            <a:xfrm>
              <a:off x="0" y="0"/>
              <a:ext cx="124669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5000">
                  <a:solidFill>
                    <a:schemeClr val="accent1">
                      <a:alpha val="40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288" name="Group 6"/>
            <p:cNvSpPr/>
            <p:nvPr/>
          </p:nvSpPr>
          <p:spPr>
            <a:xfrm>
              <a:off x="1242469" y="246936"/>
              <a:ext cx="37167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TRAINING</a:t>
              </a:r>
            </a:p>
          </p:txBody>
        </p:sp>
      </p:grpSp>
      <p:grpSp>
        <p:nvGrpSpPr>
          <p:cNvPr id="292" name="Group 4"/>
          <p:cNvGrpSpPr/>
          <p:nvPr/>
        </p:nvGrpSpPr>
        <p:grpSpPr>
          <a:xfrm>
            <a:off x="5324661" y="4402712"/>
            <a:ext cx="4959182" cy="246938"/>
            <a:chOff x="0" y="0"/>
            <a:chExt cx="4959180" cy="246936"/>
          </a:xfrm>
        </p:grpSpPr>
        <p:sp>
          <p:nvSpPr>
            <p:cNvPr id="290" name="TextBox 5"/>
            <p:cNvSpPr/>
            <p:nvPr/>
          </p:nvSpPr>
          <p:spPr>
            <a:xfrm>
              <a:off x="0" y="0"/>
              <a:ext cx="124669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5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05</a:t>
              </a:r>
            </a:p>
          </p:txBody>
        </p:sp>
        <p:sp>
          <p:nvSpPr>
            <p:cNvPr id="291" name="Group 6"/>
            <p:cNvSpPr/>
            <p:nvPr/>
          </p:nvSpPr>
          <p:spPr>
            <a:xfrm>
              <a:off x="1242469" y="246936"/>
              <a:ext cx="37167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TUNING</a:t>
              </a:r>
            </a:p>
          </p:txBody>
        </p:sp>
      </p:grpSp>
      <p:grpSp>
        <p:nvGrpSpPr>
          <p:cNvPr id="295" name="Group 4"/>
          <p:cNvGrpSpPr/>
          <p:nvPr/>
        </p:nvGrpSpPr>
        <p:grpSpPr>
          <a:xfrm>
            <a:off x="5324661" y="5320943"/>
            <a:ext cx="4959182" cy="246938"/>
            <a:chOff x="0" y="0"/>
            <a:chExt cx="4959180" cy="246936"/>
          </a:xfrm>
        </p:grpSpPr>
        <p:sp>
          <p:nvSpPr>
            <p:cNvPr id="293" name="TextBox 5"/>
            <p:cNvSpPr/>
            <p:nvPr/>
          </p:nvSpPr>
          <p:spPr>
            <a:xfrm>
              <a:off x="0" y="0"/>
              <a:ext cx="124669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5000">
                  <a:solidFill>
                    <a:schemeClr val="accent4">
                      <a:lumOff val="16274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06</a:t>
              </a:r>
            </a:p>
          </p:txBody>
        </p:sp>
        <p:sp>
          <p:nvSpPr>
            <p:cNvPr id="294" name="Group 6"/>
            <p:cNvSpPr/>
            <p:nvPr/>
          </p:nvSpPr>
          <p:spPr>
            <a:xfrm>
              <a:off x="1242469" y="246936"/>
              <a:ext cx="37167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RESULTS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extBox 3"/>
          <p:cNvSpPr txBox="1"/>
          <p:nvPr/>
        </p:nvSpPr>
        <p:spPr>
          <a:xfrm>
            <a:off x="45720" y="4962608"/>
            <a:ext cx="12100560" cy="85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satOff val="-54739"/>
            <a:lumOff val="1810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5"/>
          <p:cNvGrpSpPr/>
          <p:nvPr/>
        </p:nvGrpSpPr>
        <p:grpSpPr>
          <a:xfrm>
            <a:off x="5399749" y="984800"/>
            <a:ext cx="5806769" cy="4248863"/>
            <a:chOff x="0" y="0"/>
            <a:chExt cx="5806767" cy="4248862"/>
          </a:xfrm>
        </p:grpSpPr>
        <p:sp>
          <p:nvSpPr>
            <p:cNvPr id="297" name="TextBox 7"/>
            <p:cNvSpPr txBox="1"/>
            <p:nvPr/>
          </p:nvSpPr>
          <p:spPr>
            <a:xfrm>
              <a:off x="0" y="0"/>
              <a:ext cx="5806768" cy="9837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b="1" sz="4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TARGETS</a:t>
              </a:r>
            </a:p>
          </p:txBody>
        </p:sp>
        <p:sp>
          <p:nvSpPr>
            <p:cNvPr id="298" name="TextBox 8"/>
            <p:cNvSpPr txBox="1"/>
            <p:nvPr/>
          </p:nvSpPr>
          <p:spPr>
            <a:xfrm>
              <a:off x="34" y="1157171"/>
              <a:ext cx="5806699" cy="3091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200526" indent="-200526">
                <a:buSzPct val="100000"/>
                <a:buChar char="•"/>
                <a:defRPr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Validate phishing websites through features of URL</a:t>
              </a:r>
            </a:p>
            <a:p>
              <a:pPr>
                <a:defRPr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marL="200526" indent="-200526">
                <a:buSzPct val="100000"/>
                <a:buChar char="•"/>
                <a:defRPr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Crucial for businesses determine a valid source of partnership </a:t>
              </a:r>
            </a:p>
            <a:p>
              <a:pPr>
                <a:defRPr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marL="200526" indent="-200526">
                <a:buSzPct val="100000"/>
                <a:buChar char="•"/>
                <a:defRPr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Analyzation of malicious URLS through multiple perspectives </a:t>
              </a:r>
            </a:p>
          </p:txBody>
        </p:sp>
      </p:grpSp>
      <p:pic>
        <p:nvPicPr>
          <p:cNvPr id="300" name="Google Shape;282;p2" descr="Google Shape;282;p2"/>
          <p:cNvPicPr>
            <a:picLocks noChangeAspect="1"/>
          </p:cNvPicPr>
          <p:nvPr/>
        </p:nvPicPr>
        <p:blipFill>
          <a:blip r:embed="rId2">
            <a:extLst/>
          </a:blip>
          <a:srcRect l="31444" t="0" r="23434" b="0"/>
          <a:stretch>
            <a:fillRect/>
          </a:stretch>
        </p:blipFill>
        <p:spPr>
          <a:xfrm>
            <a:off x="-5597" y="10"/>
            <a:ext cx="4635583" cy="6857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12"/>
          <p:cNvSpPr txBox="1"/>
          <p:nvPr/>
        </p:nvSpPr>
        <p:spPr>
          <a:xfrm>
            <a:off x="963924" y="472575"/>
            <a:ext cx="3475367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b="1" sz="4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MODEL —</a:t>
            </a:r>
          </a:p>
        </p:txBody>
      </p:sp>
      <p:sp>
        <p:nvSpPr>
          <p:cNvPr id="303" name="TextBox 13"/>
          <p:cNvSpPr txBox="1"/>
          <p:nvPr/>
        </p:nvSpPr>
        <p:spPr>
          <a:xfrm>
            <a:off x="963924" y="1096870"/>
            <a:ext cx="3475367" cy="1017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b="1" sz="3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Forest Classifier</a:t>
            </a:r>
          </a:p>
        </p:txBody>
      </p:sp>
      <p:sp>
        <p:nvSpPr>
          <p:cNvPr id="304" name="Freeform: Shape 14"/>
          <p:cNvSpPr/>
          <p:nvPr/>
        </p:nvSpPr>
        <p:spPr>
          <a:xfrm>
            <a:off x="2420887" y="4395839"/>
            <a:ext cx="425727" cy="393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69" y="0"/>
                </a:moveTo>
                <a:lnTo>
                  <a:pt x="21600" y="3150"/>
                </a:lnTo>
                <a:cubicBezTo>
                  <a:pt x="20074" y="3840"/>
                  <a:pt x="18950" y="4868"/>
                  <a:pt x="18229" y="6233"/>
                </a:cubicBezTo>
                <a:cubicBezTo>
                  <a:pt x="17508" y="7598"/>
                  <a:pt x="17105" y="9585"/>
                  <a:pt x="17022" y="12195"/>
                </a:cubicBezTo>
                <a:lnTo>
                  <a:pt x="20934" y="12195"/>
                </a:lnTo>
                <a:lnTo>
                  <a:pt x="20934" y="21600"/>
                </a:lnTo>
                <a:lnTo>
                  <a:pt x="12902" y="21600"/>
                </a:lnTo>
                <a:lnTo>
                  <a:pt x="12902" y="14175"/>
                </a:lnTo>
                <a:cubicBezTo>
                  <a:pt x="12902" y="10155"/>
                  <a:pt x="13346" y="7245"/>
                  <a:pt x="14234" y="5445"/>
                </a:cubicBezTo>
                <a:cubicBezTo>
                  <a:pt x="15399" y="3045"/>
                  <a:pt x="17244" y="1230"/>
                  <a:pt x="19769" y="0"/>
                </a:cubicBezTo>
                <a:close/>
                <a:moveTo>
                  <a:pt x="6867" y="0"/>
                </a:moveTo>
                <a:lnTo>
                  <a:pt x="8698" y="3150"/>
                </a:lnTo>
                <a:cubicBezTo>
                  <a:pt x="7172" y="3840"/>
                  <a:pt x="6049" y="4868"/>
                  <a:pt x="5327" y="6233"/>
                </a:cubicBezTo>
                <a:cubicBezTo>
                  <a:pt x="4606" y="7598"/>
                  <a:pt x="4204" y="9585"/>
                  <a:pt x="4120" y="12195"/>
                </a:cubicBezTo>
                <a:lnTo>
                  <a:pt x="8032" y="12195"/>
                </a:lnTo>
                <a:lnTo>
                  <a:pt x="8032" y="21600"/>
                </a:lnTo>
                <a:lnTo>
                  <a:pt x="0" y="21600"/>
                </a:lnTo>
                <a:lnTo>
                  <a:pt x="0" y="14175"/>
                </a:lnTo>
                <a:cubicBezTo>
                  <a:pt x="0" y="10155"/>
                  <a:pt x="444" y="7245"/>
                  <a:pt x="1332" y="5445"/>
                </a:cubicBezTo>
                <a:cubicBezTo>
                  <a:pt x="2497" y="3045"/>
                  <a:pt x="4342" y="1230"/>
                  <a:pt x="6867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5" name="TextBox 15"/>
          <p:cNvSpPr txBox="1"/>
          <p:nvPr/>
        </p:nvSpPr>
        <p:spPr>
          <a:xfrm>
            <a:off x="2456887" y="5136630"/>
            <a:ext cx="2855478" cy="70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Both </a:t>
            </a:r>
            <a:r>
              <a:rPr b="1"/>
              <a:t>Classification</a:t>
            </a:r>
            <a:r>
              <a:t> and </a:t>
            </a:r>
            <a:r>
              <a:rPr b="1"/>
              <a:t>Regression</a:t>
            </a:r>
          </a:p>
        </p:txBody>
      </p:sp>
      <p:sp>
        <p:nvSpPr>
          <p:cNvPr id="306" name="직사각형 1"/>
          <p:cNvSpPr txBox="1"/>
          <p:nvPr/>
        </p:nvSpPr>
        <p:spPr>
          <a:xfrm>
            <a:off x="745276" y="2316186"/>
            <a:ext cx="4333252" cy="1684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Used for both classification and regression problems  </a:t>
            </a:r>
          </a:p>
          <a:p>
            <a:pPr>
              <a:defRPr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Collection of decision tree classifiers that each do their best to offer an output </a:t>
            </a:r>
          </a:p>
          <a:p>
            <a:pPr>
              <a:defRPr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Final output determined by a winner class </a:t>
            </a:r>
          </a:p>
        </p:txBody>
      </p:sp>
      <p:sp>
        <p:nvSpPr>
          <p:cNvPr id="307" name="Freeform: Shape 17"/>
          <p:cNvSpPr/>
          <p:nvPr/>
        </p:nvSpPr>
        <p:spPr>
          <a:xfrm rot="10800000">
            <a:off x="4627770" y="5952473"/>
            <a:ext cx="425727" cy="393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69" y="0"/>
                </a:moveTo>
                <a:lnTo>
                  <a:pt x="21600" y="3150"/>
                </a:lnTo>
                <a:cubicBezTo>
                  <a:pt x="20074" y="3840"/>
                  <a:pt x="18950" y="4868"/>
                  <a:pt x="18229" y="6233"/>
                </a:cubicBezTo>
                <a:cubicBezTo>
                  <a:pt x="17508" y="7598"/>
                  <a:pt x="17105" y="9585"/>
                  <a:pt x="17022" y="12195"/>
                </a:cubicBezTo>
                <a:lnTo>
                  <a:pt x="20934" y="12195"/>
                </a:lnTo>
                <a:lnTo>
                  <a:pt x="20934" y="21600"/>
                </a:lnTo>
                <a:lnTo>
                  <a:pt x="12902" y="21600"/>
                </a:lnTo>
                <a:lnTo>
                  <a:pt x="12902" y="14175"/>
                </a:lnTo>
                <a:cubicBezTo>
                  <a:pt x="12902" y="10155"/>
                  <a:pt x="13346" y="7245"/>
                  <a:pt x="14234" y="5445"/>
                </a:cubicBezTo>
                <a:cubicBezTo>
                  <a:pt x="15399" y="3045"/>
                  <a:pt x="17244" y="1230"/>
                  <a:pt x="19769" y="0"/>
                </a:cubicBezTo>
                <a:close/>
                <a:moveTo>
                  <a:pt x="6867" y="0"/>
                </a:moveTo>
                <a:lnTo>
                  <a:pt x="8698" y="3150"/>
                </a:lnTo>
                <a:cubicBezTo>
                  <a:pt x="7172" y="3840"/>
                  <a:pt x="6049" y="4868"/>
                  <a:pt x="5327" y="6233"/>
                </a:cubicBezTo>
                <a:cubicBezTo>
                  <a:pt x="4606" y="7598"/>
                  <a:pt x="4204" y="9585"/>
                  <a:pt x="4120" y="12195"/>
                </a:cubicBezTo>
                <a:lnTo>
                  <a:pt x="8032" y="12195"/>
                </a:lnTo>
                <a:lnTo>
                  <a:pt x="8032" y="21600"/>
                </a:lnTo>
                <a:lnTo>
                  <a:pt x="0" y="21600"/>
                </a:lnTo>
                <a:lnTo>
                  <a:pt x="0" y="14175"/>
                </a:lnTo>
                <a:cubicBezTo>
                  <a:pt x="0" y="10155"/>
                  <a:pt x="444" y="7245"/>
                  <a:pt x="1332" y="5445"/>
                </a:cubicBezTo>
                <a:cubicBezTo>
                  <a:pt x="2497" y="3045"/>
                  <a:pt x="4342" y="1230"/>
                  <a:pt x="6867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08" name="Picture Placeholder 2" descr="Picture Placeholder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622521" y="0"/>
            <a:ext cx="6569473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5" h="21600" fill="norm" stroke="1" extrusionOk="0">
                <a:moveTo>
                  <a:pt x="3589" y="0"/>
                </a:moveTo>
                <a:lnTo>
                  <a:pt x="3559" y="39"/>
                </a:lnTo>
                <a:cubicBezTo>
                  <a:pt x="3459" y="160"/>
                  <a:pt x="3364" y="286"/>
                  <a:pt x="3275" y="412"/>
                </a:cubicBezTo>
                <a:lnTo>
                  <a:pt x="3118" y="658"/>
                </a:lnTo>
                <a:lnTo>
                  <a:pt x="2978" y="799"/>
                </a:lnTo>
                <a:lnTo>
                  <a:pt x="2899" y="930"/>
                </a:lnTo>
                <a:lnTo>
                  <a:pt x="2898" y="932"/>
                </a:lnTo>
                <a:lnTo>
                  <a:pt x="2866" y="982"/>
                </a:lnTo>
                <a:lnTo>
                  <a:pt x="2750" y="1155"/>
                </a:lnTo>
                <a:cubicBezTo>
                  <a:pt x="2664" y="1278"/>
                  <a:pt x="2572" y="1401"/>
                  <a:pt x="2485" y="1509"/>
                </a:cubicBezTo>
                <a:cubicBezTo>
                  <a:pt x="2485" y="1509"/>
                  <a:pt x="2485" y="1509"/>
                  <a:pt x="2476" y="1489"/>
                </a:cubicBezTo>
                <a:cubicBezTo>
                  <a:pt x="2496" y="1480"/>
                  <a:pt x="2508" y="1451"/>
                  <a:pt x="2478" y="1440"/>
                </a:cubicBezTo>
                <a:lnTo>
                  <a:pt x="2468" y="1449"/>
                </a:lnTo>
                <a:lnTo>
                  <a:pt x="2434" y="1506"/>
                </a:lnTo>
                <a:cubicBezTo>
                  <a:pt x="2425" y="1486"/>
                  <a:pt x="2425" y="1486"/>
                  <a:pt x="2425" y="1486"/>
                </a:cubicBezTo>
                <a:lnTo>
                  <a:pt x="2468" y="1449"/>
                </a:lnTo>
                <a:lnTo>
                  <a:pt x="2645" y="1146"/>
                </a:lnTo>
                <a:cubicBezTo>
                  <a:pt x="2715" y="1036"/>
                  <a:pt x="2778" y="932"/>
                  <a:pt x="2814" y="821"/>
                </a:cubicBezTo>
                <a:cubicBezTo>
                  <a:pt x="2912" y="709"/>
                  <a:pt x="3083" y="541"/>
                  <a:pt x="3025" y="470"/>
                </a:cubicBezTo>
                <a:cubicBezTo>
                  <a:pt x="2896" y="620"/>
                  <a:pt x="2811" y="704"/>
                  <a:pt x="2691" y="874"/>
                </a:cubicBezTo>
                <a:cubicBezTo>
                  <a:pt x="2711" y="865"/>
                  <a:pt x="2721" y="885"/>
                  <a:pt x="2732" y="856"/>
                </a:cubicBezTo>
                <a:cubicBezTo>
                  <a:pt x="2741" y="876"/>
                  <a:pt x="2602" y="1006"/>
                  <a:pt x="2590" y="1035"/>
                </a:cubicBezTo>
                <a:cubicBezTo>
                  <a:pt x="2537" y="1081"/>
                  <a:pt x="2546" y="1101"/>
                  <a:pt x="2576" y="1112"/>
                </a:cubicBezTo>
                <a:cubicBezTo>
                  <a:pt x="2502" y="1168"/>
                  <a:pt x="2388" y="1406"/>
                  <a:pt x="2311" y="1510"/>
                </a:cubicBezTo>
                <a:cubicBezTo>
                  <a:pt x="2279" y="1548"/>
                  <a:pt x="2259" y="1556"/>
                  <a:pt x="2227" y="1594"/>
                </a:cubicBezTo>
                <a:cubicBezTo>
                  <a:pt x="2007" y="1925"/>
                  <a:pt x="1856" y="2299"/>
                  <a:pt x="1686" y="2632"/>
                </a:cubicBezTo>
                <a:cubicBezTo>
                  <a:pt x="1619" y="2756"/>
                  <a:pt x="1469" y="2916"/>
                  <a:pt x="1528" y="2939"/>
                </a:cubicBezTo>
                <a:cubicBezTo>
                  <a:pt x="1494" y="3025"/>
                  <a:pt x="1458" y="3111"/>
                  <a:pt x="1416" y="3129"/>
                </a:cubicBezTo>
                <a:cubicBezTo>
                  <a:pt x="1402" y="3206"/>
                  <a:pt x="1414" y="3176"/>
                  <a:pt x="1465" y="3179"/>
                </a:cubicBezTo>
                <a:cubicBezTo>
                  <a:pt x="1608" y="2951"/>
                  <a:pt x="1716" y="2644"/>
                  <a:pt x="1827" y="2454"/>
                </a:cubicBezTo>
                <a:cubicBezTo>
                  <a:pt x="1818" y="2434"/>
                  <a:pt x="1838" y="2425"/>
                  <a:pt x="1848" y="2445"/>
                </a:cubicBezTo>
                <a:cubicBezTo>
                  <a:pt x="1848" y="2445"/>
                  <a:pt x="1836" y="2474"/>
                  <a:pt x="1836" y="2474"/>
                </a:cubicBezTo>
                <a:cubicBezTo>
                  <a:pt x="1804" y="2511"/>
                  <a:pt x="1812" y="2531"/>
                  <a:pt x="1822" y="2551"/>
                </a:cubicBezTo>
                <a:lnTo>
                  <a:pt x="1854" y="2515"/>
                </a:lnTo>
                <a:lnTo>
                  <a:pt x="1699" y="2886"/>
                </a:lnTo>
                <a:cubicBezTo>
                  <a:pt x="1638" y="3016"/>
                  <a:pt x="1573" y="3145"/>
                  <a:pt x="1510" y="3279"/>
                </a:cubicBezTo>
                <a:cubicBezTo>
                  <a:pt x="1364" y="3555"/>
                  <a:pt x="1249" y="3843"/>
                  <a:pt x="1153" y="4121"/>
                </a:cubicBezTo>
                <a:cubicBezTo>
                  <a:pt x="1130" y="4179"/>
                  <a:pt x="1097" y="4216"/>
                  <a:pt x="1053" y="4282"/>
                </a:cubicBezTo>
                <a:cubicBezTo>
                  <a:pt x="969" y="4532"/>
                  <a:pt x="911" y="4676"/>
                  <a:pt x="828" y="4926"/>
                </a:cubicBezTo>
                <a:lnTo>
                  <a:pt x="795" y="4931"/>
                </a:lnTo>
                <a:lnTo>
                  <a:pt x="540" y="5796"/>
                </a:lnTo>
                <a:lnTo>
                  <a:pt x="548" y="5801"/>
                </a:lnTo>
                <a:cubicBezTo>
                  <a:pt x="553" y="5799"/>
                  <a:pt x="555" y="5792"/>
                  <a:pt x="550" y="5782"/>
                </a:cubicBezTo>
                <a:lnTo>
                  <a:pt x="558" y="5776"/>
                </a:lnTo>
                <a:lnTo>
                  <a:pt x="562" y="5754"/>
                </a:lnTo>
                <a:cubicBezTo>
                  <a:pt x="566" y="5764"/>
                  <a:pt x="563" y="5770"/>
                  <a:pt x="559" y="5775"/>
                </a:cubicBezTo>
                <a:lnTo>
                  <a:pt x="558" y="5776"/>
                </a:lnTo>
                <a:lnTo>
                  <a:pt x="545" y="5844"/>
                </a:lnTo>
                <a:cubicBezTo>
                  <a:pt x="543" y="5874"/>
                  <a:pt x="545" y="5903"/>
                  <a:pt x="544" y="5928"/>
                </a:cubicBezTo>
                <a:cubicBezTo>
                  <a:pt x="469" y="6197"/>
                  <a:pt x="373" y="6477"/>
                  <a:pt x="317" y="6786"/>
                </a:cubicBezTo>
                <a:cubicBezTo>
                  <a:pt x="303" y="6864"/>
                  <a:pt x="289" y="6941"/>
                  <a:pt x="284" y="7039"/>
                </a:cubicBezTo>
                <a:cubicBezTo>
                  <a:pt x="251" y="7291"/>
                  <a:pt x="195" y="7600"/>
                  <a:pt x="162" y="7852"/>
                </a:cubicBezTo>
                <a:cubicBezTo>
                  <a:pt x="137" y="8042"/>
                  <a:pt x="113" y="8203"/>
                  <a:pt x="123" y="8294"/>
                </a:cubicBezTo>
                <a:lnTo>
                  <a:pt x="138" y="8336"/>
                </a:lnTo>
                <a:lnTo>
                  <a:pt x="133" y="8365"/>
                </a:lnTo>
                <a:lnTo>
                  <a:pt x="128" y="8368"/>
                </a:lnTo>
                <a:cubicBezTo>
                  <a:pt x="125" y="8369"/>
                  <a:pt x="125" y="8369"/>
                  <a:pt x="125" y="8369"/>
                </a:cubicBezTo>
                <a:cubicBezTo>
                  <a:pt x="125" y="8369"/>
                  <a:pt x="125" y="8369"/>
                  <a:pt x="114" y="8398"/>
                </a:cubicBezTo>
                <a:lnTo>
                  <a:pt x="124" y="8419"/>
                </a:lnTo>
                <a:lnTo>
                  <a:pt x="118" y="8452"/>
                </a:lnTo>
                <a:lnTo>
                  <a:pt x="135" y="8444"/>
                </a:lnTo>
                <a:lnTo>
                  <a:pt x="141" y="8456"/>
                </a:lnTo>
                <a:cubicBezTo>
                  <a:pt x="141" y="8456"/>
                  <a:pt x="141" y="8457"/>
                  <a:pt x="142" y="8454"/>
                </a:cubicBezTo>
                <a:lnTo>
                  <a:pt x="148" y="8442"/>
                </a:lnTo>
                <a:lnTo>
                  <a:pt x="148" y="8455"/>
                </a:lnTo>
                <a:cubicBezTo>
                  <a:pt x="137" y="8512"/>
                  <a:pt x="101" y="8617"/>
                  <a:pt x="103" y="8640"/>
                </a:cubicBezTo>
                <a:cubicBezTo>
                  <a:pt x="77" y="8704"/>
                  <a:pt x="93" y="8718"/>
                  <a:pt x="125" y="8715"/>
                </a:cubicBezTo>
                <a:cubicBezTo>
                  <a:pt x="85" y="8796"/>
                  <a:pt x="94" y="9058"/>
                  <a:pt x="73" y="9184"/>
                </a:cubicBezTo>
                <a:cubicBezTo>
                  <a:pt x="62" y="9231"/>
                  <a:pt x="46" y="9248"/>
                  <a:pt x="34" y="9295"/>
                </a:cubicBezTo>
                <a:cubicBezTo>
                  <a:pt x="-10" y="9686"/>
                  <a:pt x="28" y="10085"/>
                  <a:pt x="30" y="10456"/>
                </a:cubicBezTo>
                <a:cubicBezTo>
                  <a:pt x="27" y="10596"/>
                  <a:pt x="-35" y="10803"/>
                  <a:pt x="29" y="10798"/>
                </a:cubicBezTo>
                <a:cubicBezTo>
                  <a:pt x="38" y="10890"/>
                  <a:pt x="46" y="10982"/>
                  <a:pt x="17" y="11015"/>
                </a:cubicBezTo>
                <a:cubicBezTo>
                  <a:pt x="40" y="11090"/>
                  <a:pt x="37" y="11059"/>
                  <a:pt x="84" y="11040"/>
                </a:cubicBezTo>
                <a:cubicBezTo>
                  <a:pt x="107" y="10775"/>
                  <a:pt x="63" y="10454"/>
                  <a:pt x="75" y="10236"/>
                </a:cubicBezTo>
                <a:cubicBezTo>
                  <a:pt x="57" y="10222"/>
                  <a:pt x="72" y="10206"/>
                  <a:pt x="89" y="10220"/>
                </a:cubicBezTo>
                <a:cubicBezTo>
                  <a:pt x="89" y="10220"/>
                  <a:pt x="92" y="10250"/>
                  <a:pt x="92" y="10250"/>
                </a:cubicBezTo>
                <a:cubicBezTo>
                  <a:pt x="80" y="10297"/>
                  <a:pt x="98" y="10312"/>
                  <a:pt x="115" y="10326"/>
                </a:cubicBezTo>
                <a:lnTo>
                  <a:pt x="125" y="10279"/>
                </a:lnTo>
                <a:lnTo>
                  <a:pt x="123" y="10248"/>
                </a:lnTo>
                <a:cubicBezTo>
                  <a:pt x="126" y="10278"/>
                  <a:pt x="127" y="10279"/>
                  <a:pt x="127" y="10279"/>
                </a:cubicBezTo>
                <a:lnTo>
                  <a:pt x="125" y="10279"/>
                </a:lnTo>
                <a:lnTo>
                  <a:pt x="159" y="10678"/>
                </a:lnTo>
                <a:cubicBezTo>
                  <a:pt x="164" y="10820"/>
                  <a:pt x="165" y="10963"/>
                  <a:pt x="171" y="11110"/>
                </a:cubicBezTo>
                <a:cubicBezTo>
                  <a:pt x="168" y="11420"/>
                  <a:pt x="197" y="11727"/>
                  <a:pt x="240" y="12018"/>
                </a:cubicBezTo>
                <a:cubicBezTo>
                  <a:pt x="246" y="12079"/>
                  <a:pt x="233" y="12127"/>
                  <a:pt x="224" y="12205"/>
                </a:cubicBezTo>
                <a:cubicBezTo>
                  <a:pt x="265" y="12465"/>
                  <a:pt x="279" y="12618"/>
                  <a:pt x="320" y="12878"/>
                </a:cubicBezTo>
                <a:lnTo>
                  <a:pt x="293" y="12896"/>
                </a:lnTo>
                <a:lnTo>
                  <a:pt x="463" y="13780"/>
                </a:lnTo>
                <a:lnTo>
                  <a:pt x="472" y="13781"/>
                </a:lnTo>
                <a:cubicBezTo>
                  <a:pt x="476" y="13777"/>
                  <a:pt x="475" y="13769"/>
                  <a:pt x="467" y="13762"/>
                </a:cubicBezTo>
                <a:lnTo>
                  <a:pt x="471" y="13755"/>
                </a:lnTo>
                <a:lnTo>
                  <a:pt x="464" y="13731"/>
                </a:lnTo>
                <a:cubicBezTo>
                  <a:pt x="473" y="13738"/>
                  <a:pt x="473" y="13747"/>
                  <a:pt x="472" y="13752"/>
                </a:cubicBezTo>
                <a:lnTo>
                  <a:pt x="471" y="13755"/>
                </a:lnTo>
                <a:lnTo>
                  <a:pt x="490" y="13820"/>
                </a:lnTo>
                <a:cubicBezTo>
                  <a:pt x="503" y="13848"/>
                  <a:pt x="517" y="13874"/>
                  <a:pt x="527" y="13896"/>
                </a:cubicBezTo>
                <a:cubicBezTo>
                  <a:pt x="584" y="14170"/>
                  <a:pt x="628" y="14461"/>
                  <a:pt x="721" y="14762"/>
                </a:cubicBezTo>
                <a:cubicBezTo>
                  <a:pt x="744" y="14838"/>
                  <a:pt x="767" y="14913"/>
                  <a:pt x="808" y="15002"/>
                </a:cubicBezTo>
                <a:cubicBezTo>
                  <a:pt x="895" y="15243"/>
                  <a:pt x="987" y="15544"/>
                  <a:pt x="1074" y="15784"/>
                </a:cubicBezTo>
                <a:cubicBezTo>
                  <a:pt x="1117" y="15904"/>
                  <a:pt x="1155" y="16013"/>
                  <a:pt x="1191" y="16095"/>
                </a:cubicBezTo>
                <a:lnTo>
                  <a:pt x="1241" y="16191"/>
                </a:lnTo>
                <a:lnTo>
                  <a:pt x="1304" y="16376"/>
                </a:lnTo>
                <a:lnTo>
                  <a:pt x="1357" y="16621"/>
                </a:lnTo>
                <a:cubicBezTo>
                  <a:pt x="1472" y="16844"/>
                  <a:pt x="1592" y="17155"/>
                  <a:pt x="1676" y="17416"/>
                </a:cubicBezTo>
                <a:cubicBezTo>
                  <a:pt x="1676" y="17416"/>
                  <a:pt x="1676" y="17417"/>
                  <a:pt x="1654" y="17412"/>
                </a:cubicBezTo>
                <a:cubicBezTo>
                  <a:pt x="1658" y="17391"/>
                  <a:pt x="1640" y="17365"/>
                  <a:pt x="1613" y="17382"/>
                </a:cubicBezTo>
                <a:lnTo>
                  <a:pt x="1614" y="17396"/>
                </a:lnTo>
                <a:lnTo>
                  <a:pt x="1644" y="17455"/>
                </a:lnTo>
                <a:cubicBezTo>
                  <a:pt x="1622" y="17451"/>
                  <a:pt x="1622" y="17451"/>
                  <a:pt x="1622" y="17451"/>
                </a:cubicBezTo>
                <a:lnTo>
                  <a:pt x="1614" y="17396"/>
                </a:lnTo>
                <a:lnTo>
                  <a:pt x="1459" y="17082"/>
                </a:lnTo>
                <a:cubicBezTo>
                  <a:pt x="1406" y="16964"/>
                  <a:pt x="1354" y="16853"/>
                  <a:pt x="1281" y="16761"/>
                </a:cubicBezTo>
                <a:cubicBezTo>
                  <a:pt x="1241" y="16620"/>
                  <a:pt x="1196" y="16390"/>
                  <a:pt x="1102" y="16394"/>
                </a:cubicBezTo>
                <a:cubicBezTo>
                  <a:pt x="1156" y="16582"/>
                  <a:pt x="1178" y="16697"/>
                  <a:pt x="1254" y="16890"/>
                </a:cubicBezTo>
                <a:cubicBezTo>
                  <a:pt x="1258" y="16869"/>
                  <a:pt x="1280" y="16873"/>
                  <a:pt x="1263" y="16848"/>
                </a:cubicBezTo>
                <a:cubicBezTo>
                  <a:pt x="1285" y="16852"/>
                  <a:pt x="1315" y="17036"/>
                  <a:pt x="1333" y="17061"/>
                </a:cubicBezTo>
                <a:cubicBezTo>
                  <a:pt x="1342" y="17130"/>
                  <a:pt x="1365" y="17135"/>
                  <a:pt x="1392" y="17118"/>
                </a:cubicBezTo>
                <a:cubicBezTo>
                  <a:pt x="1396" y="17207"/>
                  <a:pt x="1532" y="17434"/>
                  <a:pt x="1577" y="17554"/>
                </a:cubicBezTo>
                <a:cubicBezTo>
                  <a:pt x="1590" y="17601"/>
                  <a:pt x="1586" y="17622"/>
                  <a:pt x="1599" y="17669"/>
                </a:cubicBezTo>
                <a:cubicBezTo>
                  <a:pt x="1754" y="18033"/>
                  <a:pt x="1986" y="18367"/>
                  <a:pt x="2172" y="18692"/>
                </a:cubicBezTo>
                <a:cubicBezTo>
                  <a:pt x="2239" y="18817"/>
                  <a:pt x="2287" y="19025"/>
                  <a:pt x="2340" y="18991"/>
                </a:cubicBezTo>
                <a:cubicBezTo>
                  <a:pt x="2393" y="19068"/>
                  <a:pt x="2447" y="19146"/>
                  <a:pt x="2438" y="19189"/>
                </a:cubicBezTo>
                <a:cubicBezTo>
                  <a:pt x="2496" y="19244"/>
                  <a:pt x="2478" y="19218"/>
                  <a:pt x="2509" y="19180"/>
                </a:cubicBezTo>
                <a:cubicBezTo>
                  <a:pt x="2399" y="18936"/>
                  <a:pt x="2198" y="18676"/>
                  <a:pt x="2100" y="18479"/>
                </a:cubicBezTo>
                <a:cubicBezTo>
                  <a:pt x="2078" y="18474"/>
                  <a:pt x="2083" y="18452"/>
                  <a:pt x="2106" y="18456"/>
                </a:cubicBezTo>
                <a:cubicBezTo>
                  <a:pt x="2106" y="18456"/>
                  <a:pt x="2124" y="18482"/>
                  <a:pt x="2124" y="18482"/>
                </a:cubicBezTo>
                <a:cubicBezTo>
                  <a:pt x="2137" y="18530"/>
                  <a:pt x="2159" y="18534"/>
                  <a:pt x="2181" y="18539"/>
                </a:cubicBezTo>
                <a:lnTo>
                  <a:pt x="2168" y="18492"/>
                </a:lnTo>
                <a:lnTo>
                  <a:pt x="2395" y="18828"/>
                </a:lnTo>
                <a:cubicBezTo>
                  <a:pt x="2470" y="18951"/>
                  <a:pt x="2543" y="19075"/>
                  <a:pt x="2620" y="19201"/>
                </a:cubicBezTo>
                <a:cubicBezTo>
                  <a:pt x="2771" y="19475"/>
                  <a:pt x="2949" y="19733"/>
                  <a:pt x="3131" y="19969"/>
                </a:cubicBezTo>
                <a:cubicBezTo>
                  <a:pt x="3166" y="20020"/>
                  <a:pt x="3181" y="20067"/>
                  <a:pt x="3212" y="20140"/>
                </a:cubicBezTo>
                <a:cubicBezTo>
                  <a:pt x="3376" y="20350"/>
                  <a:pt x="3464" y="20478"/>
                  <a:pt x="3629" y="20688"/>
                </a:cubicBezTo>
                <a:lnTo>
                  <a:pt x="3614" y="20716"/>
                </a:lnTo>
                <a:lnTo>
                  <a:pt x="4204" y="21415"/>
                </a:lnTo>
                <a:lnTo>
                  <a:pt x="4212" y="21412"/>
                </a:lnTo>
                <a:cubicBezTo>
                  <a:pt x="4213" y="21407"/>
                  <a:pt x="4209" y="21401"/>
                  <a:pt x="4198" y="21399"/>
                </a:cubicBezTo>
                <a:lnTo>
                  <a:pt x="4197" y="21390"/>
                </a:lnTo>
                <a:lnTo>
                  <a:pt x="4180" y="21372"/>
                </a:lnTo>
                <a:cubicBezTo>
                  <a:pt x="4191" y="21375"/>
                  <a:pt x="4195" y="21382"/>
                  <a:pt x="4197" y="21388"/>
                </a:cubicBezTo>
                <a:lnTo>
                  <a:pt x="4197" y="21390"/>
                </a:lnTo>
                <a:lnTo>
                  <a:pt x="4247" y="21439"/>
                </a:lnTo>
                <a:cubicBezTo>
                  <a:pt x="4272" y="21458"/>
                  <a:pt x="4298" y="21474"/>
                  <a:pt x="4318" y="21489"/>
                </a:cubicBezTo>
                <a:lnTo>
                  <a:pt x="4413" y="21600"/>
                </a:lnTo>
                <a:lnTo>
                  <a:pt x="4636" y="21600"/>
                </a:lnTo>
                <a:lnTo>
                  <a:pt x="4469" y="21404"/>
                </a:lnTo>
                <a:cubicBezTo>
                  <a:pt x="4344" y="21254"/>
                  <a:pt x="4223" y="21114"/>
                  <a:pt x="4074" y="20996"/>
                </a:cubicBezTo>
                <a:cubicBezTo>
                  <a:pt x="4021" y="20919"/>
                  <a:pt x="3985" y="20868"/>
                  <a:pt x="3949" y="20816"/>
                </a:cubicBezTo>
                <a:cubicBezTo>
                  <a:pt x="3833" y="20705"/>
                  <a:pt x="3874" y="20735"/>
                  <a:pt x="3741" y="20598"/>
                </a:cubicBezTo>
                <a:cubicBezTo>
                  <a:pt x="3723" y="20572"/>
                  <a:pt x="3750" y="20555"/>
                  <a:pt x="3750" y="20555"/>
                </a:cubicBezTo>
                <a:cubicBezTo>
                  <a:pt x="3630" y="20354"/>
                  <a:pt x="3537" y="20247"/>
                  <a:pt x="3466" y="20144"/>
                </a:cubicBezTo>
                <a:cubicBezTo>
                  <a:pt x="3377" y="20015"/>
                  <a:pt x="3301" y="19934"/>
                  <a:pt x="3190" y="19801"/>
                </a:cubicBezTo>
                <a:cubicBezTo>
                  <a:pt x="3185" y="19767"/>
                  <a:pt x="3197" y="19764"/>
                  <a:pt x="3217" y="19768"/>
                </a:cubicBezTo>
                <a:cubicBezTo>
                  <a:pt x="3227" y="19769"/>
                  <a:pt x="3239" y="19774"/>
                  <a:pt x="3251" y="19776"/>
                </a:cubicBezTo>
                <a:lnTo>
                  <a:pt x="3274" y="19776"/>
                </a:lnTo>
                <a:lnTo>
                  <a:pt x="3311" y="19834"/>
                </a:lnTo>
                <a:cubicBezTo>
                  <a:pt x="3311" y="19812"/>
                  <a:pt x="3333" y="19812"/>
                  <a:pt x="3311" y="19790"/>
                </a:cubicBezTo>
                <a:cubicBezTo>
                  <a:pt x="3333" y="19790"/>
                  <a:pt x="3401" y="19964"/>
                  <a:pt x="3424" y="19986"/>
                </a:cubicBezTo>
                <a:cubicBezTo>
                  <a:pt x="3447" y="20052"/>
                  <a:pt x="3469" y="20052"/>
                  <a:pt x="3492" y="20030"/>
                </a:cubicBezTo>
                <a:cubicBezTo>
                  <a:pt x="3514" y="20117"/>
                  <a:pt x="3696" y="20313"/>
                  <a:pt x="3764" y="20422"/>
                </a:cubicBezTo>
                <a:cubicBezTo>
                  <a:pt x="3787" y="20466"/>
                  <a:pt x="3787" y="20488"/>
                  <a:pt x="3810" y="20531"/>
                </a:cubicBezTo>
                <a:cubicBezTo>
                  <a:pt x="4037" y="20858"/>
                  <a:pt x="4332" y="21142"/>
                  <a:pt x="4582" y="21425"/>
                </a:cubicBezTo>
                <a:cubicBezTo>
                  <a:pt x="4605" y="21452"/>
                  <a:pt x="4628" y="21486"/>
                  <a:pt x="4650" y="21519"/>
                </a:cubicBezTo>
                <a:lnTo>
                  <a:pt x="4703" y="21600"/>
                </a:lnTo>
                <a:lnTo>
                  <a:pt x="4804" y="21600"/>
                </a:lnTo>
                <a:lnTo>
                  <a:pt x="4732" y="21519"/>
                </a:lnTo>
                <a:cubicBezTo>
                  <a:pt x="4633" y="21415"/>
                  <a:pt x="4537" y="21316"/>
                  <a:pt x="4469" y="21229"/>
                </a:cubicBezTo>
                <a:cubicBezTo>
                  <a:pt x="4446" y="21229"/>
                  <a:pt x="4446" y="21208"/>
                  <a:pt x="4469" y="21208"/>
                </a:cubicBezTo>
                <a:cubicBezTo>
                  <a:pt x="4469" y="21208"/>
                  <a:pt x="4491" y="21229"/>
                  <a:pt x="4491" y="21229"/>
                </a:cubicBezTo>
                <a:cubicBezTo>
                  <a:pt x="4514" y="21272"/>
                  <a:pt x="4537" y="21272"/>
                  <a:pt x="4560" y="21272"/>
                </a:cubicBezTo>
                <a:lnTo>
                  <a:pt x="4537" y="21230"/>
                </a:lnTo>
                <a:lnTo>
                  <a:pt x="4830" y="21515"/>
                </a:lnTo>
                <a:lnTo>
                  <a:pt x="4907" y="21600"/>
                </a:lnTo>
                <a:lnTo>
                  <a:pt x="6373" y="21600"/>
                </a:lnTo>
                <a:lnTo>
                  <a:pt x="5941" y="21155"/>
                </a:lnTo>
                <a:cubicBezTo>
                  <a:pt x="3675" y="18692"/>
                  <a:pt x="2217" y="15564"/>
                  <a:pt x="1913" y="12185"/>
                </a:cubicBezTo>
                <a:cubicBezTo>
                  <a:pt x="1885" y="11840"/>
                  <a:pt x="1858" y="11520"/>
                  <a:pt x="1858" y="11175"/>
                </a:cubicBezTo>
                <a:cubicBezTo>
                  <a:pt x="1858" y="11175"/>
                  <a:pt x="1831" y="11175"/>
                  <a:pt x="1831" y="11149"/>
                </a:cubicBezTo>
                <a:lnTo>
                  <a:pt x="1831" y="11069"/>
                </a:lnTo>
                <a:lnTo>
                  <a:pt x="1858" y="11042"/>
                </a:lnTo>
                <a:lnTo>
                  <a:pt x="1858" y="10299"/>
                </a:lnTo>
                <a:cubicBezTo>
                  <a:pt x="1886" y="9714"/>
                  <a:pt x="1940" y="9156"/>
                  <a:pt x="2024" y="8571"/>
                </a:cubicBezTo>
                <a:cubicBezTo>
                  <a:pt x="2300" y="6685"/>
                  <a:pt x="2910" y="4905"/>
                  <a:pt x="3824" y="3311"/>
                </a:cubicBezTo>
                <a:cubicBezTo>
                  <a:pt x="4295" y="2408"/>
                  <a:pt x="4904" y="1531"/>
                  <a:pt x="5568" y="708"/>
                </a:cubicBezTo>
                <a:cubicBezTo>
                  <a:pt x="5541" y="734"/>
                  <a:pt x="5541" y="734"/>
                  <a:pt x="5514" y="734"/>
                </a:cubicBezTo>
                <a:cubicBezTo>
                  <a:pt x="5569" y="654"/>
                  <a:pt x="5706" y="494"/>
                  <a:pt x="5817" y="361"/>
                </a:cubicBezTo>
                <a:cubicBezTo>
                  <a:pt x="5900" y="282"/>
                  <a:pt x="5956" y="203"/>
                  <a:pt x="6011" y="176"/>
                </a:cubicBezTo>
                <a:lnTo>
                  <a:pt x="6186" y="0"/>
                </a:lnTo>
                <a:lnTo>
                  <a:pt x="3903" y="0"/>
                </a:lnTo>
                <a:lnTo>
                  <a:pt x="3582" y="370"/>
                </a:lnTo>
                <a:lnTo>
                  <a:pt x="3511" y="461"/>
                </a:lnTo>
                <a:lnTo>
                  <a:pt x="3511" y="450"/>
                </a:lnTo>
                <a:cubicBezTo>
                  <a:pt x="3494" y="476"/>
                  <a:pt x="3467" y="459"/>
                  <a:pt x="3397" y="562"/>
                </a:cubicBezTo>
                <a:cubicBezTo>
                  <a:pt x="3462" y="438"/>
                  <a:pt x="3571" y="304"/>
                  <a:pt x="3681" y="170"/>
                </a:cubicBezTo>
                <a:lnTo>
                  <a:pt x="3798" y="0"/>
                </a:lnTo>
                <a:lnTo>
                  <a:pt x="3589" y="0"/>
                </a:lnTo>
                <a:close/>
                <a:moveTo>
                  <a:pt x="3824" y="3311"/>
                </a:moveTo>
                <a:cubicBezTo>
                  <a:pt x="2855" y="5125"/>
                  <a:pt x="2246" y="7120"/>
                  <a:pt x="2072" y="9246"/>
                </a:cubicBezTo>
                <a:lnTo>
                  <a:pt x="2043" y="9804"/>
                </a:lnTo>
                <a:lnTo>
                  <a:pt x="2030" y="9869"/>
                </a:lnTo>
                <a:cubicBezTo>
                  <a:pt x="2041" y="9859"/>
                  <a:pt x="2041" y="9859"/>
                  <a:pt x="2031" y="9849"/>
                </a:cubicBezTo>
                <a:cubicBezTo>
                  <a:pt x="2032" y="9829"/>
                  <a:pt x="2022" y="9819"/>
                  <a:pt x="2021" y="9839"/>
                </a:cubicBezTo>
                <a:cubicBezTo>
                  <a:pt x="2021" y="9839"/>
                  <a:pt x="2010" y="9868"/>
                  <a:pt x="2020" y="9879"/>
                </a:cubicBezTo>
                <a:cubicBezTo>
                  <a:pt x="2020" y="9879"/>
                  <a:pt x="2008" y="9889"/>
                  <a:pt x="2008" y="9889"/>
                </a:cubicBezTo>
                <a:cubicBezTo>
                  <a:pt x="2008" y="9889"/>
                  <a:pt x="2008" y="9888"/>
                  <a:pt x="2018" y="9899"/>
                </a:cubicBezTo>
                <a:cubicBezTo>
                  <a:pt x="1980" y="10049"/>
                  <a:pt x="1963" y="10199"/>
                  <a:pt x="2000" y="10321"/>
                </a:cubicBezTo>
                <a:cubicBezTo>
                  <a:pt x="1944" y="10410"/>
                  <a:pt x="1977" y="10633"/>
                  <a:pt x="1961" y="10764"/>
                </a:cubicBezTo>
                <a:cubicBezTo>
                  <a:pt x="1969" y="10815"/>
                  <a:pt x="1981" y="10805"/>
                  <a:pt x="1992" y="10775"/>
                </a:cubicBezTo>
                <a:cubicBezTo>
                  <a:pt x="1979" y="10845"/>
                  <a:pt x="1996" y="10927"/>
                  <a:pt x="1974" y="10946"/>
                </a:cubicBezTo>
                <a:cubicBezTo>
                  <a:pt x="1980" y="11057"/>
                  <a:pt x="1988" y="11128"/>
                  <a:pt x="1986" y="11189"/>
                </a:cubicBezTo>
                <a:cubicBezTo>
                  <a:pt x="1993" y="11260"/>
                  <a:pt x="2001" y="11311"/>
                  <a:pt x="2029" y="11402"/>
                </a:cubicBezTo>
                <a:cubicBezTo>
                  <a:pt x="2050" y="11403"/>
                  <a:pt x="2040" y="11373"/>
                  <a:pt x="2061" y="11374"/>
                </a:cubicBezTo>
                <a:cubicBezTo>
                  <a:pt x="2076" y="11516"/>
                  <a:pt x="2073" y="11616"/>
                  <a:pt x="2089" y="11738"/>
                </a:cubicBezTo>
                <a:lnTo>
                  <a:pt x="2091" y="11811"/>
                </a:lnTo>
                <a:lnTo>
                  <a:pt x="2080" y="11786"/>
                </a:lnTo>
                <a:lnTo>
                  <a:pt x="2096" y="11916"/>
                </a:lnTo>
                <a:lnTo>
                  <a:pt x="2096" y="11925"/>
                </a:lnTo>
                <a:lnTo>
                  <a:pt x="2099" y="11939"/>
                </a:lnTo>
                <a:lnTo>
                  <a:pt x="2166" y="12464"/>
                </a:lnTo>
                <a:cubicBezTo>
                  <a:pt x="2197" y="12690"/>
                  <a:pt x="2232" y="12915"/>
                  <a:pt x="2274" y="13141"/>
                </a:cubicBezTo>
                <a:cubicBezTo>
                  <a:pt x="2274" y="13194"/>
                  <a:pt x="2273" y="13247"/>
                  <a:pt x="2301" y="13274"/>
                </a:cubicBezTo>
                <a:cubicBezTo>
                  <a:pt x="2488" y="14280"/>
                  <a:pt x="2775" y="15252"/>
                  <a:pt x="3152" y="16180"/>
                </a:cubicBezTo>
                <a:lnTo>
                  <a:pt x="3537" y="17045"/>
                </a:lnTo>
                <a:lnTo>
                  <a:pt x="3539" y="17055"/>
                </a:lnTo>
                <a:cubicBezTo>
                  <a:pt x="3541" y="17065"/>
                  <a:pt x="3545" y="17076"/>
                  <a:pt x="3553" y="17080"/>
                </a:cubicBezTo>
                <a:cubicBezTo>
                  <a:pt x="3553" y="17080"/>
                  <a:pt x="3545" y="17095"/>
                  <a:pt x="3545" y="17095"/>
                </a:cubicBezTo>
                <a:cubicBezTo>
                  <a:pt x="3545" y="17095"/>
                  <a:pt x="3545" y="17094"/>
                  <a:pt x="3561" y="17101"/>
                </a:cubicBezTo>
                <a:cubicBezTo>
                  <a:pt x="3588" y="17280"/>
                  <a:pt x="3639" y="17451"/>
                  <a:pt x="3735" y="17569"/>
                </a:cubicBezTo>
                <a:cubicBezTo>
                  <a:pt x="3715" y="17689"/>
                  <a:pt x="3852" y="17918"/>
                  <a:pt x="3894" y="18066"/>
                </a:cubicBezTo>
                <a:cubicBezTo>
                  <a:pt x="3927" y="18118"/>
                  <a:pt x="3934" y="18102"/>
                  <a:pt x="3933" y="18065"/>
                </a:cubicBezTo>
                <a:cubicBezTo>
                  <a:pt x="3951" y="18147"/>
                  <a:pt x="4008" y="18229"/>
                  <a:pt x="3993" y="18259"/>
                </a:cubicBezTo>
                <a:cubicBezTo>
                  <a:pt x="4051" y="18377"/>
                  <a:pt x="4091" y="18451"/>
                  <a:pt x="4116" y="18518"/>
                </a:cubicBezTo>
                <a:cubicBezTo>
                  <a:pt x="4156" y="18591"/>
                  <a:pt x="4188" y="18642"/>
                  <a:pt x="4260" y="18730"/>
                </a:cubicBezTo>
                <a:cubicBezTo>
                  <a:pt x="4284" y="18722"/>
                  <a:pt x="4259" y="18693"/>
                  <a:pt x="4283" y="18685"/>
                </a:cubicBezTo>
                <a:cubicBezTo>
                  <a:pt x="4364" y="18833"/>
                  <a:pt x="4405" y="18945"/>
                  <a:pt x="4478" y="19070"/>
                </a:cubicBezTo>
                <a:cubicBezTo>
                  <a:pt x="4528" y="19203"/>
                  <a:pt x="4601" y="19328"/>
                  <a:pt x="4714" y="19490"/>
                </a:cubicBezTo>
                <a:cubicBezTo>
                  <a:pt x="4665" y="19394"/>
                  <a:pt x="4721" y="19437"/>
                  <a:pt x="4768" y="19459"/>
                </a:cubicBezTo>
                <a:cubicBezTo>
                  <a:pt x="4784" y="19466"/>
                  <a:pt x="4792" y="19489"/>
                  <a:pt x="4808" y="19496"/>
                </a:cubicBezTo>
                <a:cubicBezTo>
                  <a:pt x="4808" y="19496"/>
                  <a:pt x="4815" y="19481"/>
                  <a:pt x="4806" y="19459"/>
                </a:cubicBezTo>
                <a:cubicBezTo>
                  <a:pt x="4806" y="19459"/>
                  <a:pt x="4807" y="19458"/>
                  <a:pt x="4798" y="19436"/>
                </a:cubicBezTo>
                <a:cubicBezTo>
                  <a:pt x="4815" y="19481"/>
                  <a:pt x="4837" y="19435"/>
                  <a:pt x="4789" y="19376"/>
                </a:cubicBezTo>
                <a:cubicBezTo>
                  <a:pt x="4789" y="19376"/>
                  <a:pt x="4789" y="19377"/>
                  <a:pt x="4766" y="19385"/>
                </a:cubicBezTo>
                <a:cubicBezTo>
                  <a:pt x="4750" y="19378"/>
                  <a:pt x="4742" y="19355"/>
                  <a:pt x="4742" y="19355"/>
                </a:cubicBezTo>
                <a:cubicBezTo>
                  <a:pt x="4719" y="19363"/>
                  <a:pt x="4734" y="19370"/>
                  <a:pt x="4742" y="19392"/>
                </a:cubicBezTo>
                <a:cubicBezTo>
                  <a:pt x="4742" y="19392"/>
                  <a:pt x="4743" y="19393"/>
                  <a:pt x="4752" y="19415"/>
                </a:cubicBezTo>
                <a:cubicBezTo>
                  <a:pt x="4688" y="19349"/>
                  <a:pt x="4606" y="19201"/>
                  <a:pt x="4621" y="19171"/>
                </a:cubicBezTo>
                <a:cubicBezTo>
                  <a:pt x="4540" y="19024"/>
                  <a:pt x="4428" y="18899"/>
                  <a:pt x="4418" y="18802"/>
                </a:cubicBezTo>
                <a:cubicBezTo>
                  <a:pt x="4369" y="18706"/>
                  <a:pt x="4362" y="18759"/>
                  <a:pt x="4314" y="18700"/>
                </a:cubicBezTo>
                <a:cubicBezTo>
                  <a:pt x="4265" y="18604"/>
                  <a:pt x="4305" y="18603"/>
                  <a:pt x="4280" y="18536"/>
                </a:cubicBezTo>
                <a:cubicBezTo>
                  <a:pt x="4192" y="18441"/>
                  <a:pt x="4159" y="18352"/>
                  <a:pt x="4134" y="18285"/>
                </a:cubicBezTo>
                <a:cubicBezTo>
                  <a:pt x="4109" y="18218"/>
                  <a:pt x="4091" y="18137"/>
                  <a:pt x="4026" y="18034"/>
                </a:cubicBezTo>
                <a:cubicBezTo>
                  <a:pt x="3994" y="18019"/>
                  <a:pt x="3972" y="17990"/>
                  <a:pt x="3972" y="18028"/>
                </a:cubicBezTo>
                <a:cubicBezTo>
                  <a:pt x="3903" y="17895"/>
                  <a:pt x="3859" y="17777"/>
                  <a:pt x="3823" y="17661"/>
                </a:cubicBezTo>
                <a:lnTo>
                  <a:pt x="3774" y="17501"/>
                </a:lnTo>
                <a:lnTo>
                  <a:pt x="4023" y="17975"/>
                </a:lnTo>
                <a:cubicBezTo>
                  <a:pt x="4701" y="19165"/>
                  <a:pt x="5537" y="20260"/>
                  <a:pt x="6502" y="21236"/>
                </a:cubicBezTo>
                <a:lnTo>
                  <a:pt x="6893" y="21600"/>
                </a:lnTo>
                <a:lnTo>
                  <a:pt x="8098" y="21600"/>
                </a:lnTo>
                <a:lnTo>
                  <a:pt x="7922" y="21378"/>
                </a:lnTo>
                <a:cubicBezTo>
                  <a:pt x="7729" y="21085"/>
                  <a:pt x="7534" y="20819"/>
                  <a:pt x="7340" y="20554"/>
                </a:cubicBezTo>
                <a:cubicBezTo>
                  <a:pt x="7285" y="20554"/>
                  <a:pt x="7285" y="20581"/>
                  <a:pt x="7285" y="20634"/>
                </a:cubicBezTo>
                <a:cubicBezTo>
                  <a:pt x="7147" y="20395"/>
                  <a:pt x="7036" y="20236"/>
                  <a:pt x="6953" y="20050"/>
                </a:cubicBezTo>
                <a:cubicBezTo>
                  <a:pt x="6870" y="19911"/>
                  <a:pt x="6803" y="19771"/>
                  <a:pt x="6704" y="19609"/>
                </a:cubicBezTo>
                <a:lnTo>
                  <a:pt x="6609" y="19462"/>
                </a:lnTo>
                <a:lnTo>
                  <a:pt x="6594" y="19465"/>
                </a:lnTo>
                <a:cubicBezTo>
                  <a:pt x="6594" y="19465"/>
                  <a:pt x="6565" y="19465"/>
                  <a:pt x="6538" y="19439"/>
                </a:cubicBezTo>
                <a:lnTo>
                  <a:pt x="6510" y="19439"/>
                </a:lnTo>
                <a:cubicBezTo>
                  <a:pt x="6483" y="19386"/>
                  <a:pt x="6427" y="19332"/>
                  <a:pt x="6454" y="19305"/>
                </a:cubicBezTo>
                <a:cubicBezTo>
                  <a:pt x="6427" y="19305"/>
                  <a:pt x="6400" y="19279"/>
                  <a:pt x="6400" y="19252"/>
                </a:cubicBezTo>
                <a:lnTo>
                  <a:pt x="6400" y="19226"/>
                </a:lnTo>
                <a:lnTo>
                  <a:pt x="6427" y="19226"/>
                </a:lnTo>
                <a:cubicBezTo>
                  <a:pt x="6372" y="19160"/>
                  <a:pt x="6344" y="19106"/>
                  <a:pt x="6316" y="19052"/>
                </a:cubicBezTo>
                <a:lnTo>
                  <a:pt x="6273" y="18975"/>
                </a:lnTo>
                <a:lnTo>
                  <a:pt x="6277" y="18970"/>
                </a:lnTo>
                <a:cubicBezTo>
                  <a:pt x="6291" y="18971"/>
                  <a:pt x="6317" y="18986"/>
                  <a:pt x="6341" y="18996"/>
                </a:cubicBezTo>
                <a:cubicBezTo>
                  <a:pt x="6357" y="19003"/>
                  <a:pt x="6367" y="19025"/>
                  <a:pt x="6383" y="19031"/>
                </a:cubicBezTo>
                <a:lnTo>
                  <a:pt x="6383" y="19024"/>
                </a:lnTo>
                <a:lnTo>
                  <a:pt x="6454" y="19092"/>
                </a:lnTo>
                <a:cubicBezTo>
                  <a:pt x="6427" y="19066"/>
                  <a:pt x="6400" y="19040"/>
                  <a:pt x="6400" y="19014"/>
                </a:cubicBezTo>
                <a:cubicBezTo>
                  <a:pt x="6510" y="19147"/>
                  <a:pt x="6648" y="19305"/>
                  <a:pt x="6786" y="19491"/>
                </a:cubicBezTo>
                <a:cubicBezTo>
                  <a:pt x="6925" y="19677"/>
                  <a:pt x="7064" y="19863"/>
                  <a:pt x="7175" y="20022"/>
                </a:cubicBezTo>
                <a:cubicBezTo>
                  <a:pt x="7175" y="19996"/>
                  <a:pt x="7202" y="19996"/>
                  <a:pt x="7229" y="20022"/>
                </a:cubicBezTo>
                <a:cubicBezTo>
                  <a:pt x="7368" y="20182"/>
                  <a:pt x="7479" y="20315"/>
                  <a:pt x="7645" y="20448"/>
                </a:cubicBezTo>
                <a:cubicBezTo>
                  <a:pt x="7617" y="20501"/>
                  <a:pt x="7756" y="20554"/>
                  <a:pt x="7812" y="20608"/>
                </a:cubicBezTo>
                <a:cubicBezTo>
                  <a:pt x="7839" y="20634"/>
                  <a:pt x="7811" y="20661"/>
                  <a:pt x="7866" y="20688"/>
                </a:cubicBezTo>
                <a:cubicBezTo>
                  <a:pt x="7866" y="20714"/>
                  <a:pt x="7950" y="20741"/>
                  <a:pt x="8006" y="20794"/>
                </a:cubicBezTo>
                <a:cubicBezTo>
                  <a:pt x="8089" y="20873"/>
                  <a:pt x="8172" y="20979"/>
                  <a:pt x="8255" y="21059"/>
                </a:cubicBezTo>
                <a:cubicBezTo>
                  <a:pt x="8365" y="21165"/>
                  <a:pt x="8365" y="21192"/>
                  <a:pt x="8503" y="21299"/>
                </a:cubicBezTo>
                <a:cubicBezTo>
                  <a:pt x="8566" y="21365"/>
                  <a:pt x="8638" y="21429"/>
                  <a:pt x="8711" y="21491"/>
                </a:cubicBezTo>
                <a:lnTo>
                  <a:pt x="8846" y="21600"/>
                </a:lnTo>
                <a:lnTo>
                  <a:pt x="9058" y="21600"/>
                </a:lnTo>
                <a:lnTo>
                  <a:pt x="8974" y="21538"/>
                </a:lnTo>
                <a:cubicBezTo>
                  <a:pt x="8614" y="21272"/>
                  <a:pt x="8282" y="20979"/>
                  <a:pt x="7977" y="20714"/>
                </a:cubicBezTo>
                <a:cubicBezTo>
                  <a:pt x="8060" y="20714"/>
                  <a:pt x="8171" y="20899"/>
                  <a:pt x="8282" y="20952"/>
                </a:cubicBezTo>
                <a:cubicBezTo>
                  <a:pt x="8282" y="20979"/>
                  <a:pt x="8338" y="20979"/>
                  <a:pt x="8365" y="20979"/>
                </a:cubicBezTo>
                <a:cubicBezTo>
                  <a:pt x="8559" y="21138"/>
                  <a:pt x="8808" y="21352"/>
                  <a:pt x="9057" y="21511"/>
                </a:cubicBezTo>
                <a:lnTo>
                  <a:pt x="9176" y="21600"/>
                </a:lnTo>
                <a:lnTo>
                  <a:pt x="9352" y="21600"/>
                </a:lnTo>
                <a:lnTo>
                  <a:pt x="9307" y="21564"/>
                </a:lnTo>
                <a:cubicBezTo>
                  <a:pt x="9224" y="21511"/>
                  <a:pt x="9141" y="21484"/>
                  <a:pt x="9197" y="21484"/>
                </a:cubicBezTo>
                <a:cubicBezTo>
                  <a:pt x="9113" y="21404"/>
                  <a:pt x="9001" y="21325"/>
                  <a:pt x="8863" y="21245"/>
                </a:cubicBezTo>
                <a:cubicBezTo>
                  <a:pt x="8835" y="21218"/>
                  <a:pt x="8780" y="21165"/>
                  <a:pt x="8725" y="21139"/>
                </a:cubicBezTo>
                <a:lnTo>
                  <a:pt x="8698" y="21139"/>
                </a:lnTo>
                <a:lnTo>
                  <a:pt x="8670" y="21112"/>
                </a:lnTo>
                <a:lnTo>
                  <a:pt x="8670" y="21085"/>
                </a:lnTo>
                <a:lnTo>
                  <a:pt x="8642" y="21085"/>
                </a:lnTo>
                <a:cubicBezTo>
                  <a:pt x="8448" y="20926"/>
                  <a:pt x="8255" y="20767"/>
                  <a:pt x="8117" y="20634"/>
                </a:cubicBezTo>
                <a:cubicBezTo>
                  <a:pt x="8089" y="20634"/>
                  <a:pt x="8061" y="20634"/>
                  <a:pt x="8061" y="20608"/>
                </a:cubicBezTo>
                <a:lnTo>
                  <a:pt x="8033" y="20608"/>
                </a:lnTo>
                <a:cubicBezTo>
                  <a:pt x="8033" y="20607"/>
                  <a:pt x="8006" y="20608"/>
                  <a:pt x="8006" y="20581"/>
                </a:cubicBezTo>
                <a:cubicBezTo>
                  <a:pt x="8006" y="20572"/>
                  <a:pt x="8006" y="20563"/>
                  <a:pt x="8006" y="20554"/>
                </a:cubicBezTo>
                <a:cubicBezTo>
                  <a:pt x="7923" y="20474"/>
                  <a:pt x="7729" y="20315"/>
                  <a:pt x="7812" y="20341"/>
                </a:cubicBezTo>
                <a:lnTo>
                  <a:pt x="7783" y="20315"/>
                </a:lnTo>
                <a:cubicBezTo>
                  <a:pt x="7755" y="20315"/>
                  <a:pt x="7756" y="20262"/>
                  <a:pt x="7756" y="20262"/>
                </a:cubicBezTo>
                <a:lnTo>
                  <a:pt x="7810" y="20262"/>
                </a:lnTo>
                <a:lnTo>
                  <a:pt x="7753" y="20209"/>
                </a:lnTo>
                <a:lnTo>
                  <a:pt x="7728" y="20130"/>
                </a:lnTo>
                <a:lnTo>
                  <a:pt x="7735" y="20136"/>
                </a:lnTo>
                <a:cubicBezTo>
                  <a:pt x="7783" y="20176"/>
                  <a:pt x="7811" y="20182"/>
                  <a:pt x="7783" y="20102"/>
                </a:cubicBezTo>
                <a:cubicBezTo>
                  <a:pt x="7894" y="20262"/>
                  <a:pt x="7950" y="20289"/>
                  <a:pt x="8061" y="20395"/>
                </a:cubicBezTo>
                <a:lnTo>
                  <a:pt x="8033" y="20395"/>
                </a:lnTo>
                <a:lnTo>
                  <a:pt x="8117" y="20475"/>
                </a:lnTo>
                <a:lnTo>
                  <a:pt x="8144" y="20475"/>
                </a:lnTo>
                <a:lnTo>
                  <a:pt x="8144" y="20501"/>
                </a:lnTo>
                <a:lnTo>
                  <a:pt x="8171" y="20501"/>
                </a:lnTo>
                <a:cubicBezTo>
                  <a:pt x="8199" y="20528"/>
                  <a:pt x="8200" y="20554"/>
                  <a:pt x="8227" y="20554"/>
                </a:cubicBezTo>
                <a:cubicBezTo>
                  <a:pt x="8227" y="20580"/>
                  <a:pt x="8255" y="20581"/>
                  <a:pt x="8255" y="20608"/>
                </a:cubicBezTo>
                <a:cubicBezTo>
                  <a:pt x="8282" y="20607"/>
                  <a:pt x="8282" y="20634"/>
                  <a:pt x="8282" y="20634"/>
                </a:cubicBezTo>
                <a:lnTo>
                  <a:pt x="8365" y="20714"/>
                </a:lnTo>
                <a:cubicBezTo>
                  <a:pt x="8365" y="20723"/>
                  <a:pt x="8365" y="20731"/>
                  <a:pt x="8365" y="20740"/>
                </a:cubicBezTo>
                <a:cubicBezTo>
                  <a:pt x="8365" y="20740"/>
                  <a:pt x="8393" y="20740"/>
                  <a:pt x="8393" y="20766"/>
                </a:cubicBezTo>
                <a:cubicBezTo>
                  <a:pt x="8476" y="20819"/>
                  <a:pt x="8559" y="20899"/>
                  <a:pt x="8642" y="20979"/>
                </a:cubicBezTo>
                <a:lnTo>
                  <a:pt x="8670" y="20952"/>
                </a:lnTo>
                <a:lnTo>
                  <a:pt x="8642" y="20926"/>
                </a:lnTo>
                <a:cubicBezTo>
                  <a:pt x="8614" y="20926"/>
                  <a:pt x="8614" y="20900"/>
                  <a:pt x="8614" y="20900"/>
                </a:cubicBezTo>
                <a:lnTo>
                  <a:pt x="8642" y="20900"/>
                </a:lnTo>
                <a:lnTo>
                  <a:pt x="8670" y="20926"/>
                </a:lnTo>
                <a:lnTo>
                  <a:pt x="8698" y="20952"/>
                </a:lnTo>
                <a:lnTo>
                  <a:pt x="8698" y="20979"/>
                </a:lnTo>
                <a:lnTo>
                  <a:pt x="8698" y="21006"/>
                </a:lnTo>
                <a:cubicBezTo>
                  <a:pt x="8781" y="21059"/>
                  <a:pt x="8863" y="21139"/>
                  <a:pt x="8946" y="21192"/>
                </a:cubicBezTo>
                <a:cubicBezTo>
                  <a:pt x="8946" y="21201"/>
                  <a:pt x="8946" y="21210"/>
                  <a:pt x="8946" y="21219"/>
                </a:cubicBezTo>
                <a:cubicBezTo>
                  <a:pt x="9140" y="21352"/>
                  <a:pt x="9306" y="21484"/>
                  <a:pt x="9500" y="21590"/>
                </a:cubicBezTo>
                <a:lnTo>
                  <a:pt x="9514" y="21600"/>
                </a:lnTo>
                <a:lnTo>
                  <a:pt x="9969" y="21600"/>
                </a:lnTo>
                <a:lnTo>
                  <a:pt x="9857" y="21514"/>
                </a:lnTo>
                <a:cubicBezTo>
                  <a:pt x="9798" y="21471"/>
                  <a:pt x="9736" y="21432"/>
                  <a:pt x="9667" y="21405"/>
                </a:cubicBezTo>
                <a:lnTo>
                  <a:pt x="9639" y="21378"/>
                </a:lnTo>
                <a:lnTo>
                  <a:pt x="9639" y="21351"/>
                </a:lnTo>
                <a:lnTo>
                  <a:pt x="9611" y="21351"/>
                </a:lnTo>
                <a:lnTo>
                  <a:pt x="9611" y="21378"/>
                </a:lnTo>
                <a:cubicBezTo>
                  <a:pt x="9555" y="21378"/>
                  <a:pt x="9528" y="21352"/>
                  <a:pt x="9473" y="21325"/>
                </a:cubicBezTo>
                <a:lnTo>
                  <a:pt x="9473" y="21299"/>
                </a:lnTo>
                <a:cubicBezTo>
                  <a:pt x="9390" y="21325"/>
                  <a:pt x="9528" y="21351"/>
                  <a:pt x="9500" y="21378"/>
                </a:cubicBezTo>
                <a:cubicBezTo>
                  <a:pt x="9472" y="21351"/>
                  <a:pt x="9362" y="21298"/>
                  <a:pt x="9279" y="21219"/>
                </a:cubicBezTo>
                <a:cubicBezTo>
                  <a:pt x="9251" y="21192"/>
                  <a:pt x="9196" y="21139"/>
                  <a:pt x="9141" y="21112"/>
                </a:cubicBezTo>
                <a:cubicBezTo>
                  <a:pt x="9113" y="21086"/>
                  <a:pt x="9058" y="21033"/>
                  <a:pt x="9002" y="21006"/>
                </a:cubicBezTo>
                <a:cubicBezTo>
                  <a:pt x="8919" y="20927"/>
                  <a:pt x="8835" y="20900"/>
                  <a:pt x="8752" y="20794"/>
                </a:cubicBezTo>
                <a:cubicBezTo>
                  <a:pt x="8725" y="20767"/>
                  <a:pt x="8670" y="20740"/>
                  <a:pt x="8670" y="20740"/>
                </a:cubicBezTo>
                <a:cubicBezTo>
                  <a:pt x="8643" y="20713"/>
                  <a:pt x="8614" y="20714"/>
                  <a:pt x="8614" y="20688"/>
                </a:cubicBezTo>
                <a:cubicBezTo>
                  <a:pt x="8587" y="20688"/>
                  <a:pt x="8587" y="20687"/>
                  <a:pt x="8560" y="20660"/>
                </a:cubicBezTo>
                <a:lnTo>
                  <a:pt x="8476" y="20581"/>
                </a:lnTo>
                <a:cubicBezTo>
                  <a:pt x="8476" y="20608"/>
                  <a:pt x="8393" y="20528"/>
                  <a:pt x="8393" y="20528"/>
                </a:cubicBezTo>
                <a:cubicBezTo>
                  <a:pt x="8365" y="20501"/>
                  <a:pt x="8338" y="20474"/>
                  <a:pt x="8338" y="20448"/>
                </a:cubicBezTo>
                <a:lnTo>
                  <a:pt x="8309" y="20448"/>
                </a:lnTo>
                <a:cubicBezTo>
                  <a:pt x="8032" y="20262"/>
                  <a:pt x="7701" y="19970"/>
                  <a:pt x="7480" y="19758"/>
                </a:cubicBezTo>
                <a:lnTo>
                  <a:pt x="7451" y="19758"/>
                </a:lnTo>
                <a:lnTo>
                  <a:pt x="7423" y="19758"/>
                </a:lnTo>
                <a:lnTo>
                  <a:pt x="7480" y="19810"/>
                </a:lnTo>
                <a:lnTo>
                  <a:pt x="7534" y="19864"/>
                </a:lnTo>
                <a:lnTo>
                  <a:pt x="7590" y="19916"/>
                </a:lnTo>
                <a:lnTo>
                  <a:pt x="7590" y="19944"/>
                </a:lnTo>
                <a:cubicBezTo>
                  <a:pt x="7646" y="19970"/>
                  <a:pt x="7673" y="20023"/>
                  <a:pt x="7728" y="20076"/>
                </a:cubicBezTo>
                <a:lnTo>
                  <a:pt x="7728" y="20102"/>
                </a:lnTo>
                <a:cubicBezTo>
                  <a:pt x="7728" y="20129"/>
                  <a:pt x="7701" y="20103"/>
                  <a:pt x="7701" y="20102"/>
                </a:cubicBezTo>
                <a:lnTo>
                  <a:pt x="7728" y="20129"/>
                </a:lnTo>
                <a:lnTo>
                  <a:pt x="7632" y="20079"/>
                </a:lnTo>
                <a:cubicBezTo>
                  <a:pt x="7604" y="20049"/>
                  <a:pt x="7576" y="20010"/>
                  <a:pt x="7534" y="19970"/>
                </a:cubicBezTo>
                <a:lnTo>
                  <a:pt x="7507" y="19970"/>
                </a:lnTo>
                <a:cubicBezTo>
                  <a:pt x="7507" y="19943"/>
                  <a:pt x="7479" y="19944"/>
                  <a:pt x="7507" y="19944"/>
                </a:cubicBezTo>
                <a:cubicBezTo>
                  <a:pt x="7507" y="19935"/>
                  <a:pt x="7507" y="19925"/>
                  <a:pt x="7507" y="19916"/>
                </a:cubicBezTo>
                <a:cubicBezTo>
                  <a:pt x="7479" y="19890"/>
                  <a:pt x="7451" y="19890"/>
                  <a:pt x="7423" y="19890"/>
                </a:cubicBezTo>
                <a:lnTo>
                  <a:pt x="7451" y="19916"/>
                </a:lnTo>
                <a:cubicBezTo>
                  <a:pt x="7479" y="19943"/>
                  <a:pt x="7480" y="19970"/>
                  <a:pt x="7480" y="19970"/>
                </a:cubicBezTo>
                <a:cubicBezTo>
                  <a:pt x="7452" y="19970"/>
                  <a:pt x="7424" y="19970"/>
                  <a:pt x="7423" y="19944"/>
                </a:cubicBezTo>
                <a:lnTo>
                  <a:pt x="7396" y="19944"/>
                </a:lnTo>
                <a:cubicBezTo>
                  <a:pt x="7396" y="19970"/>
                  <a:pt x="7535" y="20050"/>
                  <a:pt x="7507" y="20076"/>
                </a:cubicBezTo>
                <a:cubicBezTo>
                  <a:pt x="7258" y="19811"/>
                  <a:pt x="6925" y="19519"/>
                  <a:pt x="6648" y="19226"/>
                </a:cubicBezTo>
                <a:cubicBezTo>
                  <a:pt x="6621" y="19200"/>
                  <a:pt x="6593" y="19147"/>
                  <a:pt x="6565" y="19120"/>
                </a:cubicBezTo>
                <a:lnTo>
                  <a:pt x="6538" y="19092"/>
                </a:lnTo>
                <a:cubicBezTo>
                  <a:pt x="6427" y="18973"/>
                  <a:pt x="6309" y="18834"/>
                  <a:pt x="6191" y="18681"/>
                </a:cubicBezTo>
                <a:lnTo>
                  <a:pt x="5979" y="18379"/>
                </a:lnTo>
                <a:lnTo>
                  <a:pt x="5968" y="18350"/>
                </a:lnTo>
                <a:cubicBezTo>
                  <a:pt x="5942" y="18303"/>
                  <a:pt x="5928" y="18292"/>
                  <a:pt x="5914" y="18286"/>
                </a:cubicBezTo>
                <a:lnTo>
                  <a:pt x="5846" y="18190"/>
                </a:lnTo>
                <a:lnTo>
                  <a:pt x="5835" y="18182"/>
                </a:lnTo>
                <a:lnTo>
                  <a:pt x="5832" y="18160"/>
                </a:lnTo>
                <a:cubicBezTo>
                  <a:pt x="5831" y="18139"/>
                  <a:pt x="5835" y="18122"/>
                  <a:pt x="5821" y="18089"/>
                </a:cubicBezTo>
                <a:cubicBezTo>
                  <a:pt x="5730" y="17996"/>
                  <a:pt x="5693" y="17908"/>
                  <a:pt x="5666" y="17842"/>
                </a:cubicBezTo>
                <a:cubicBezTo>
                  <a:pt x="5639" y="17777"/>
                  <a:pt x="5618" y="17696"/>
                  <a:pt x="5550" y="17595"/>
                </a:cubicBezTo>
                <a:cubicBezTo>
                  <a:pt x="5518" y="17582"/>
                  <a:pt x="5493" y="17553"/>
                  <a:pt x="5495" y="17590"/>
                </a:cubicBezTo>
                <a:cubicBezTo>
                  <a:pt x="5348" y="17329"/>
                  <a:pt x="5304" y="17129"/>
                  <a:pt x="5211" y="16872"/>
                </a:cubicBezTo>
                <a:cubicBezTo>
                  <a:pt x="5227" y="16879"/>
                  <a:pt x="5261" y="16929"/>
                  <a:pt x="5275" y="16899"/>
                </a:cubicBezTo>
                <a:cubicBezTo>
                  <a:pt x="5223" y="16677"/>
                  <a:pt x="5114" y="16668"/>
                  <a:pt x="5025" y="16486"/>
                </a:cubicBezTo>
                <a:cubicBezTo>
                  <a:pt x="5010" y="16498"/>
                  <a:pt x="5017" y="16524"/>
                  <a:pt x="5028" y="16554"/>
                </a:cubicBezTo>
                <a:lnTo>
                  <a:pt x="5045" y="16622"/>
                </a:lnTo>
                <a:lnTo>
                  <a:pt x="5054" y="16628"/>
                </a:lnTo>
                <a:cubicBezTo>
                  <a:pt x="5055" y="16630"/>
                  <a:pt x="5053" y="16635"/>
                  <a:pt x="5050" y="16642"/>
                </a:cubicBezTo>
                <a:lnTo>
                  <a:pt x="5045" y="16622"/>
                </a:lnTo>
                <a:lnTo>
                  <a:pt x="5041" y="16620"/>
                </a:lnTo>
                <a:cubicBezTo>
                  <a:pt x="5032" y="16598"/>
                  <a:pt x="5016" y="16592"/>
                  <a:pt x="5025" y="16614"/>
                </a:cubicBezTo>
                <a:cubicBezTo>
                  <a:pt x="5025" y="16614"/>
                  <a:pt x="5027" y="16651"/>
                  <a:pt x="5043" y="16658"/>
                </a:cubicBezTo>
                <a:cubicBezTo>
                  <a:pt x="5043" y="16657"/>
                  <a:pt x="5036" y="16672"/>
                  <a:pt x="5036" y="16672"/>
                </a:cubicBezTo>
                <a:cubicBezTo>
                  <a:pt x="5036" y="16673"/>
                  <a:pt x="5036" y="16672"/>
                  <a:pt x="5052" y="16679"/>
                </a:cubicBezTo>
                <a:cubicBezTo>
                  <a:pt x="5086" y="16856"/>
                  <a:pt x="5142" y="17026"/>
                  <a:pt x="5243" y="17140"/>
                </a:cubicBezTo>
                <a:cubicBezTo>
                  <a:pt x="5226" y="17261"/>
                  <a:pt x="5372" y="17485"/>
                  <a:pt x="5420" y="17632"/>
                </a:cubicBezTo>
                <a:cubicBezTo>
                  <a:pt x="5454" y="17683"/>
                  <a:pt x="5461" y="17667"/>
                  <a:pt x="5459" y="17630"/>
                </a:cubicBezTo>
                <a:cubicBezTo>
                  <a:pt x="5479" y="17711"/>
                  <a:pt x="5538" y="17791"/>
                  <a:pt x="5524" y="17821"/>
                </a:cubicBezTo>
                <a:cubicBezTo>
                  <a:pt x="5585" y="17938"/>
                  <a:pt x="5628" y="18009"/>
                  <a:pt x="5656" y="18075"/>
                </a:cubicBezTo>
                <a:cubicBezTo>
                  <a:pt x="5699" y="18147"/>
                  <a:pt x="5733" y="18198"/>
                  <a:pt x="5808" y="18284"/>
                </a:cubicBezTo>
                <a:cubicBezTo>
                  <a:pt x="5820" y="18279"/>
                  <a:pt x="5819" y="18271"/>
                  <a:pt x="5818" y="18261"/>
                </a:cubicBezTo>
                <a:lnTo>
                  <a:pt x="5829" y="18240"/>
                </a:lnTo>
                <a:lnTo>
                  <a:pt x="5846" y="18269"/>
                </a:lnTo>
                <a:lnTo>
                  <a:pt x="5846" y="18270"/>
                </a:lnTo>
                <a:lnTo>
                  <a:pt x="5899" y="18366"/>
                </a:lnTo>
                <a:lnTo>
                  <a:pt x="5901" y="18375"/>
                </a:lnTo>
                <a:lnTo>
                  <a:pt x="5906" y="18376"/>
                </a:lnTo>
                <a:lnTo>
                  <a:pt x="5928" y="18419"/>
                </a:lnTo>
                <a:lnTo>
                  <a:pt x="5928" y="18429"/>
                </a:lnTo>
                <a:cubicBezTo>
                  <a:pt x="5956" y="18508"/>
                  <a:pt x="6066" y="18694"/>
                  <a:pt x="6039" y="18668"/>
                </a:cubicBezTo>
                <a:cubicBezTo>
                  <a:pt x="6039" y="18641"/>
                  <a:pt x="6011" y="18642"/>
                  <a:pt x="6011" y="18615"/>
                </a:cubicBezTo>
                <a:cubicBezTo>
                  <a:pt x="6011" y="18642"/>
                  <a:pt x="6011" y="18668"/>
                  <a:pt x="6011" y="18668"/>
                </a:cubicBezTo>
                <a:cubicBezTo>
                  <a:pt x="6011" y="18668"/>
                  <a:pt x="5984" y="18668"/>
                  <a:pt x="5957" y="18641"/>
                </a:cubicBezTo>
                <a:cubicBezTo>
                  <a:pt x="5957" y="18650"/>
                  <a:pt x="5957" y="18659"/>
                  <a:pt x="5957" y="18668"/>
                </a:cubicBezTo>
                <a:cubicBezTo>
                  <a:pt x="5957" y="18667"/>
                  <a:pt x="5984" y="18668"/>
                  <a:pt x="5984" y="18695"/>
                </a:cubicBezTo>
                <a:cubicBezTo>
                  <a:pt x="5984" y="18704"/>
                  <a:pt x="5984" y="18712"/>
                  <a:pt x="5984" y="18721"/>
                </a:cubicBezTo>
                <a:cubicBezTo>
                  <a:pt x="6039" y="18801"/>
                  <a:pt x="6067" y="18853"/>
                  <a:pt x="6067" y="18880"/>
                </a:cubicBezTo>
                <a:lnTo>
                  <a:pt x="6067" y="18908"/>
                </a:lnTo>
                <a:lnTo>
                  <a:pt x="6039" y="18880"/>
                </a:lnTo>
                <a:cubicBezTo>
                  <a:pt x="6066" y="18907"/>
                  <a:pt x="6039" y="18907"/>
                  <a:pt x="6011" y="18880"/>
                </a:cubicBezTo>
                <a:cubicBezTo>
                  <a:pt x="6150" y="19066"/>
                  <a:pt x="6206" y="19199"/>
                  <a:pt x="6289" y="19359"/>
                </a:cubicBezTo>
                <a:cubicBezTo>
                  <a:pt x="6372" y="19492"/>
                  <a:pt x="6455" y="19624"/>
                  <a:pt x="6594" y="19810"/>
                </a:cubicBezTo>
                <a:cubicBezTo>
                  <a:pt x="6566" y="19783"/>
                  <a:pt x="6566" y="19810"/>
                  <a:pt x="6594" y="19836"/>
                </a:cubicBezTo>
                <a:lnTo>
                  <a:pt x="6621" y="19836"/>
                </a:lnTo>
                <a:lnTo>
                  <a:pt x="6621" y="19864"/>
                </a:lnTo>
                <a:lnTo>
                  <a:pt x="6648" y="19890"/>
                </a:lnTo>
                <a:lnTo>
                  <a:pt x="6704" y="19970"/>
                </a:lnTo>
                <a:cubicBezTo>
                  <a:pt x="6677" y="19970"/>
                  <a:pt x="6704" y="19996"/>
                  <a:pt x="6704" y="20022"/>
                </a:cubicBezTo>
                <a:cubicBezTo>
                  <a:pt x="6649" y="19969"/>
                  <a:pt x="6676" y="19969"/>
                  <a:pt x="6648" y="19916"/>
                </a:cubicBezTo>
                <a:lnTo>
                  <a:pt x="6621" y="19916"/>
                </a:lnTo>
                <a:cubicBezTo>
                  <a:pt x="6621" y="19925"/>
                  <a:pt x="6621" y="19935"/>
                  <a:pt x="6621" y="19944"/>
                </a:cubicBezTo>
                <a:cubicBezTo>
                  <a:pt x="6593" y="19944"/>
                  <a:pt x="6594" y="19916"/>
                  <a:pt x="6594" y="19916"/>
                </a:cubicBezTo>
                <a:lnTo>
                  <a:pt x="6594" y="19890"/>
                </a:lnTo>
                <a:lnTo>
                  <a:pt x="6565" y="19864"/>
                </a:lnTo>
                <a:cubicBezTo>
                  <a:pt x="6537" y="19837"/>
                  <a:pt x="6538" y="19757"/>
                  <a:pt x="6510" y="19784"/>
                </a:cubicBezTo>
                <a:cubicBezTo>
                  <a:pt x="6455" y="19757"/>
                  <a:pt x="6538" y="19757"/>
                  <a:pt x="6510" y="19730"/>
                </a:cubicBezTo>
                <a:cubicBezTo>
                  <a:pt x="6483" y="19703"/>
                  <a:pt x="6482" y="19730"/>
                  <a:pt x="6454" y="19730"/>
                </a:cubicBezTo>
                <a:cubicBezTo>
                  <a:pt x="6427" y="19677"/>
                  <a:pt x="6371" y="19545"/>
                  <a:pt x="6371" y="19545"/>
                </a:cubicBezTo>
                <a:cubicBezTo>
                  <a:pt x="6315" y="19439"/>
                  <a:pt x="6177" y="19279"/>
                  <a:pt x="6149" y="19226"/>
                </a:cubicBezTo>
                <a:cubicBezTo>
                  <a:pt x="6122" y="19200"/>
                  <a:pt x="6150" y="19226"/>
                  <a:pt x="6178" y="19226"/>
                </a:cubicBezTo>
                <a:cubicBezTo>
                  <a:pt x="6150" y="19226"/>
                  <a:pt x="6122" y="19172"/>
                  <a:pt x="6122" y="19172"/>
                </a:cubicBezTo>
                <a:lnTo>
                  <a:pt x="6122" y="19120"/>
                </a:lnTo>
                <a:cubicBezTo>
                  <a:pt x="6094" y="19093"/>
                  <a:pt x="6095" y="19147"/>
                  <a:pt x="6095" y="19120"/>
                </a:cubicBezTo>
                <a:cubicBezTo>
                  <a:pt x="6039" y="19093"/>
                  <a:pt x="6094" y="19040"/>
                  <a:pt x="6039" y="19066"/>
                </a:cubicBezTo>
                <a:cubicBezTo>
                  <a:pt x="6018" y="18987"/>
                  <a:pt x="5967" y="18847"/>
                  <a:pt x="5907" y="18760"/>
                </a:cubicBezTo>
                <a:lnTo>
                  <a:pt x="5864" y="18714"/>
                </a:lnTo>
                <a:lnTo>
                  <a:pt x="5863" y="18714"/>
                </a:lnTo>
                <a:cubicBezTo>
                  <a:pt x="5852" y="18714"/>
                  <a:pt x="5846" y="18708"/>
                  <a:pt x="5846" y="18695"/>
                </a:cubicBezTo>
                <a:lnTo>
                  <a:pt x="5864" y="18714"/>
                </a:lnTo>
                <a:lnTo>
                  <a:pt x="5901" y="18695"/>
                </a:lnTo>
                <a:cubicBezTo>
                  <a:pt x="5762" y="18509"/>
                  <a:pt x="5596" y="18216"/>
                  <a:pt x="5568" y="18110"/>
                </a:cubicBezTo>
                <a:cubicBezTo>
                  <a:pt x="5541" y="18057"/>
                  <a:pt x="5320" y="17764"/>
                  <a:pt x="5320" y="17631"/>
                </a:cubicBezTo>
                <a:cubicBezTo>
                  <a:pt x="5292" y="17578"/>
                  <a:pt x="5319" y="17631"/>
                  <a:pt x="5291" y="17631"/>
                </a:cubicBezTo>
                <a:cubicBezTo>
                  <a:pt x="5291" y="17552"/>
                  <a:pt x="5181" y="17392"/>
                  <a:pt x="5125" y="17312"/>
                </a:cubicBezTo>
                <a:cubicBezTo>
                  <a:pt x="5125" y="17312"/>
                  <a:pt x="5153" y="17366"/>
                  <a:pt x="5125" y="17392"/>
                </a:cubicBezTo>
                <a:cubicBezTo>
                  <a:pt x="5070" y="17207"/>
                  <a:pt x="5097" y="17260"/>
                  <a:pt x="5153" y="17286"/>
                </a:cubicBezTo>
                <a:cubicBezTo>
                  <a:pt x="5042" y="17074"/>
                  <a:pt x="5042" y="17048"/>
                  <a:pt x="4931" y="16941"/>
                </a:cubicBezTo>
                <a:lnTo>
                  <a:pt x="4904" y="16914"/>
                </a:lnTo>
                <a:lnTo>
                  <a:pt x="4904" y="16888"/>
                </a:lnTo>
                <a:lnTo>
                  <a:pt x="4931" y="16888"/>
                </a:lnTo>
                <a:cubicBezTo>
                  <a:pt x="4931" y="16888"/>
                  <a:pt x="4932" y="16862"/>
                  <a:pt x="4904" y="16835"/>
                </a:cubicBezTo>
                <a:cubicBezTo>
                  <a:pt x="4904" y="16844"/>
                  <a:pt x="4904" y="16852"/>
                  <a:pt x="4904" y="16861"/>
                </a:cubicBezTo>
                <a:lnTo>
                  <a:pt x="4877" y="16861"/>
                </a:lnTo>
                <a:lnTo>
                  <a:pt x="4877" y="16808"/>
                </a:lnTo>
                <a:lnTo>
                  <a:pt x="4848" y="16781"/>
                </a:lnTo>
                <a:cubicBezTo>
                  <a:pt x="4820" y="16755"/>
                  <a:pt x="4765" y="16622"/>
                  <a:pt x="4848" y="16701"/>
                </a:cubicBezTo>
                <a:cubicBezTo>
                  <a:pt x="4820" y="16675"/>
                  <a:pt x="4821" y="16675"/>
                  <a:pt x="4821" y="16649"/>
                </a:cubicBezTo>
                <a:cubicBezTo>
                  <a:pt x="4821" y="16649"/>
                  <a:pt x="4848" y="16648"/>
                  <a:pt x="4848" y="16675"/>
                </a:cubicBezTo>
                <a:cubicBezTo>
                  <a:pt x="4848" y="16675"/>
                  <a:pt x="4877" y="16675"/>
                  <a:pt x="4877" y="16701"/>
                </a:cubicBezTo>
                <a:lnTo>
                  <a:pt x="4877" y="16649"/>
                </a:lnTo>
                <a:cubicBezTo>
                  <a:pt x="4849" y="16622"/>
                  <a:pt x="4821" y="16568"/>
                  <a:pt x="4793" y="16489"/>
                </a:cubicBezTo>
                <a:cubicBezTo>
                  <a:pt x="4738" y="16382"/>
                  <a:pt x="4683" y="16277"/>
                  <a:pt x="4655" y="16198"/>
                </a:cubicBezTo>
                <a:lnTo>
                  <a:pt x="4626" y="16170"/>
                </a:lnTo>
                <a:lnTo>
                  <a:pt x="4626" y="16144"/>
                </a:lnTo>
                <a:cubicBezTo>
                  <a:pt x="4626" y="16091"/>
                  <a:pt x="4599" y="16038"/>
                  <a:pt x="4572" y="16011"/>
                </a:cubicBezTo>
                <a:cubicBezTo>
                  <a:pt x="4572" y="15985"/>
                  <a:pt x="4544" y="15932"/>
                  <a:pt x="4544" y="15905"/>
                </a:cubicBezTo>
                <a:cubicBezTo>
                  <a:pt x="4517" y="15852"/>
                  <a:pt x="4461" y="15772"/>
                  <a:pt x="4434" y="15719"/>
                </a:cubicBezTo>
                <a:lnTo>
                  <a:pt x="4405" y="15719"/>
                </a:lnTo>
                <a:cubicBezTo>
                  <a:pt x="4405" y="15692"/>
                  <a:pt x="4405" y="15692"/>
                  <a:pt x="4405" y="15665"/>
                </a:cubicBezTo>
                <a:lnTo>
                  <a:pt x="4405" y="15639"/>
                </a:lnTo>
                <a:lnTo>
                  <a:pt x="4434" y="15665"/>
                </a:lnTo>
                <a:cubicBezTo>
                  <a:pt x="4406" y="15612"/>
                  <a:pt x="4323" y="15533"/>
                  <a:pt x="4350" y="15480"/>
                </a:cubicBezTo>
                <a:cubicBezTo>
                  <a:pt x="4323" y="15480"/>
                  <a:pt x="4323" y="15479"/>
                  <a:pt x="4323" y="15452"/>
                </a:cubicBezTo>
                <a:cubicBezTo>
                  <a:pt x="4295" y="15426"/>
                  <a:pt x="4323" y="15426"/>
                  <a:pt x="4323" y="15426"/>
                </a:cubicBezTo>
                <a:cubicBezTo>
                  <a:pt x="4268" y="15347"/>
                  <a:pt x="4322" y="15267"/>
                  <a:pt x="4267" y="15240"/>
                </a:cubicBezTo>
                <a:lnTo>
                  <a:pt x="4267" y="15268"/>
                </a:lnTo>
                <a:cubicBezTo>
                  <a:pt x="4295" y="15321"/>
                  <a:pt x="4295" y="15346"/>
                  <a:pt x="4267" y="15346"/>
                </a:cubicBezTo>
                <a:cubicBezTo>
                  <a:pt x="4267" y="15346"/>
                  <a:pt x="4240" y="15320"/>
                  <a:pt x="4240" y="15294"/>
                </a:cubicBezTo>
                <a:lnTo>
                  <a:pt x="4212" y="15268"/>
                </a:lnTo>
                <a:cubicBezTo>
                  <a:pt x="4157" y="15267"/>
                  <a:pt x="4184" y="15347"/>
                  <a:pt x="4240" y="15374"/>
                </a:cubicBezTo>
                <a:cubicBezTo>
                  <a:pt x="4184" y="15347"/>
                  <a:pt x="4211" y="15480"/>
                  <a:pt x="4184" y="15400"/>
                </a:cubicBezTo>
                <a:cubicBezTo>
                  <a:pt x="4239" y="15347"/>
                  <a:pt x="4074" y="15320"/>
                  <a:pt x="4101" y="15214"/>
                </a:cubicBezTo>
                <a:lnTo>
                  <a:pt x="4073" y="15188"/>
                </a:lnTo>
                <a:lnTo>
                  <a:pt x="4073" y="15161"/>
                </a:lnTo>
                <a:lnTo>
                  <a:pt x="4073" y="15134"/>
                </a:lnTo>
                <a:lnTo>
                  <a:pt x="4101" y="15161"/>
                </a:lnTo>
                <a:cubicBezTo>
                  <a:pt x="4101" y="15135"/>
                  <a:pt x="4074" y="15081"/>
                  <a:pt x="4101" y="15081"/>
                </a:cubicBezTo>
                <a:lnTo>
                  <a:pt x="4129" y="15055"/>
                </a:lnTo>
                <a:cubicBezTo>
                  <a:pt x="4156" y="15108"/>
                  <a:pt x="4156" y="15134"/>
                  <a:pt x="4184" y="15188"/>
                </a:cubicBezTo>
                <a:lnTo>
                  <a:pt x="4184" y="15161"/>
                </a:lnTo>
                <a:cubicBezTo>
                  <a:pt x="4184" y="15135"/>
                  <a:pt x="4184" y="15107"/>
                  <a:pt x="4212" y="15108"/>
                </a:cubicBezTo>
                <a:lnTo>
                  <a:pt x="4236" y="15154"/>
                </a:lnTo>
                <a:lnTo>
                  <a:pt x="4232" y="15104"/>
                </a:lnTo>
                <a:cubicBezTo>
                  <a:pt x="4218" y="15067"/>
                  <a:pt x="4197" y="15028"/>
                  <a:pt x="4184" y="14975"/>
                </a:cubicBezTo>
                <a:cubicBezTo>
                  <a:pt x="4294" y="15134"/>
                  <a:pt x="4212" y="14948"/>
                  <a:pt x="4267" y="14895"/>
                </a:cubicBezTo>
                <a:lnTo>
                  <a:pt x="4240" y="14921"/>
                </a:lnTo>
                <a:lnTo>
                  <a:pt x="4212" y="14921"/>
                </a:lnTo>
                <a:cubicBezTo>
                  <a:pt x="4212" y="14948"/>
                  <a:pt x="4211" y="14948"/>
                  <a:pt x="4184" y="14921"/>
                </a:cubicBezTo>
                <a:cubicBezTo>
                  <a:pt x="4184" y="14921"/>
                  <a:pt x="4184" y="14895"/>
                  <a:pt x="4184" y="14869"/>
                </a:cubicBezTo>
                <a:lnTo>
                  <a:pt x="4184" y="14842"/>
                </a:lnTo>
                <a:cubicBezTo>
                  <a:pt x="4156" y="14816"/>
                  <a:pt x="4129" y="14842"/>
                  <a:pt x="4129" y="14789"/>
                </a:cubicBezTo>
                <a:lnTo>
                  <a:pt x="4129" y="14842"/>
                </a:lnTo>
                <a:cubicBezTo>
                  <a:pt x="4129" y="14869"/>
                  <a:pt x="4101" y="14869"/>
                  <a:pt x="4101" y="14842"/>
                </a:cubicBezTo>
                <a:cubicBezTo>
                  <a:pt x="4074" y="14843"/>
                  <a:pt x="4073" y="14815"/>
                  <a:pt x="4073" y="14789"/>
                </a:cubicBezTo>
                <a:lnTo>
                  <a:pt x="4073" y="14735"/>
                </a:lnTo>
                <a:cubicBezTo>
                  <a:pt x="4073" y="14682"/>
                  <a:pt x="4101" y="14629"/>
                  <a:pt x="4129" y="14682"/>
                </a:cubicBezTo>
                <a:cubicBezTo>
                  <a:pt x="4129" y="14656"/>
                  <a:pt x="4128" y="14656"/>
                  <a:pt x="4156" y="14656"/>
                </a:cubicBezTo>
                <a:lnTo>
                  <a:pt x="4184" y="14682"/>
                </a:lnTo>
                <a:cubicBezTo>
                  <a:pt x="4184" y="14656"/>
                  <a:pt x="4156" y="14603"/>
                  <a:pt x="4156" y="14550"/>
                </a:cubicBezTo>
                <a:cubicBezTo>
                  <a:pt x="4156" y="14603"/>
                  <a:pt x="4184" y="14655"/>
                  <a:pt x="4156" y="14629"/>
                </a:cubicBezTo>
                <a:cubicBezTo>
                  <a:pt x="4101" y="14602"/>
                  <a:pt x="4157" y="14549"/>
                  <a:pt x="4101" y="14522"/>
                </a:cubicBezTo>
                <a:lnTo>
                  <a:pt x="4073" y="14522"/>
                </a:lnTo>
                <a:cubicBezTo>
                  <a:pt x="4073" y="14514"/>
                  <a:pt x="4073" y="14505"/>
                  <a:pt x="4073" y="14496"/>
                </a:cubicBezTo>
                <a:lnTo>
                  <a:pt x="4073" y="14470"/>
                </a:lnTo>
                <a:lnTo>
                  <a:pt x="4101" y="14470"/>
                </a:lnTo>
                <a:lnTo>
                  <a:pt x="4045" y="14416"/>
                </a:lnTo>
                <a:cubicBezTo>
                  <a:pt x="4073" y="14363"/>
                  <a:pt x="4045" y="14311"/>
                  <a:pt x="4045" y="14258"/>
                </a:cubicBezTo>
                <a:cubicBezTo>
                  <a:pt x="4045" y="14284"/>
                  <a:pt x="4045" y="14310"/>
                  <a:pt x="4045" y="14310"/>
                </a:cubicBezTo>
                <a:cubicBezTo>
                  <a:pt x="4018" y="14204"/>
                  <a:pt x="4046" y="14231"/>
                  <a:pt x="3991" y="14151"/>
                </a:cubicBezTo>
                <a:lnTo>
                  <a:pt x="3962" y="14178"/>
                </a:lnTo>
                <a:lnTo>
                  <a:pt x="3962" y="14151"/>
                </a:lnTo>
                <a:lnTo>
                  <a:pt x="3935" y="14151"/>
                </a:lnTo>
                <a:cubicBezTo>
                  <a:pt x="3990" y="14311"/>
                  <a:pt x="3935" y="14178"/>
                  <a:pt x="3907" y="14178"/>
                </a:cubicBezTo>
                <a:cubicBezTo>
                  <a:pt x="3935" y="14257"/>
                  <a:pt x="3962" y="14337"/>
                  <a:pt x="3962" y="14416"/>
                </a:cubicBezTo>
                <a:lnTo>
                  <a:pt x="3991" y="14416"/>
                </a:lnTo>
                <a:cubicBezTo>
                  <a:pt x="4018" y="14469"/>
                  <a:pt x="4018" y="14496"/>
                  <a:pt x="4018" y="14522"/>
                </a:cubicBezTo>
                <a:cubicBezTo>
                  <a:pt x="3990" y="14469"/>
                  <a:pt x="3990" y="14444"/>
                  <a:pt x="3962" y="14444"/>
                </a:cubicBezTo>
                <a:cubicBezTo>
                  <a:pt x="3990" y="14523"/>
                  <a:pt x="3963" y="14523"/>
                  <a:pt x="3991" y="14576"/>
                </a:cubicBezTo>
                <a:lnTo>
                  <a:pt x="4018" y="14602"/>
                </a:lnTo>
                <a:lnTo>
                  <a:pt x="4018" y="14629"/>
                </a:lnTo>
                <a:lnTo>
                  <a:pt x="3991" y="14656"/>
                </a:lnTo>
                <a:lnTo>
                  <a:pt x="3962" y="14629"/>
                </a:lnTo>
                <a:cubicBezTo>
                  <a:pt x="3934" y="14629"/>
                  <a:pt x="3935" y="14603"/>
                  <a:pt x="3935" y="14576"/>
                </a:cubicBezTo>
                <a:lnTo>
                  <a:pt x="3935" y="14550"/>
                </a:lnTo>
                <a:lnTo>
                  <a:pt x="3962" y="14550"/>
                </a:lnTo>
                <a:cubicBezTo>
                  <a:pt x="3962" y="14470"/>
                  <a:pt x="3879" y="14284"/>
                  <a:pt x="3879" y="14178"/>
                </a:cubicBezTo>
                <a:lnTo>
                  <a:pt x="3851" y="14151"/>
                </a:lnTo>
                <a:cubicBezTo>
                  <a:pt x="3851" y="14142"/>
                  <a:pt x="3851" y="14134"/>
                  <a:pt x="3851" y="14125"/>
                </a:cubicBezTo>
                <a:cubicBezTo>
                  <a:pt x="3851" y="14116"/>
                  <a:pt x="3851" y="14106"/>
                  <a:pt x="3851" y="14098"/>
                </a:cubicBezTo>
                <a:cubicBezTo>
                  <a:pt x="3851" y="14044"/>
                  <a:pt x="3824" y="13965"/>
                  <a:pt x="3797" y="13939"/>
                </a:cubicBezTo>
                <a:lnTo>
                  <a:pt x="3824" y="13939"/>
                </a:lnTo>
                <a:lnTo>
                  <a:pt x="3797" y="13912"/>
                </a:lnTo>
                <a:cubicBezTo>
                  <a:pt x="3797" y="13912"/>
                  <a:pt x="3768" y="13885"/>
                  <a:pt x="3768" y="13859"/>
                </a:cubicBezTo>
                <a:lnTo>
                  <a:pt x="3797" y="13832"/>
                </a:lnTo>
                <a:cubicBezTo>
                  <a:pt x="3790" y="13766"/>
                  <a:pt x="3779" y="13708"/>
                  <a:pt x="3768" y="13655"/>
                </a:cubicBezTo>
                <a:lnTo>
                  <a:pt x="3741" y="13539"/>
                </a:lnTo>
                <a:lnTo>
                  <a:pt x="3767" y="13559"/>
                </a:lnTo>
                <a:cubicBezTo>
                  <a:pt x="3781" y="13569"/>
                  <a:pt x="3784" y="13592"/>
                  <a:pt x="3798" y="13602"/>
                </a:cubicBezTo>
                <a:cubicBezTo>
                  <a:pt x="3798" y="13602"/>
                  <a:pt x="3808" y="13588"/>
                  <a:pt x="3804" y="13565"/>
                </a:cubicBezTo>
                <a:cubicBezTo>
                  <a:pt x="3804" y="13565"/>
                  <a:pt x="3804" y="13566"/>
                  <a:pt x="3801" y="13542"/>
                </a:cubicBezTo>
                <a:cubicBezTo>
                  <a:pt x="3807" y="13589"/>
                  <a:pt x="3839" y="13549"/>
                  <a:pt x="3804" y="13482"/>
                </a:cubicBezTo>
                <a:cubicBezTo>
                  <a:pt x="3804" y="13482"/>
                  <a:pt x="3805" y="13482"/>
                  <a:pt x="3781" y="13485"/>
                </a:cubicBezTo>
                <a:cubicBezTo>
                  <a:pt x="3767" y="13475"/>
                  <a:pt x="3763" y="13451"/>
                  <a:pt x="3763" y="13451"/>
                </a:cubicBezTo>
                <a:cubicBezTo>
                  <a:pt x="3738" y="13455"/>
                  <a:pt x="3753" y="13465"/>
                  <a:pt x="3756" y="13489"/>
                </a:cubicBezTo>
                <a:cubicBezTo>
                  <a:pt x="3756" y="13489"/>
                  <a:pt x="3755" y="13489"/>
                  <a:pt x="3759" y="13512"/>
                </a:cubicBezTo>
                <a:cubicBezTo>
                  <a:pt x="3747" y="13493"/>
                  <a:pt x="3735" y="13469"/>
                  <a:pt x="3724" y="13442"/>
                </a:cubicBezTo>
                <a:lnTo>
                  <a:pt x="3720" y="13428"/>
                </a:lnTo>
                <a:lnTo>
                  <a:pt x="3711" y="13380"/>
                </a:lnTo>
                <a:cubicBezTo>
                  <a:pt x="3706" y="13337"/>
                  <a:pt x="3706" y="13294"/>
                  <a:pt x="3713" y="13248"/>
                </a:cubicBezTo>
                <a:cubicBezTo>
                  <a:pt x="3686" y="13248"/>
                  <a:pt x="3686" y="13222"/>
                  <a:pt x="3686" y="13195"/>
                </a:cubicBezTo>
                <a:lnTo>
                  <a:pt x="3686" y="13168"/>
                </a:lnTo>
                <a:lnTo>
                  <a:pt x="3713" y="13168"/>
                </a:lnTo>
                <a:cubicBezTo>
                  <a:pt x="3658" y="13141"/>
                  <a:pt x="3657" y="13062"/>
                  <a:pt x="3657" y="13009"/>
                </a:cubicBezTo>
                <a:lnTo>
                  <a:pt x="3657" y="12982"/>
                </a:lnTo>
                <a:lnTo>
                  <a:pt x="3657" y="12929"/>
                </a:lnTo>
                <a:lnTo>
                  <a:pt x="3657" y="12902"/>
                </a:lnTo>
                <a:cubicBezTo>
                  <a:pt x="3657" y="12902"/>
                  <a:pt x="3630" y="12903"/>
                  <a:pt x="3630" y="12876"/>
                </a:cubicBezTo>
                <a:cubicBezTo>
                  <a:pt x="3630" y="12867"/>
                  <a:pt x="3630" y="12858"/>
                  <a:pt x="3630" y="12849"/>
                </a:cubicBezTo>
                <a:cubicBezTo>
                  <a:pt x="3658" y="12796"/>
                  <a:pt x="3574" y="12690"/>
                  <a:pt x="3630" y="12690"/>
                </a:cubicBezTo>
                <a:lnTo>
                  <a:pt x="3630" y="12664"/>
                </a:lnTo>
                <a:lnTo>
                  <a:pt x="3630" y="12610"/>
                </a:lnTo>
                <a:lnTo>
                  <a:pt x="3630" y="12584"/>
                </a:lnTo>
                <a:cubicBezTo>
                  <a:pt x="3574" y="12557"/>
                  <a:pt x="3630" y="12451"/>
                  <a:pt x="3630" y="12398"/>
                </a:cubicBezTo>
                <a:cubicBezTo>
                  <a:pt x="3630" y="12318"/>
                  <a:pt x="3575" y="12371"/>
                  <a:pt x="3575" y="12291"/>
                </a:cubicBezTo>
                <a:cubicBezTo>
                  <a:pt x="3575" y="12291"/>
                  <a:pt x="3574" y="12265"/>
                  <a:pt x="3546" y="12265"/>
                </a:cubicBezTo>
                <a:lnTo>
                  <a:pt x="3546" y="12239"/>
                </a:lnTo>
                <a:cubicBezTo>
                  <a:pt x="3546" y="12212"/>
                  <a:pt x="3547" y="12212"/>
                  <a:pt x="3575" y="12239"/>
                </a:cubicBezTo>
                <a:lnTo>
                  <a:pt x="3575" y="12265"/>
                </a:lnTo>
                <a:cubicBezTo>
                  <a:pt x="3603" y="12212"/>
                  <a:pt x="3575" y="12159"/>
                  <a:pt x="3602" y="12159"/>
                </a:cubicBezTo>
                <a:cubicBezTo>
                  <a:pt x="3575" y="12079"/>
                  <a:pt x="3574" y="12159"/>
                  <a:pt x="3546" y="12159"/>
                </a:cubicBezTo>
                <a:lnTo>
                  <a:pt x="3520" y="12184"/>
                </a:lnTo>
                <a:lnTo>
                  <a:pt x="3531" y="12331"/>
                </a:lnTo>
                <a:cubicBezTo>
                  <a:pt x="3535" y="12482"/>
                  <a:pt x="3519" y="12577"/>
                  <a:pt x="3519" y="12716"/>
                </a:cubicBezTo>
                <a:cubicBezTo>
                  <a:pt x="3519" y="12716"/>
                  <a:pt x="3546" y="12716"/>
                  <a:pt x="3546" y="12742"/>
                </a:cubicBezTo>
                <a:cubicBezTo>
                  <a:pt x="3546" y="12751"/>
                  <a:pt x="3546" y="12761"/>
                  <a:pt x="3546" y="12770"/>
                </a:cubicBezTo>
                <a:lnTo>
                  <a:pt x="3545" y="12800"/>
                </a:lnTo>
                <a:lnTo>
                  <a:pt x="3544" y="12794"/>
                </a:lnTo>
                <a:cubicBezTo>
                  <a:pt x="3526" y="12761"/>
                  <a:pt x="3509" y="12776"/>
                  <a:pt x="3483" y="12726"/>
                </a:cubicBezTo>
                <a:cubicBezTo>
                  <a:pt x="3455" y="12623"/>
                  <a:pt x="3494" y="12629"/>
                  <a:pt x="3484" y="12559"/>
                </a:cubicBezTo>
                <a:cubicBezTo>
                  <a:pt x="3418" y="12448"/>
                  <a:pt x="3404" y="12355"/>
                  <a:pt x="3394" y="12285"/>
                </a:cubicBezTo>
                <a:cubicBezTo>
                  <a:pt x="3384" y="12215"/>
                  <a:pt x="3383" y="12131"/>
                  <a:pt x="3342" y="12018"/>
                </a:cubicBezTo>
                <a:cubicBezTo>
                  <a:pt x="3314" y="11997"/>
                  <a:pt x="3297" y="11965"/>
                  <a:pt x="3290" y="12001"/>
                </a:cubicBezTo>
                <a:cubicBezTo>
                  <a:pt x="3211" y="11714"/>
                  <a:pt x="3218" y="11509"/>
                  <a:pt x="3191" y="11239"/>
                </a:cubicBezTo>
                <a:cubicBezTo>
                  <a:pt x="3205" y="11249"/>
                  <a:pt x="3226" y="11305"/>
                  <a:pt x="3247" y="11279"/>
                </a:cubicBezTo>
                <a:cubicBezTo>
                  <a:pt x="3251" y="11052"/>
                  <a:pt x="3147" y="11018"/>
                  <a:pt x="3106" y="10821"/>
                </a:cubicBezTo>
                <a:cubicBezTo>
                  <a:pt x="3089" y="10830"/>
                  <a:pt x="3089" y="10857"/>
                  <a:pt x="3092" y="10888"/>
                </a:cubicBezTo>
                <a:lnTo>
                  <a:pt x="3092" y="10959"/>
                </a:lnTo>
                <a:lnTo>
                  <a:pt x="3098" y="10965"/>
                </a:lnTo>
                <a:cubicBezTo>
                  <a:pt x="3099" y="10968"/>
                  <a:pt x="3097" y="10972"/>
                  <a:pt x="3092" y="10979"/>
                </a:cubicBezTo>
                <a:lnTo>
                  <a:pt x="3092" y="10959"/>
                </a:lnTo>
                <a:lnTo>
                  <a:pt x="3088" y="10955"/>
                </a:lnTo>
                <a:cubicBezTo>
                  <a:pt x="3084" y="10932"/>
                  <a:pt x="3070" y="10922"/>
                  <a:pt x="3074" y="10945"/>
                </a:cubicBezTo>
                <a:cubicBezTo>
                  <a:pt x="3074" y="10945"/>
                  <a:pt x="3067" y="10981"/>
                  <a:pt x="3081" y="10991"/>
                </a:cubicBezTo>
                <a:cubicBezTo>
                  <a:pt x="3081" y="10991"/>
                  <a:pt x="3070" y="11005"/>
                  <a:pt x="3070" y="11005"/>
                </a:cubicBezTo>
                <a:cubicBezTo>
                  <a:pt x="3070" y="11005"/>
                  <a:pt x="3070" y="11005"/>
                  <a:pt x="3084" y="11015"/>
                </a:cubicBezTo>
                <a:cubicBezTo>
                  <a:pt x="3073" y="11195"/>
                  <a:pt x="3086" y="11372"/>
                  <a:pt x="3156" y="11506"/>
                </a:cubicBezTo>
                <a:cubicBezTo>
                  <a:pt x="3110" y="11620"/>
                  <a:pt x="3196" y="11870"/>
                  <a:pt x="3206" y="12024"/>
                </a:cubicBezTo>
                <a:cubicBezTo>
                  <a:pt x="3227" y="12081"/>
                  <a:pt x="3238" y="12068"/>
                  <a:pt x="3246" y="12031"/>
                </a:cubicBezTo>
                <a:cubicBezTo>
                  <a:pt x="3245" y="12115"/>
                  <a:pt x="3282" y="12205"/>
                  <a:pt x="3261" y="12231"/>
                </a:cubicBezTo>
                <a:cubicBezTo>
                  <a:pt x="3277" y="12295"/>
                  <a:pt x="3292" y="12347"/>
                  <a:pt x="3303" y="12391"/>
                </a:cubicBezTo>
                <a:lnTo>
                  <a:pt x="3304" y="12401"/>
                </a:lnTo>
                <a:lnTo>
                  <a:pt x="3275" y="12356"/>
                </a:lnTo>
                <a:cubicBezTo>
                  <a:pt x="3203" y="12217"/>
                  <a:pt x="3145" y="12032"/>
                  <a:pt x="3104" y="11892"/>
                </a:cubicBezTo>
                <a:lnTo>
                  <a:pt x="3076" y="11866"/>
                </a:lnTo>
                <a:cubicBezTo>
                  <a:pt x="3076" y="11866"/>
                  <a:pt x="3049" y="11867"/>
                  <a:pt x="3049" y="11840"/>
                </a:cubicBezTo>
                <a:lnTo>
                  <a:pt x="3021" y="11866"/>
                </a:lnTo>
                <a:lnTo>
                  <a:pt x="3021" y="11786"/>
                </a:lnTo>
                <a:cubicBezTo>
                  <a:pt x="2966" y="11627"/>
                  <a:pt x="2938" y="11414"/>
                  <a:pt x="2911" y="11281"/>
                </a:cubicBezTo>
                <a:cubicBezTo>
                  <a:pt x="2883" y="11255"/>
                  <a:pt x="2882" y="11308"/>
                  <a:pt x="2882" y="11335"/>
                </a:cubicBezTo>
                <a:cubicBezTo>
                  <a:pt x="2858" y="11265"/>
                  <a:pt x="2813" y="11012"/>
                  <a:pt x="2747" y="11004"/>
                </a:cubicBezTo>
                <a:lnTo>
                  <a:pt x="2745" y="11004"/>
                </a:lnTo>
                <a:lnTo>
                  <a:pt x="2743" y="10940"/>
                </a:lnTo>
                <a:cubicBezTo>
                  <a:pt x="2744" y="10920"/>
                  <a:pt x="2748" y="10906"/>
                  <a:pt x="2754" y="10900"/>
                </a:cubicBezTo>
                <a:cubicBezTo>
                  <a:pt x="2737" y="10734"/>
                  <a:pt x="2682" y="10578"/>
                  <a:pt x="2710" y="10485"/>
                </a:cubicBezTo>
                <a:cubicBezTo>
                  <a:pt x="2702" y="10378"/>
                  <a:pt x="2676" y="10424"/>
                  <a:pt x="2654" y="10352"/>
                </a:cubicBezTo>
                <a:cubicBezTo>
                  <a:pt x="2646" y="10246"/>
                  <a:pt x="2682" y="10260"/>
                  <a:pt x="2685" y="10189"/>
                </a:cubicBezTo>
                <a:cubicBezTo>
                  <a:pt x="2641" y="10069"/>
                  <a:pt x="2646" y="9975"/>
                  <a:pt x="2649" y="9904"/>
                </a:cubicBezTo>
                <a:cubicBezTo>
                  <a:pt x="2652" y="9833"/>
                  <a:pt x="2667" y="9750"/>
                  <a:pt x="2648" y="9631"/>
                </a:cubicBezTo>
                <a:cubicBezTo>
                  <a:pt x="2624" y="9607"/>
                  <a:pt x="2613" y="9571"/>
                  <a:pt x="2599" y="9606"/>
                </a:cubicBezTo>
                <a:cubicBezTo>
                  <a:pt x="2575" y="9310"/>
                  <a:pt x="2620" y="9111"/>
                  <a:pt x="2644" y="8840"/>
                </a:cubicBezTo>
                <a:lnTo>
                  <a:pt x="2658" y="8869"/>
                </a:lnTo>
                <a:lnTo>
                  <a:pt x="2661" y="8944"/>
                </a:lnTo>
                <a:cubicBezTo>
                  <a:pt x="2688" y="8944"/>
                  <a:pt x="2689" y="8918"/>
                  <a:pt x="2689" y="8918"/>
                </a:cubicBezTo>
                <a:lnTo>
                  <a:pt x="2689" y="8890"/>
                </a:lnTo>
                <a:lnTo>
                  <a:pt x="2689" y="8889"/>
                </a:lnTo>
                <a:lnTo>
                  <a:pt x="2691" y="8889"/>
                </a:lnTo>
                <a:lnTo>
                  <a:pt x="2697" y="8812"/>
                </a:lnTo>
                <a:lnTo>
                  <a:pt x="2713" y="8814"/>
                </a:lnTo>
                <a:cubicBezTo>
                  <a:pt x="2716" y="8817"/>
                  <a:pt x="2717" y="8824"/>
                  <a:pt x="2717" y="8838"/>
                </a:cubicBezTo>
                <a:lnTo>
                  <a:pt x="2717" y="8864"/>
                </a:lnTo>
                <a:lnTo>
                  <a:pt x="2717" y="8890"/>
                </a:lnTo>
                <a:cubicBezTo>
                  <a:pt x="2772" y="8731"/>
                  <a:pt x="2772" y="8943"/>
                  <a:pt x="2744" y="8970"/>
                </a:cubicBezTo>
                <a:lnTo>
                  <a:pt x="2717" y="8996"/>
                </a:lnTo>
                <a:lnTo>
                  <a:pt x="2717" y="8970"/>
                </a:lnTo>
                <a:lnTo>
                  <a:pt x="2689" y="8944"/>
                </a:lnTo>
                <a:lnTo>
                  <a:pt x="2689" y="9024"/>
                </a:lnTo>
                <a:lnTo>
                  <a:pt x="2689" y="9050"/>
                </a:lnTo>
                <a:cubicBezTo>
                  <a:pt x="2689" y="9236"/>
                  <a:pt x="2744" y="9369"/>
                  <a:pt x="2827" y="9262"/>
                </a:cubicBezTo>
                <a:cubicBezTo>
                  <a:pt x="2827" y="9130"/>
                  <a:pt x="2855" y="9130"/>
                  <a:pt x="2855" y="8944"/>
                </a:cubicBezTo>
                <a:cubicBezTo>
                  <a:pt x="2869" y="8937"/>
                  <a:pt x="2879" y="8938"/>
                  <a:pt x="2887" y="8945"/>
                </a:cubicBezTo>
                <a:lnTo>
                  <a:pt x="2909" y="8976"/>
                </a:lnTo>
                <a:lnTo>
                  <a:pt x="2911" y="8986"/>
                </a:lnTo>
                <a:cubicBezTo>
                  <a:pt x="2913" y="8993"/>
                  <a:pt x="2916" y="8997"/>
                  <a:pt x="2919" y="8998"/>
                </a:cubicBezTo>
                <a:lnTo>
                  <a:pt x="2920" y="8995"/>
                </a:lnTo>
                <a:lnTo>
                  <a:pt x="2933" y="9018"/>
                </a:lnTo>
                <a:lnTo>
                  <a:pt x="2917" y="9091"/>
                </a:lnTo>
                <a:cubicBezTo>
                  <a:pt x="2912" y="9128"/>
                  <a:pt x="2907" y="9157"/>
                  <a:pt x="2892" y="9166"/>
                </a:cubicBezTo>
                <a:cubicBezTo>
                  <a:pt x="2881" y="9296"/>
                  <a:pt x="2878" y="9380"/>
                  <a:pt x="2865" y="9450"/>
                </a:cubicBezTo>
                <a:cubicBezTo>
                  <a:pt x="2862" y="9533"/>
                  <a:pt x="2864" y="9593"/>
                  <a:pt x="2881" y="9704"/>
                </a:cubicBezTo>
                <a:cubicBezTo>
                  <a:pt x="2905" y="9708"/>
                  <a:pt x="2898" y="9671"/>
                  <a:pt x="2922" y="9675"/>
                </a:cubicBezTo>
                <a:cubicBezTo>
                  <a:pt x="2916" y="9842"/>
                  <a:pt x="2895" y="9959"/>
                  <a:pt x="2894" y="10102"/>
                </a:cubicBezTo>
                <a:cubicBezTo>
                  <a:pt x="2868" y="10242"/>
                  <a:pt x="2866" y="10386"/>
                  <a:pt x="2879" y="10580"/>
                </a:cubicBezTo>
                <a:cubicBezTo>
                  <a:pt x="2887" y="10473"/>
                  <a:pt x="2913" y="10538"/>
                  <a:pt x="2943" y="10579"/>
                </a:cubicBezTo>
                <a:cubicBezTo>
                  <a:pt x="2953" y="10592"/>
                  <a:pt x="2949" y="10615"/>
                  <a:pt x="2959" y="10629"/>
                </a:cubicBezTo>
                <a:cubicBezTo>
                  <a:pt x="2959" y="10629"/>
                  <a:pt x="2973" y="10620"/>
                  <a:pt x="2977" y="10596"/>
                </a:cubicBezTo>
                <a:cubicBezTo>
                  <a:pt x="2977" y="10596"/>
                  <a:pt x="2977" y="10597"/>
                  <a:pt x="2981" y="10574"/>
                </a:cubicBezTo>
                <a:cubicBezTo>
                  <a:pt x="2972" y="10620"/>
                  <a:pt x="3016" y="10591"/>
                  <a:pt x="3005" y="10518"/>
                </a:cubicBezTo>
                <a:cubicBezTo>
                  <a:pt x="3005" y="10518"/>
                  <a:pt x="3004" y="10517"/>
                  <a:pt x="2980" y="10512"/>
                </a:cubicBezTo>
                <a:cubicBezTo>
                  <a:pt x="2970" y="10499"/>
                  <a:pt x="2975" y="10476"/>
                  <a:pt x="2975" y="10476"/>
                </a:cubicBezTo>
                <a:cubicBezTo>
                  <a:pt x="2950" y="10472"/>
                  <a:pt x="2961" y="10485"/>
                  <a:pt x="2956" y="10509"/>
                </a:cubicBezTo>
                <a:cubicBezTo>
                  <a:pt x="2956" y="10509"/>
                  <a:pt x="2955" y="10509"/>
                  <a:pt x="2951" y="10532"/>
                </a:cubicBezTo>
                <a:cubicBezTo>
                  <a:pt x="2930" y="10445"/>
                  <a:pt x="2936" y="10278"/>
                  <a:pt x="2964" y="10259"/>
                </a:cubicBezTo>
                <a:cubicBezTo>
                  <a:pt x="2970" y="10092"/>
                  <a:pt x="2938" y="9930"/>
                  <a:pt x="2980" y="9841"/>
                </a:cubicBezTo>
                <a:cubicBezTo>
                  <a:pt x="2987" y="9735"/>
                  <a:pt x="2955" y="9776"/>
                  <a:pt x="2943" y="9702"/>
                </a:cubicBezTo>
                <a:cubicBezTo>
                  <a:pt x="2951" y="9596"/>
                  <a:pt x="2985" y="9614"/>
                  <a:pt x="2998" y="9544"/>
                </a:cubicBezTo>
                <a:cubicBezTo>
                  <a:pt x="2971" y="9419"/>
                  <a:pt x="2988" y="9327"/>
                  <a:pt x="3001" y="9258"/>
                </a:cubicBezTo>
                <a:cubicBezTo>
                  <a:pt x="3014" y="9188"/>
                  <a:pt x="3041" y="9108"/>
                  <a:pt x="3038" y="8988"/>
                </a:cubicBezTo>
                <a:cubicBezTo>
                  <a:pt x="3018" y="8960"/>
                  <a:pt x="3013" y="8923"/>
                  <a:pt x="2994" y="8956"/>
                </a:cubicBezTo>
                <a:lnTo>
                  <a:pt x="2995" y="8949"/>
                </a:lnTo>
                <a:lnTo>
                  <a:pt x="3024" y="8849"/>
                </a:lnTo>
                <a:cubicBezTo>
                  <a:pt x="3081" y="8636"/>
                  <a:pt x="3139" y="8412"/>
                  <a:pt x="3243" y="8412"/>
                </a:cubicBezTo>
                <a:lnTo>
                  <a:pt x="3243" y="8385"/>
                </a:lnTo>
                <a:lnTo>
                  <a:pt x="3243" y="8332"/>
                </a:lnTo>
                <a:cubicBezTo>
                  <a:pt x="3271" y="8306"/>
                  <a:pt x="3270" y="8280"/>
                  <a:pt x="3270" y="8306"/>
                </a:cubicBezTo>
                <a:cubicBezTo>
                  <a:pt x="3298" y="8253"/>
                  <a:pt x="3298" y="8173"/>
                  <a:pt x="3354" y="8014"/>
                </a:cubicBezTo>
                <a:cubicBezTo>
                  <a:pt x="3381" y="7961"/>
                  <a:pt x="3381" y="7934"/>
                  <a:pt x="3381" y="7908"/>
                </a:cubicBezTo>
                <a:lnTo>
                  <a:pt x="3408" y="7881"/>
                </a:lnTo>
                <a:lnTo>
                  <a:pt x="3408" y="7854"/>
                </a:lnTo>
                <a:cubicBezTo>
                  <a:pt x="3408" y="7827"/>
                  <a:pt x="3436" y="7854"/>
                  <a:pt x="3436" y="7854"/>
                </a:cubicBezTo>
                <a:lnTo>
                  <a:pt x="3436" y="7828"/>
                </a:lnTo>
                <a:cubicBezTo>
                  <a:pt x="3463" y="7828"/>
                  <a:pt x="3464" y="7721"/>
                  <a:pt x="3492" y="7721"/>
                </a:cubicBezTo>
                <a:cubicBezTo>
                  <a:pt x="3464" y="7854"/>
                  <a:pt x="3491" y="7748"/>
                  <a:pt x="3519" y="7801"/>
                </a:cubicBezTo>
                <a:cubicBezTo>
                  <a:pt x="3547" y="7642"/>
                  <a:pt x="3547" y="7854"/>
                  <a:pt x="3575" y="7748"/>
                </a:cubicBezTo>
                <a:cubicBezTo>
                  <a:pt x="3603" y="7588"/>
                  <a:pt x="3630" y="7588"/>
                  <a:pt x="3602" y="7509"/>
                </a:cubicBezTo>
                <a:cubicBezTo>
                  <a:pt x="3686" y="7509"/>
                  <a:pt x="3741" y="7137"/>
                  <a:pt x="3824" y="6871"/>
                </a:cubicBezTo>
                <a:cubicBezTo>
                  <a:pt x="3824" y="6845"/>
                  <a:pt x="3851" y="6791"/>
                  <a:pt x="3879" y="6711"/>
                </a:cubicBezTo>
                <a:cubicBezTo>
                  <a:pt x="3962" y="6472"/>
                  <a:pt x="4017" y="6313"/>
                  <a:pt x="4073" y="6180"/>
                </a:cubicBezTo>
                <a:cubicBezTo>
                  <a:pt x="4100" y="6127"/>
                  <a:pt x="4073" y="6154"/>
                  <a:pt x="4073" y="6101"/>
                </a:cubicBezTo>
                <a:cubicBezTo>
                  <a:pt x="4100" y="6101"/>
                  <a:pt x="4129" y="6074"/>
                  <a:pt x="4129" y="6048"/>
                </a:cubicBezTo>
                <a:lnTo>
                  <a:pt x="4101" y="6021"/>
                </a:lnTo>
                <a:cubicBezTo>
                  <a:pt x="4185" y="5888"/>
                  <a:pt x="4156" y="5861"/>
                  <a:pt x="4267" y="5649"/>
                </a:cubicBezTo>
                <a:lnTo>
                  <a:pt x="4212" y="5649"/>
                </a:lnTo>
                <a:cubicBezTo>
                  <a:pt x="4268" y="5516"/>
                  <a:pt x="4294" y="5462"/>
                  <a:pt x="4294" y="5569"/>
                </a:cubicBezTo>
                <a:cubicBezTo>
                  <a:pt x="4350" y="5489"/>
                  <a:pt x="4295" y="5463"/>
                  <a:pt x="4378" y="5384"/>
                </a:cubicBezTo>
                <a:cubicBezTo>
                  <a:pt x="4350" y="5410"/>
                  <a:pt x="4350" y="5383"/>
                  <a:pt x="4378" y="5356"/>
                </a:cubicBezTo>
                <a:lnTo>
                  <a:pt x="4350" y="5356"/>
                </a:lnTo>
                <a:cubicBezTo>
                  <a:pt x="4323" y="5383"/>
                  <a:pt x="4323" y="5356"/>
                  <a:pt x="4323" y="5356"/>
                </a:cubicBezTo>
                <a:lnTo>
                  <a:pt x="4323" y="5330"/>
                </a:lnTo>
                <a:cubicBezTo>
                  <a:pt x="4268" y="5436"/>
                  <a:pt x="4295" y="5277"/>
                  <a:pt x="4350" y="5198"/>
                </a:cubicBezTo>
                <a:lnTo>
                  <a:pt x="4323" y="5198"/>
                </a:lnTo>
                <a:lnTo>
                  <a:pt x="4323" y="5171"/>
                </a:lnTo>
                <a:lnTo>
                  <a:pt x="4350" y="5144"/>
                </a:lnTo>
                <a:cubicBezTo>
                  <a:pt x="4406" y="5011"/>
                  <a:pt x="4489" y="4826"/>
                  <a:pt x="4572" y="4640"/>
                </a:cubicBezTo>
                <a:cubicBezTo>
                  <a:pt x="4683" y="4454"/>
                  <a:pt x="4794" y="4268"/>
                  <a:pt x="4877" y="4135"/>
                </a:cubicBezTo>
                <a:cubicBezTo>
                  <a:pt x="4890" y="4082"/>
                  <a:pt x="4924" y="4015"/>
                  <a:pt x="4969" y="3939"/>
                </a:cubicBezTo>
                <a:lnTo>
                  <a:pt x="5016" y="3864"/>
                </a:lnTo>
                <a:lnTo>
                  <a:pt x="4845" y="4224"/>
                </a:lnTo>
                <a:cubicBezTo>
                  <a:pt x="4379" y="5295"/>
                  <a:pt x="4045" y="6419"/>
                  <a:pt x="3842" y="7598"/>
                </a:cubicBezTo>
                <a:cubicBezTo>
                  <a:pt x="3764" y="8044"/>
                  <a:pt x="3640" y="8471"/>
                  <a:pt x="3648" y="8924"/>
                </a:cubicBezTo>
                <a:cubicBezTo>
                  <a:pt x="3650" y="8967"/>
                  <a:pt x="3628" y="9012"/>
                  <a:pt x="3679" y="9045"/>
                </a:cubicBezTo>
                <a:cubicBezTo>
                  <a:pt x="3730" y="9056"/>
                  <a:pt x="3737" y="9017"/>
                  <a:pt x="3737" y="8995"/>
                </a:cubicBezTo>
                <a:cubicBezTo>
                  <a:pt x="3886" y="7553"/>
                  <a:pt x="4334" y="6187"/>
                  <a:pt x="4823" y="4829"/>
                </a:cubicBezTo>
                <a:cubicBezTo>
                  <a:pt x="5073" y="4115"/>
                  <a:pt x="5470" y="3465"/>
                  <a:pt x="5830" y="2799"/>
                </a:cubicBezTo>
                <a:cubicBezTo>
                  <a:pt x="5877" y="2723"/>
                  <a:pt x="5920" y="2635"/>
                  <a:pt x="5958" y="2555"/>
                </a:cubicBezTo>
                <a:cubicBezTo>
                  <a:pt x="5981" y="2525"/>
                  <a:pt x="5982" y="2474"/>
                  <a:pt x="6017" y="2465"/>
                </a:cubicBezTo>
                <a:cubicBezTo>
                  <a:pt x="6028" y="2462"/>
                  <a:pt x="6043" y="2463"/>
                  <a:pt x="6063" y="2472"/>
                </a:cubicBezTo>
                <a:cubicBezTo>
                  <a:pt x="6146" y="2509"/>
                  <a:pt x="6112" y="2558"/>
                  <a:pt x="6083" y="2620"/>
                </a:cubicBezTo>
                <a:cubicBezTo>
                  <a:pt x="5895" y="2923"/>
                  <a:pt x="5711" y="3239"/>
                  <a:pt x="5550" y="3554"/>
                </a:cubicBezTo>
                <a:cubicBezTo>
                  <a:pt x="5385" y="3884"/>
                  <a:pt x="5233" y="4215"/>
                  <a:pt x="5092" y="4549"/>
                </a:cubicBezTo>
                <a:lnTo>
                  <a:pt x="4800" y="5310"/>
                </a:lnTo>
                <a:lnTo>
                  <a:pt x="4793" y="5304"/>
                </a:lnTo>
                <a:cubicBezTo>
                  <a:pt x="4738" y="5410"/>
                  <a:pt x="4710" y="5516"/>
                  <a:pt x="4655" y="5622"/>
                </a:cubicBezTo>
                <a:lnTo>
                  <a:pt x="4682" y="5622"/>
                </a:lnTo>
                <a:cubicBezTo>
                  <a:pt x="4682" y="5596"/>
                  <a:pt x="4710" y="5543"/>
                  <a:pt x="4710" y="5516"/>
                </a:cubicBezTo>
                <a:lnTo>
                  <a:pt x="4752" y="5438"/>
                </a:lnTo>
                <a:lnTo>
                  <a:pt x="4706" y="5556"/>
                </a:lnTo>
                <a:lnTo>
                  <a:pt x="4634" y="5791"/>
                </a:lnTo>
                <a:lnTo>
                  <a:pt x="4603" y="5805"/>
                </a:lnTo>
                <a:cubicBezTo>
                  <a:pt x="4593" y="5808"/>
                  <a:pt x="4586" y="5809"/>
                  <a:pt x="4572" y="5809"/>
                </a:cubicBezTo>
                <a:cubicBezTo>
                  <a:pt x="4572" y="5835"/>
                  <a:pt x="4572" y="5861"/>
                  <a:pt x="4572" y="5861"/>
                </a:cubicBezTo>
                <a:cubicBezTo>
                  <a:pt x="4599" y="5861"/>
                  <a:pt x="4599" y="5835"/>
                  <a:pt x="4599" y="5861"/>
                </a:cubicBezTo>
                <a:lnTo>
                  <a:pt x="4599" y="5889"/>
                </a:lnTo>
                <a:cubicBezTo>
                  <a:pt x="4599" y="5895"/>
                  <a:pt x="4599" y="5901"/>
                  <a:pt x="4599" y="5908"/>
                </a:cubicBezTo>
                <a:lnTo>
                  <a:pt x="4397" y="6575"/>
                </a:lnTo>
                <a:lnTo>
                  <a:pt x="4358" y="6758"/>
                </a:lnTo>
                <a:lnTo>
                  <a:pt x="4294" y="6845"/>
                </a:lnTo>
                <a:cubicBezTo>
                  <a:pt x="4322" y="6925"/>
                  <a:pt x="4295" y="6951"/>
                  <a:pt x="4240" y="6978"/>
                </a:cubicBezTo>
                <a:cubicBezTo>
                  <a:pt x="4240" y="7031"/>
                  <a:pt x="4240" y="7084"/>
                  <a:pt x="4212" y="7138"/>
                </a:cubicBezTo>
                <a:cubicBezTo>
                  <a:pt x="4184" y="7191"/>
                  <a:pt x="4184" y="7269"/>
                  <a:pt x="4156" y="7322"/>
                </a:cubicBezTo>
                <a:cubicBezTo>
                  <a:pt x="4128" y="7402"/>
                  <a:pt x="4129" y="7509"/>
                  <a:pt x="4101" y="7589"/>
                </a:cubicBezTo>
                <a:cubicBezTo>
                  <a:pt x="4101" y="7642"/>
                  <a:pt x="4073" y="7721"/>
                  <a:pt x="4045" y="7748"/>
                </a:cubicBezTo>
                <a:lnTo>
                  <a:pt x="4045" y="7775"/>
                </a:lnTo>
                <a:cubicBezTo>
                  <a:pt x="4018" y="7855"/>
                  <a:pt x="4018" y="7908"/>
                  <a:pt x="3991" y="7988"/>
                </a:cubicBezTo>
                <a:cubicBezTo>
                  <a:pt x="3991" y="8041"/>
                  <a:pt x="3962" y="8093"/>
                  <a:pt x="3935" y="8172"/>
                </a:cubicBezTo>
                <a:cubicBezTo>
                  <a:pt x="3962" y="8252"/>
                  <a:pt x="3935" y="8252"/>
                  <a:pt x="3907" y="8252"/>
                </a:cubicBezTo>
                <a:cubicBezTo>
                  <a:pt x="3907" y="8261"/>
                  <a:pt x="3907" y="8270"/>
                  <a:pt x="3907" y="8279"/>
                </a:cubicBezTo>
                <a:cubicBezTo>
                  <a:pt x="3907" y="8305"/>
                  <a:pt x="3935" y="8332"/>
                  <a:pt x="3935" y="8359"/>
                </a:cubicBezTo>
                <a:lnTo>
                  <a:pt x="3935" y="8385"/>
                </a:lnTo>
                <a:cubicBezTo>
                  <a:pt x="3935" y="8412"/>
                  <a:pt x="3935" y="8412"/>
                  <a:pt x="3907" y="8439"/>
                </a:cubicBezTo>
                <a:lnTo>
                  <a:pt x="3879" y="8439"/>
                </a:lnTo>
                <a:lnTo>
                  <a:pt x="3879" y="8571"/>
                </a:lnTo>
                <a:lnTo>
                  <a:pt x="3851" y="8599"/>
                </a:lnTo>
                <a:lnTo>
                  <a:pt x="3851" y="8571"/>
                </a:lnTo>
                <a:lnTo>
                  <a:pt x="3879" y="8439"/>
                </a:lnTo>
                <a:lnTo>
                  <a:pt x="3851" y="8439"/>
                </a:lnTo>
                <a:lnTo>
                  <a:pt x="3851" y="8492"/>
                </a:lnTo>
                <a:lnTo>
                  <a:pt x="3851" y="8519"/>
                </a:lnTo>
                <a:cubicBezTo>
                  <a:pt x="3851" y="8545"/>
                  <a:pt x="3824" y="8572"/>
                  <a:pt x="3824" y="8599"/>
                </a:cubicBezTo>
                <a:lnTo>
                  <a:pt x="3824" y="8705"/>
                </a:lnTo>
                <a:lnTo>
                  <a:pt x="3851" y="8678"/>
                </a:lnTo>
                <a:cubicBezTo>
                  <a:pt x="3851" y="8678"/>
                  <a:pt x="3851" y="8705"/>
                  <a:pt x="3851" y="8731"/>
                </a:cubicBezTo>
                <a:cubicBezTo>
                  <a:pt x="3851" y="8731"/>
                  <a:pt x="3851" y="8757"/>
                  <a:pt x="3851" y="8784"/>
                </a:cubicBezTo>
                <a:cubicBezTo>
                  <a:pt x="3824" y="8810"/>
                  <a:pt x="3824" y="8837"/>
                  <a:pt x="3824" y="8864"/>
                </a:cubicBezTo>
                <a:lnTo>
                  <a:pt x="3824" y="8918"/>
                </a:lnTo>
                <a:lnTo>
                  <a:pt x="3797" y="8944"/>
                </a:lnTo>
                <a:cubicBezTo>
                  <a:pt x="3797" y="8970"/>
                  <a:pt x="3768" y="8997"/>
                  <a:pt x="3768" y="9024"/>
                </a:cubicBezTo>
                <a:lnTo>
                  <a:pt x="3768" y="9076"/>
                </a:lnTo>
                <a:cubicBezTo>
                  <a:pt x="3796" y="9076"/>
                  <a:pt x="3797" y="9076"/>
                  <a:pt x="3797" y="9102"/>
                </a:cubicBezTo>
                <a:lnTo>
                  <a:pt x="3768" y="9130"/>
                </a:lnTo>
                <a:cubicBezTo>
                  <a:pt x="3768" y="9130"/>
                  <a:pt x="3769" y="9156"/>
                  <a:pt x="3797" y="9182"/>
                </a:cubicBezTo>
                <a:lnTo>
                  <a:pt x="3768" y="9236"/>
                </a:lnTo>
                <a:lnTo>
                  <a:pt x="3741" y="9209"/>
                </a:lnTo>
                <a:lnTo>
                  <a:pt x="3741" y="9289"/>
                </a:lnTo>
                <a:cubicBezTo>
                  <a:pt x="3741" y="9298"/>
                  <a:pt x="3741" y="9306"/>
                  <a:pt x="3741" y="9315"/>
                </a:cubicBezTo>
                <a:cubicBezTo>
                  <a:pt x="3713" y="9368"/>
                  <a:pt x="3713" y="9395"/>
                  <a:pt x="3713" y="9421"/>
                </a:cubicBezTo>
                <a:lnTo>
                  <a:pt x="3713" y="9528"/>
                </a:lnTo>
                <a:lnTo>
                  <a:pt x="3713" y="9608"/>
                </a:lnTo>
                <a:lnTo>
                  <a:pt x="3713" y="9768"/>
                </a:lnTo>
                <a:cubicBezTo>
                  <a:pt x="3713" y="9794"/>
                  <a:pt x="3741" y="9821"/>
                  <a:pt x="3741" y="9848"/>
                </a:cubicBezTo>
                <a:lnTo>
                  <a:pt x="3768" y="9820"/>
                </a:lnTo>
                <a:lnTo>
                  <a:pt x="3797" y="9794"/>
                </a:lnTo>
                <a:cubicBezTo>
                  <a:pt x="3797" y="9803"/>
                  <a:pt x="3797" y="9811"/>
                  <a:pt x="3797" y="9820"/>
                </a:cubicBezTo>
                <a:lnTo>
                  <a:pt x="3797" y="9848"/>
                </a:lnTo>
                <a:lnTo>
                  <a:pt x="3768" y="9874"/>
                </a:lnTo>
                <a:lnTo>
                  <a:pt x="3741" y="9900"/>
                </a:lnTo>
                <a:lnTo>
                  <a:pt x="3713" y="9900"/>
                </a:lnTo>
                <a:cubicBezTo>
                  <a:pt x="3713" y="9873"/>
                  <a:pt x="3686" y="9821"/>
                  <a:pt x="3686" y="9768"/>
                </a:cubicBezTo>
                <a:cubicBezTo>
                  <a:pt x="3686" y="9759"/>
                  <a:pt x="3686" y="9750"/>
                  <a:pt x="3686" y="9741"/>
                </a:cubicBezTo>
                <a:cubicBezTo>
                  <a:pt x="3686" y="9715"/>
                  <a:pt x="3714" y="9660"/>
                  <a:pt x="3686" y="9634"/>
                </a:cubicBezTo>
                <a:lnTo>
                  <a:pt x="3686" y="9581"/>
                </a:lnTo>
                <a:cubicBezTo>
                  <a:pt x="3658" y="9608"/>
                  <a:pt x="3657" y="9661"/>
                  <a:pt x="3657" y="9714"/>
                </a:cubicBezTo>
                <a:cubicBezTo>
                  <a:pt x="3657" y="9767"/>
                  <a:pt x="3658" y="9821"/>
                  <a:pt x="3630" y="9874"/>
                </a:cubicBezTo>
                <a:cubicBezTo>
                  <a:pt x="3630" y="9900"/>
                  <a:pt x="3657" y="9900"/>
                  <a:pt x="3657" y="9926"/>
                </a:cubicBezTo>
                <a:lnTo>
                  <a:pt x="3657" y="9980"/>
                </a:lnTo>
                <a:cubicBezTo>
                  <a:pt x="3657" y="10033"/>
                  <a:pt x="3657" y="10059"/>
                  <a:pt x="3657" y="10112"/>
                </a:cubicBezTo>
                <a:lnTo>
                  <a:pt x="3686" y="10086"/>
                </a:lnTo>
                <a:cubicBezTo>
                  <a:pt x="3686" y="10060"/>
                  <a:pt x="3686" y="10060"/>
                  <a:pt x="3713" y="10086"/>
                </a:cubicBezTo>
                <a:lnTo>
                  <a:pt x="3713" y="10112"/>
                </a:lnTo>
                <a:lnTo>
                  <a:pt x="3713" y="10139"/>
                </a:lnTo>
                <a:lnTo>
                  <a:pt x="3686" y="10166"/>
                </a:lnTo>
                <a:lnTo>
                  <a:pt x="3686" y="10192"/>
                </a:lnTo>
                <a:lnTo>
                  <a:pt x="3686" y="10219"/>
                </a:lnTo>
                <a:cubicBezTo>
                  <a:pt x="3686" y="10245"/>
                  <a:pt x="3657" y="10298"/>
                  <a:pt x="3657" y="10325"/>
                </a:cubicBezTo>
                <a:cubicBezTo>
                  <a:pt x="3657" y="10405"/>
                  <a:pt x="3630" y="10431"/>
                  <a:pt x="3657" y="10458"/>
                </a:cubicBezTo>
                <a:cubicBezTo>
                  <a:pt x="3685" y="10457"/>
                  <a:pt x="3686" y="10485"/>
                  <a:pt x="3686" y="10485"/>
                </a:cubicBezTo>
                <a:cubicBezTo>
                  <a:pt x="3686" y="10485"/>
                  <a:pt x="3713" y="10484"/>
                  <a:pt x="3713" y="10458"/>
                </a:cubicBezTo>
                <a:cubicBezTo>
                  <a:pt x="3713" y="10351"/>
                  <a:pt x="3713" y="10245"/>
                  <a:pt x="3741" y="10139"/>
                </a:cubicBezTo>
                <a:lnTo>
                  <a:pt x="3741" y="10112"/>
                </a:lnTo>
                <a:cubicBezTo>
                  <a:pt x="3768" y="10113"/>
                  <a:pt x="3768" y="10139"/>
                  <a:pt x="3768" y="10139"/>
                </a:cubicBezTo>
                <a:cubicBezTo>
                  <a:pt x="3740" y="10245"/>
                  <a:pt x="3741" y="10351"/>
                  <a:pt x="3741" y="10458"/>
                </a:cubicBezTo>
                <a:cubicBezTo>
                  <a:pt x="3768" y="10458"/>
                  <a:pt x="3796" y="10458"/>
                  <a:pt x="3824" y="10511"/>
                </a:cubicBezTo>
                <a:cubicBezTo>
                  <a:pt x="3824" y="10644"/>
                  <a:pt x="3879" y="10671"/>
                  <a:pt x="3879" y="10804"/>
                </a:cubicBezTo>
                <a:cubicBezTo>
                  <a:pt x="4017" y="11149"/>
                  <a:pt x="4074" y="11574"/>
                  <a:pt x="4101" y="11866"/>
                </a:cubicBezTo>
                <a:lnTo>
                  <a:pt x="4101" y="11892"/>
                </a:lnTo>
                <a:lnTo>
                  <a:pt x="4101" y="11919"/>
                </a:lnTo>
                <a:cubicBezTo>
                  <a:pt x="4074" y="11919"/>
                  <a:pt x="4073" y="11919"/>
                  <a:pt x="4073" y="11892"/>
                </a:cubicBezTo>
                <a:cubicBezTo>
                  <a:pt x="4045" y="11600"/>
                  <a:pt x="3990" y="11202"/>
                  <a:pt x="3851" y="10856"/>
                </a:cubicBezTo>
                <a:lnTo>
                  <a:pt x="3851" y="10882"/>
                </a:lnTo>
                <a:cubicBezTo>
                  <a:pt x="3824" y="10882"/>
                  <a:pt x="3824" y="10857"/>
                  <a:pt x="3797" y="10830"/>
                </a:cubicBezTo>
                <a:lnTo>
                  <a:pt x="3797" y="10910"/>
                </a:lnTo>
                <a:lnTo>
                  <a:pt x="3824" y="10910"/>
                </a:lnTo>
                <a:lnTo>
                  <a:pt x="3824" y="10936"/>
                </a:lnTo>
                <a:lnTo>
                  <a:pt x="3824" y="10962"/>
                </a:lnTo>
                <a:lnTo>
                  <a:pt x="3797" y="10962"/>
                </a:lnTo>
                <a:cubicBezTo>
                  <a:pt x="3824" y="11016"/>
                  <a:pt x="3824" y="11070"/>
                  <a:pt x="3824" y="11096"/>
                </a:cubicBezTo>
                <a:lnTo>
                  <a:pt x="3824" y="11149"/>
                </a:lnTo>
                <a:cubicBezTo>
                  <a:pt x="3824" y="11175"/>
                  <a:pt x="3824" y="11202"/>
                  <a:pt x="3824" y="11229"/>
                </a:cubicBezTo>
                <a:lnTo>
                  <a:pt x="3824" y="11255"/>
                </a:lnTo>
                <a:cubicBezTo>
                  <a:pt x="3852" y="11255"/>
                  <a:pt x="3851" y="11255"/>
                  <a:pt x="3851" y="11281"/>
                </a:cubicBezTo>
                <a:lnTo>
                  <a:pt x="3851" y="11335"/>
                </a:lnTo>
                <a:lnTo>
                  <a:pt x="3824" y="11361"/>
                </a:lnTo>
                <a:cubicBezTo>
                  <a:pt x="3796" y="11574"/>
                  <a:pt x="3796" y="11786"/>
                  <a:pt x="3824" y="11999"/>
                </a:cubicBezTo>
                <a:cubicBezTo>
                  <a:pt x="3852" y="12105"/>
                  <a:pt x="3851" y="12185"/>
                  <a:pt x="3879" y="12291"/>
                </a:cubicBezTo>
                <a:cubicBezTo>
                  <a:pt x="3879" y="12291"/>
                  <a:pt x="3851" y="12292"/>
                  <a:pt x="3851" y="12265"/>
                </a:cubicBezTo>
                <a:cubicBezTo>
                  <a:pt x="3879" y="12451"/>
                  <a:pt x="3880" y="12610"/>
                  <a:pt x="3907" y="12796"/>
                </a:cubicBezTo>
                <a:lnTo>
                  <a:pt x="3879" y="12822"/>
                </a:lnTo>
                <a:cubicBezTo>
                  <a:pt x="3879" y="12876"/>
                  <a:pt x="3907" y="12902"/>
                  <a:pt x="3907" y="12955"/>
                </a:cubicBezTo>
                <a:cubicBezTo>
                  <a:pt x="3907" y="12928"/>
                  <a:pt x="3935" y="12956"/>
                  <a:pt x="3935" y="12982"/>
                </a:cubicBezTo>
                <a:cubicBezTo>
                  <a:pt x="3907" y="12982"/>
                  <a:pt x="3907" y="13008"/>
                  <a:pt x="3907" y="13035"/>
                </a:cubicBezTo>
                <a:cubicBezTo>
                  <a:pt x="3907" y="13088"/>
                  <a:pt x="3935" y="13142"/>
                  <a:pt x="3935" y="13195"/>
                </a:cubicBezTo>
                <a:cubicBezTo>
                  <a:pt x="3935" y="13204"/>
                  <a:pt x="3935" y="13212"/>
                  <a:pt x="3935" y="13221"/>
                </a:cubicBezTo>
                <a:cubicBezTo>
                  <a:pt x="3935" y="13248"/>
                  <a:pt x="3962" y="13275"/>
                  <a:pt x="3962" y="13301"/>
                </a:cubicBezTo>
                <a:lnTo>
                  <a:pt x="3962" y="13328"/>
                </a:lnTo>
                <a:lnTo>
                  <a:pt x="3962" y="13354"/>
                </a:lnTo>
                <a:cubicBezTo>
                  <a:pt x="3990" y="13513"/>
                  <a:pt x="4045" y="13673"/>
                  <a:pt x="4073" y="13806"/>
                </a:cubicBezTo>
                <a:cubicBezTo>
                  <a:pt x="4073" y="13806"/>
                  <a:pt x="4045" y="13858"/>
                  <a:pt x="4073" y="13885"/>
                </a:cubicBezTo>
                <a:cubicBezTo>
                  <a:pt x="4073" y="13894"/>
                  <a:pt x="4073" y="13904"/>
                  <a:pt x="4073" y="13912"/>
                </a:cubicBezTo>
                <a:cubicBezTo>
                  <a:pt x="4073" y="13886"/>
                  <a:pt x="4073" y="13966"/>
                  <a:pt x="4073" y="14019"/>
                </a:cubicBezTo>
                <a:cubicBezTo>
                  <a:pt x="4100" y="14125"/>
                  <a:pt x="4156" y="14230"/>
                  <a:pt x="4184" y="14310"/>
                </a:cubicBezTo>
                <a:cubicBezTo>
                  <a:pt x="4322" y="14762"/>
                  <a:pt x="4434" y="15107"/>
                  <a:pt x="4544" y="15426"/>
                </a:cubicBezTo>
                <a:lnTo>
                  <a:pt x="4544" y="15452"/>
                </a:lnTo>
                <a:lnTo>
                  <a:pt x="4572" y="15480"/>
                </a:lnTo>
                <a:cubicBezTo>
                  <a:pt x="4641" y="15600"/>
                  <a:pt x="4710" y="15712"/>
                  <a:pt x="4779" y="15831"/>
                </a:cubicBezTo>
                <a:lnTo>
                  <a:pt x="4961" y="16174"/>
                </a:lnTo>
                <a:cubicBezTo>
                  <a:pt x="4949" y="16141"/>
                  <a:pt x="4938" y="16111"/>
                  <a:pt x="4931" y="16091"/>
                </a:cubicBezTo>
                <a:cubicBezTo>
                  <a:pt x="4931" y="16065"/>
                  <a:pt x="4904" y="16038"/>
                  <a:pt x="4904" y="16038"/>
                </a:cubicBezTo>
                <a:cubicBezTo>
                  <a:pt x="4849" y="15931"/>
                  <a:pt x="4793" y="15878"/>
                  <a:pt x="4821" y="15851"/>
                </a:cubicBezTo>
                <a:cubicBezTo>
                  <a:pt x="4765" y="15825"/>
                  <a:pt x="4710" y="15665"/>
                  <a:pt x="4682" y="15532"/>
                </a:cubicBezTo>
                <a:cubicBezTo>
                  <a:pt x="4682" y="15506"/>
                  <a:pt x="4683" y="15480"/>
                  <a:pt x="4655" y="15480"/>
                </a:cubicBezTo>
                <a:cubicBezTo>
                  <a:pt x="4655" y="15480"/>
                  <a:pt x="4626" y="15453"/>
                  <a:pt x="4626" y="15426"/>
                </a:cubicBezTo>
                <a:lnTo>
                  <a:pt x="4655" y="15400"/>
                </a:lnTo>
                <a:cubicBezTo>
                  <a:pt x="4683" y="15400"/>
                  <a:pt x="4710" y="15453"/>
                  <a:pt x="4737" y="15506"/>
                </a:cubicBezTo>
                <a:lnTo>
                  <a:pt x="4737" y="15532"/>
                </a:lnTo>
                <a:cubicBezTo>
                  <a:pt x="4848" y="15745"/>
                  <a:pt x="4903" y="15825"/>
                  <a:pt x="4959" y="16011"/>
                </a:cubicBezTo>
                <a:lnTo>
                  <a:pt x="4959" y="16038"/>
                </a:lnTo>
                <a:cubicBezTo>
                  <a:pt x="4986" y="16064"/>
                  <a:pt x="5042" y="16143"/>
                  <a:pt x="5069" y="16170"/>
                </a:cubicBezTo>
                <a:lnTo>
                  <a:pt x="5153" y="16330"/>
                </a:lnTo>
                <a:cubicBezTo>
                  <a:pt x="5194" y="16423"/>
                  <a:pt x="5242" y="16536"/>
                  <a:pt x="5301" y="16649"/>
                </a:cubicBezTo>
                <a:lnTo>
                  <a:pt x="5478" y="16916"/>
                </a:lnTo>
                <a:lnTo>
                  <a:pt x="5485" y="16888"/>
                </a:lnTo>
                <a:cubicBezTo>
                  <a:pt x="5707" y="17313"/>
                  <a:pt x="5956" y="17685"/>
                  <a:pt x="6260" y="18110"/>
                </a:cubicBezTo>
                <a:lnTo>
                  <a:pt x="6289" y="18110"/>
                </a:lnTo>
                <a:cubicBezTo>
                  <a:pt x="6289" y="18119"/>
                  <a:pt x="6289" y="18127"/>
                  <a:pt x="6289" y="18136"/>
                </a:cubicBezTo>
                <a:lnTo>
                  <a:pt x="6289" y="18162"/>
                </a:lnTo>
                <a:cubicBezTo>
                  <a:pt x="6316" y="18189"/>
                  <a:pt x="6372" y="18216"/>
                  <a:pt x="6400" y="18242"/>
                </a:cubicBezTo>
                <a:cubicBezTo>
                  <a:pt x="6344" y="18322"/>
                  <a:pt x="6538" y="18482"/>
                  <a:pt x="6621" y="18615"/>
                </a:cubicBezTo>
                <a:cubicBezTo>
                  <a:pt x="6649" y="18588"/>
                  <a:pt x="6593" y="18535"/>
                  <a:pt x="6621" y="18535"/>
                </a:cubicBezTo>
                <a:cubicBezTo>
                  <a:pt x="6759" y="18668"/>
                  <a:pt x="6566" y="18562"/>
                  <a:pt x="6704" y="18721"/>
                </a:cubicBezTo>
                <a:cubicBezTo>
                  <a:pt x="6732" y="18721"/>
                  <a:pt x="6704" y="18695"/>
                  <a:pt x="6732" y="18695"/>
                </a:cubicBezTo>
                <a:cubicBezTo>
                  <a:pt x="6842" y="18881"/>
                  <a:pt x="7009" y="19013"/>
                  <a:pt x="7064" y="19146"/>
                </a:cubicBezTo>
                <a:cubicBezTo>
                  <a:pt x="7064" y="19146"/>
                  <a:pt x="7036" y="19093"/>
                  <a:pt x="7091" y="19146"/>
                </a:cubicBezTo>
                <a:cubicBezTo>
                  <a:pt x="7119" y="19279"/>
                  <a:pt x="7285" y="19359"/>
                  <a:pt x="7396" y="19465"/>
                </a:cubicBezTo>
                <a:cubicBezTo>
                  <a:pt x="7479" y="19624"/>
                  <a:pt x="7617" y="19757"/>
                  <a:pt x="7756" y="19864"/>
                </a:cubicBezTo>
                <a:cubicBezTo>
                  <a:pt x="7825" y="19917"/>
                  <a:pt x="7894" y="19969"/>
                  <a:pt x="7967" y="20032"/>
                </a:cubicBezTo>
                <a:lnTo>
                  <a:pt x="8171" y="20235"/>
                </a:lnTo>
                <a:lnTo>
                  <a:pt x="8171" y="20209"/>
                </a:lnTo>
                <a:cubicBezTo>
                  <a:pt x="8199" y="20209"/>
                  <a:pt x="8199" y="20208"/>
                  <a:pt x="8199" y="20235"/>
                </a:cubicBezTo>
                <a:lnTo>
                  <a:pt x="8227" y="20289"/>
                </a:lnTo>
                <a:lnTo>
                  <a:pt x="8227" y="20262"/>
                </a:lnTo>
                <a:cubicBezTo>
                  <a:pt x="8283" y="20289"/>
                  <a:pt x="8337" y="20342"/>
                  <a:pt x="8393" y="20421"/>
                </a:cubicBezTo>
                <a:lnTo>
                  <a:pt x="8393" y="20448"/>
                </a:lnTo>
                <a:cubicBezTo>
                  <a:pt x="8393" y="20474"/>
                  <a:pt x="8420" y="20475"/>
                  <a:pt x="8420" y="20501"/>
                </a:cubicBezTo>
                <a:cubicBezTo>
                  <a:pt x="8420" y="20475"/>
                  <a:pt x="8392" y="20448"/>
                  <a:pt x="8420" y="20448"/>
                </a:cubicBezTo>
                <a:lnTo>
                  <a:pt x="8503" y="20528"/>
                </a:lnTo>
                <a:lnTo>
                  <a:pt x="8503" y="20501"/>
                </a:lnTo>
                <a:lnTo>
                  <a:pt x="8503" y="20475"/>
                </a:lnTo>
                <a:lnTo>
                  <a:pt x="8531" y="20475"/>
                </a:lnTo>
                <a:lnTo>
                  <a:pt x="8531" y="20528"/>
                </a:lnTo>
                <a:cubicBezTo>
                  <a:pt x="8531" y="20536"/>
                  <a:pt x="8531" y="20545"/>
                  <a:pt x="8531" y="20554"/>
                </a:cubicBezTo>
                <a:lnTo>
                  <a:pt x="8560" y="20581"/>
                </a:lnTo>
                <a:lnTo>
                  <a:pt x="8587" y="20581"/>
                </a:lnTo>
                <a:lnTo>
                  <a:pt x="8614" y="20581"/>
                </a:lnTo>
                <a:lnTo>
                  <a:pt x="8614" y="20608"/>
                </a:lnTo>
                <a:lnTo>
                  <a:pt x="8614" y="20634"/>
                </a:lnTo>
                <a:cubicBezTo>
                  <a:pt x="8642" y="20660"/>
                  <a:pt x="8670" y="20687"/>
                  <a:pt x="8698" y="20688"/>
                </a:cubicBezTo>
                <a:cubicBezTo>
                  <a:pt x="8698" y="20679"/>
                  <a:pt x="8698" y="20669"/>
                  <a:pt x="8698" y="20660"/>
                </a:cubicBezTo>
                <a:lnTo>
                  <a:pt x="8725" y="20688"/>
                </a:lnTo>
                <a:lnTo>
                  <a:pt x="8752" y="20714"/>
                </a:lnTo>
                <a:cubicBezTo>
                  <a:pt x="8752" y="20714"/>
                  <a:pt x="8781" y="20740"/>
                  <a:pt x="8781" y="20766"/>
                </a:cubicBezTo>
                <a:lnTo>
                  <a:pt x="8781" y="20740"/>
                </a:lnTo>
                <a:cubicBezTo>
                  <a:pt x="8809" y="20740"/>
                  <a:pt x="8836" y="20767"/>
                  <a:pt x="8892" y="20794"/>
                </a:cubicBezTo>
                <a:cubicBezTo>
                  <a:pt x="8864" y="20741"/>
                  <a:pt x="8919" y="20793"/>
                  <a:pt x="8892" y="20740"/>
                </a:cubicBezTo>
                <a:lnTo>
                  <a:pt x="9002" y="20820"/>
                </a:lnTo>
                <a:lnTo>
                  <a:pt x="9002" y="20794"/>
                </a:lnTo>
                <a:lnTo>
                  <a:pt x="8974" y="20766"/>
                </a:lnTo>
                <a:cubicBezTo>
                  <a:pt x="8974" y="20766"/>
                  <a:pt x="8946" y="20767"/>
                  <a:pt x="8974" y="20740"/>
                </a:cubicBezTo>
                <a:lnTo>
                  <a:pt x="9002" y="20766"/>
                </a:lnTo>
                <a:lnTo>
                  <a:pt x="9030" y="20794"/>
                </a:lnTo>
                <a:cubicBezTo>
                  <a:pt x="9030" y="20820"/>
                  <a:pt x="9057" y="20820"/>
                  <a:pt x="9057" y="20846"/>
                </a:cubicBezTo>
                <a:cubicBezTo>
                  <a:pt x="9057" y="20846"/>
                  <a:pt x="9030" y="20873"/>
                  <a:pt x="9002" y="20846"/>
                </a:cubicBezTo>
                <a:lnTo>
                  <a:pt x="9030" y="20872"/>
                </a:lnTo>
                <a:cubicBezTo>
                  <a:pt x="9113" y="20979"/>
                  <a:pt x="9140" y="20953"/>
                  <a:pt x="9168" y="21032"/>
                </a:cubicBezTo>
                <a:cubicBezTo>
                  <a:pt x="9113" y="20979"/>
                  <a:pt x="9085" y="21006"/>
                  <a:pt x="9057" y="21006"/>
                </a:cubicBezTo>
                <a:cubicBezTo>
                  <a:pt x="9085" y="21033"/>
                  <a:pt x="9140" y="21058"/>
                  <a:pt x="9168" y="21085"/>
                </a:cubicBezTo>
                <a:lnTo>
                  <a:pt x="9251" y="21165"/>
                </a:lnTo>
                <a:cubicBezTo>
                  <a:pt x="9279" y="21165"/>
                  <a:pt x="9307" y="21192"/>
                  <a:pt x="9307" y="21192"/>
                </a:cubicBezTo>
                <a:cubicBezTo>
                  <a:pt x="9335" y="21192"/>
                  <a:pt x="9307" y="21165"/>
                  <a:pt x="9307" y="21139"/>
                </a:cubicBezTo>
                <a:lnTo>
                  <a:pt x="9418" y="21245"/>
                </a:lnTo>
                <a:lnTo>
                  <a:pt x="9445" y="21219"/>
                </a:lnTo>
                <a:cubicBezTo>
                  <a:pt x="9445" y="21219"/>
                  <a:pt x="9446" y="21192"/>
                  <a:pt x="9418" y="21192"/>
                </a:cubicBezTo>
                <a:lnTo>
                  <a:pt x="9418" y="21165"/>
                </a:lnTo>
                <a:lnTo>
                  <a:pt x="9445" y="21165"/>
                </a:lnTo>
                <a:cubicBezTo>
                  <a:pt x="9473" y="21165"/>
                  <a:pt x="9473" y="21192"/>
                  <a:pt x="9473" y="21192"/>
                </a:cubicBezTo>
                <a:lnTo>
                  <a:pt x="9473" y="21219"/>
                </a:lnTo>
                <a:cubicBezTo>
                  <a:pt x="9473" y="21219"/>
                  <a:pt x="9500" y="21218"/>
                  <a:pt x="9500" y="21245"/>
                </a:cubicBezTo>
                <a:lnTo>
                  <a:pt x="9529" y="21271"/>
                </a:lnTo>
                <a:lnTo>
                  <a:pt x="9556" y="21271"/>
                </a:lnTo>
                <a:lnTo>
                  <a:pt x="9556" y="21299"/>
                </a:lnTo>
                <a:lnTo>
                  <a:pt x="9583" y="21299"/>
                </a:lnTo>
                <a:cubicBezTo>
                  <a:pt x="9583" y="21290"/>
                  <a:pt x="9583" y="21280"/>
                  <a:pt x="9583" y="21271"/>
                </a:cubicBezTo>
                <a:lnTo>
                  <a:pt x="9556" y="21219"/>
                </a:lnTo>
                <a:cubicBezTo>
                  <a:pt x="9528" y="21192"/>
                  <a:pt x="9500" y="21192"/>
                  <a:pt x="9500" y="21165"/>
                </a:cubicBezTo>
                <a:lnTo>
                  <a:pt x="9529" y="21165"/>
                </a:lnTo>
                <a:cubicBezTo>
                  <a:pt x="9556" y="21165"/>
                  <a:pt x="9556" y="21192"/>
                  <a:pt x="9556" y="21192"/>
                </a:cubicBezTo>
                <a:cubicBezTo>
                  <a:pt x="9611" y="21219"/>
                  <a:pt x="9612" y="21245"/>
                  <a:pt x="9639" y="21271"/>
                </a:cubicBezTo>
                <a:lnTo>
                  <a:pt x="9639" y="21299"/>
                </a:lnTo>
                <a:cubicBezTo>
                  <a:pt x="9667" y="21352"/>
                  <a:pt x="9694" y="21351"/>
                  <a:pt x="9694" y="21378"/>
                </a:cubicBezTo>
                <a:cubicBezTo>
                  <a:pt x="9750" y="21417"/>
                  <a:pt x="9812" y="21458"/>
                  <a:pt x="9874" y="21501"/>
                </a:cubicBezTo>
                <a:lnTo>
                  <a:pt x="9999" y="21600"/>
                </a:lnTo>
                <a:lnTo>
                  <a:pt x="21565" y="21600"/>
                </a:lnTo>
                <a:lnTo>
                  <a:pt x="21565" y="0"/>
                </a:lnTo>
                <a:lnTo>
                  <a:pt x="7680" y="0"/>
                </a:lnTo>
                <a:lnTo>
                  <a:pt x="7212" y="495"/>
                </a:lnTo>
                <a:cubicBezTo>
                  <a:pt x="7017" y="713"/>
                  <a:pt x="6829" y="936"/>
                  <a:pt x="6650" y="1168"/>
                </a:cubicBezTo>
                <a:cubicBezTo>
                  <a:pt x="6281" y="1651"/>
                  <a:pt x="5947" y="2147"/>
                  <a:pt x="5647" y="2656"/>
                </a:cubicBezTo>
                <a:lnTo>
                  <a:pt x="5432" y="3046"/>
                </a:lnTo>
                <a:lnTo>
                  <a:pt x="5395" y="3084"/>
                </a:lnTo>
                <a:cubicBezTo>
                  <a:pt x="5333" y="3170"/>
                  <a:pt x="5271" y="3304"/>
                  <a:pt x="5209" y="3364"/>
                </a:cubicBezTo>
                <a:cubicBezTo>
                  <a:pt x="5209" y="3373"/>
                  <a:pt x="5209" y="3382"/>
                  <a:pt x="5209" y="3391"/>
                </a:cubicBezTo>
                <a:lnTo>
                  <a:pt x="5209" y="3418"/>
                </a:lnTo>
                <a:lnTo>
                  <a:pt x="5180" y="3418"/>
                </a:lnTo>
                <a:cubicBezTo>
                  <a:pt x="5125" y="3497"/>
                  <a:pt x="5153" y="3497"/>
                  <a:pt x="5125" y="3550"/>
                </a:cubicBezTo>
                <a:lnTo>
                  <a:pt x="5125" y="3576"/>
                </a:lnTo>
                <a:lnTo>
                  <a:pt x="5098" y="3604"/>
                </a:lnTo>
                <a:lnTo>
                  <a:pt x="5098" y="3576"/>
                </a:lnTo>
                <a:cubicBezTo>
                  <a:pt x="5015" y="3709"/>
                  <a:pt x="4987" y="3789"/>
                  <a:pt x="4904" y="3869"/>
                </a:cubicBezTo>
                <a:lnTo>
                  <a:pt x="4931" y="3869"/>
                </a:lnTo>
                <a:lnTo>
                  <a:pt x="4931" y="3895"/>
                </a:lnTo>
                <a:cubicBezTo>
                  <a:pt x="4931" y="3922"/>
                  <a:pt x="4904" y="3922"/>
                  <a:pt x="4904" y="3922"/>
                </a:cubicBezTo>
                <a:lnTo>
                  <a:pt x="4877" y="3922"/>
                </a:lnTo>
                <a:cubicBezTo>
                  <a:pt x="4877" y="3931"/>
                  <a:pt x="4877" y="3940"/>
                  <a:pt x="4877" y="3949"/>
                </a:cubicBezTo>
                <a:cubicBezTo>
                  <a:pt x="4821" y="4028"/>
                  <a:pt x="4848" y="4054"/>
                  <a:pt x="4821" y="4108"/>
                </a:cubicBezTo>
                <a:cubicBezTo>
                  <a:pt x="4793" y="4107"/>
                  <a:pt x="4794" y="4082"/>
                  <a:pt x="4766" y="4135"/>
                </a:cubicBezTo>
                <a:cubicBezTo>
                  <a:pt x="4766" y="4162"/>
                  <a:pt x="4737" y="4161"/>
                  <a:pt x="4737" y="4188"/>
                </a:cubicBezTo>
                <a:cubicBezTo>
                  <a:pt x="4765" y="4188"/>
                  <a:pt x="4766" y="4187"/>
                  <a:pt x="4766" y="4214"/>
                </a:cubicBezTo>
                <a:lnTo>
                  <a:pt x="4737" y="4241"/>
                </a:lnTo>
                <a:cubicBezTo>
                  <a:pt x="4737" y="4241"/>
                  <a:pt x="4738" y="4268"/>
                  <a:pt x="4710" y="4268"/>
                </a:cubicBezTo>
                <a:cubicBezTo>
                  <a:pt x="4689" y="4307"/>
                  <a:pt x="4607" y="4436"/>
                  <a:pt x="4578" y="4488"/>
                </a:cubicBezTo>
                <a:lnTo>
                  <a:pt x="4570" y="4502"/>
                </a:lnTo>
                <a:lnTo>
                  <a:pt x="4572" y="4506"/>
                </a:lnTo>
                <a:cubicBezTo>
                  <a:pt x="4568" y="4510"/>
                  <a:pt x="4567" y="4510"/>
                  <a:pt x="4568" y="4506"/>
                </a:cubicBezTo>
                <a:lnTo>
                  <a:pt x="4570" y="4502"/>
                </a:lnTo>
                <a:lnTo>
                  <a:pt x="4560" y="4482"/>
                </a:lnTo>
                <a:cubicBezTo>
                  <a:pt x="4573" y="4455"/>
                  <a:pt x="4641" y="4420"/>
                  <a:pt x="4599" y="4400"/>
                </a:cubicBezTo>
                <a:cubicBezTo>
                  <a:pt x="4627" y="4373"/>
                  <a:pt x="4655" y="4347"/>
                  <a:pt x="4682" y="4294"/>
                </a:cubicBezTo>
                <a:lnTo>
                  <a:pt x="4682" y="4268"/>
                </a:lnTo>
                <a:lnTo>
                  <a:pt x="4682" y="4241"/>
                </a:lnTo>
                <a:cubicBezTo>
                  <a:pt x="4682" y="4215"/>
                  <a:pt x="4710" y="4188"/>
                  <a:pt x="4710" y="4188"/>
                </a:cubicBezTo>
                <a:cubicBezTo>
                  <a:pt x="4710" y="4108"/>
                  <a:pt x="4793" y="4081"/>
                  <a:pt x="4848" y="3975"/>
                </a:cubicBezTo>
                <a:cubicBezTo>
                  <a:pt x="4820" y="3975"/>
                  <a:pt x="4820" y="3949"/>
                  <a:pt x="4848" y="3922"/>
                </a:cubicBezTo>
                <a:lnTo>
                  <a:pt x="4848" y="3895"/>
                </a:lnTo>
                <a:lnTo>
                  <a:pt x="4848" y="3842"/>
                </a:lnTo>
                <a:cubicBezTo>
                  <a:pt x="4876" y="3843"/>
                  <a:pt x="4877" y="3816"/>
                  <a:pt x="4877" y="3842"/>
                </a:cubicBezTo>
                <a:lnTo>
                  <a:pt x="4904" y="3842"/>
                </a:lnTo>
                <a:cubicBezTo>
                  <a:pt x="4904" y="3763"/>
                  <a:pt x="4960" y="3789"/>
                  <a:pt x="4987" y="3736"/>
                </a:cubicBezTo>
                <a:cubicBezTo>
                  <a:pt x="5015" y="3657"/>
                  <a:pt x="5042" y="3603"/>
                  <a:pt x="5069" y="3576"/>
                </a:cubicBezTo>
                <a:lnTo>
                  <a:pt x="5069" y="3550"/>
                </a:lnTo>
                <a:lnTo>
                  <a:pt x="5069" y="3524"/>
                </a:lnTo>
                <a:cubicBezTo>
                  <a:pt x="5097" y="3497"/>
                  <a:pt x="5111" y="3483"/>
                  <a:pt x="5122" y="3470"/>
                </a:cubicBezTo>
                <a:lnTo>
                  <a:pt x="5138" y="3442"/>
                </a:lnTo>
                <a:lnTo>
                  <a:pt x="5125" y="3444"/>
                </a:lnTo>
                <a:lnTo>
                  <a:pt x="5125" y="3418"/>
                </a:lnTo>
                <a:lnTo>
                  <a:pt x="5153" y="3391"/>
                </a:lnTo>
                <a:lnTo>
                  <a:pt x="5180" y="3364"/>
                </a:lnTo>
                <a:cubicBezTo>
                  <a:pt x="5180" y="3337"/>
                  <a:pt x="5181" y="3337"/>
                  <a:pt x="5209" y="3284"/>
                </a:cubicBezTo>
                <a:cubicBezTo>
                  <a:pt x="5209" y="3310"/>
                  <a:pt x="5236" y="3284"/>
                  <a:pt x="5264" y="3231"/>
                </a:cubicBezTo>
                <a:cubicBezTo>
                  <a:pt x="5236" y="3231"/>
                  <a:pt x="5236" y="3258"/>
                  <a:pt x="5209" y="3258"/>
                </a:cubicBezTo>
                <a:cubicBezTo>
                  <a:pt x="5264" y="3178"/>
                  <a:pt x="5263" y="3231"/>
                  <a:pt x="5291" y="3178"/>
                </a:cubicBezTo>
                <a:cubicBezTo>
                  <a:pt x="5319" y="3098"/>
                  <a:pt x="5291" y="3151"/>
                  <a:pt x="5374" y="3045"/>
                </a:cubicBezTo>
                <a:cubicBezTo>
                  <a:pt x="5347" y="3018"/>
                  <a:pt x="5320" y="3045"/>
                  <a:pt x="5292" y="3045"/>
                </a:cubicBezTo>
                <a:lnTo>
                  <a:pt x="5403" y="2939"/>
                </a:lnTo>
                <a:lnTo>
                  <a:pt x="5374" y="2939"/>
                </a:lnTo>
                <a:lnTo>
                  <a:pt x="5374" y="2912"/>
                </a:lnTo>
                <a:cubicBezTo>
                  <a:pt x="5374" y="2912"/>
                  <a:pt x="5403" y="2913"/>
                  <a:pt x="5403" y="2886"/>
                </a:cubicBezTo>
                <a:cubicBezTo>
                  <a:pt x="5431" y="2860"/>
                  <a:pt x="5457" y="2806"/>
                  <a:pt x="5485" y="2806"/>
                </a:cubicBezTo>
                <a:cubicBezTo>
                  <a:pt x="5485" y="2806"/>
                  <a:pt x="5514" y="2779"/>
                  <a:pt x="5514" y="2752"/>
                </a:cubicBezTo>
                <a:lnTo>
                  <a:pt x="5541" y="2726"/>
                </a:lnTo>
                <a:lnTo>
                  <a:pt x="5541" y="2752"/>
                </a:lnTo>
                <a:lnTo>
                  <a:pt x="5541" y="2780"/>
                </a:lnTo>
                <a:cubicBezTo>
                  <a:pt x="5624" y="2700"/>
                  <a:pt x="5651" y="2621"/>
                  <a:pt x="5679" y="2568"/>
                </a:cubicBezTo>
                <a:cubicBezTo>
                  <a:pt x="5651" y="2568"/>
                  <a:pt x="5623" y="2594"/>
                  <a:pt x="5596" y="2594"/>
                </a:cubicBezTo>
                <a:cubicBezTo>
                  <a:pt x="5679" y="2461"/>
                  <a:pt x="5762" y="2327"/>
                  <a:pt x="5762" y="2434"/>
                </a:cubicBezTo>
                <a:cubicBezTo>
                  <a:pt x="5818" y="2301"/>
                  <a:pt x="5817" y="2301"/>
                  <a:pt x="5901" y="2221"/>
                </a:cubicBezTo>
                <a:cubicBezTo>
                  <a:pt x="5901" y="2221"/>
                  <a:pt x="5873" y="2222"/>
                  <a:pt x="5873" y="2249"/>
                </a:cubicBezTo>
                <a:lnTo>
                  <a:pt x="5846" y="2249"/>
                </a:lnTo>
                <a:cubicBezTo>
                  <a:pt x="5818" y="2275"/>
                  <a:pt x="5817" y="2249"/>
                  <a:pt x="5817" y="2249"/>
                </a:cubicBezTo>
                <a:cubicBezTo>
                  <a:pt x="5817" y="2222"/>
                  <a:pt x="5818" y="2222"/>
                  <a:pt x="5846" y="2195"/>
                </a:cubicBezTo>
                <a:lnTo>
                  <a:pt x="5817" y="2195"/>
                </a:lnTo>
                <a:lnTo>
                  <a:pt x="5790" y="2221"/>
                </a:lnTo>
                <a:cubicBezTo>
                  <a:pt x="5790" y="2230"/>
                  <a:pt x="5790" y="2240"/>
                  <a:pt x="5790" y="2249"/>
                </a:cubicBezTo>
                <a:lnTo>
                  <a:pt x="5762" y="2275"/>
                </a:lnTo>
                <a:lnTo>
                  <a:pt x="5735" y="2301"/>
                </a:lnTo>
                <a:cubicBezTo>
                  <a:pt x="5541" y="2594"/>
                  <a:pt x="5374" y="2859"/>
                  <a:pt x="5180" y="3151"/>
                </a:cubicBezTo>
                <a:lnTo>
                  <a:pt x="5180" y="3178"/>
                </a:lnTo>
                <a:lnTo>
                  <a:pt x="5153" y="3205"/>
                </a:lnTo>
                <a:cubicBezTo>
                  <a:pt x="5070" y="3285"/>
                  <a:pt x="5097" y="3284"/>
                  <a:pt x="5042" y="3364"/>
                </a:cubicBezTo>
                <a:cubicBezTo>
                  <a:pt x="5042" y="3390"/>
                  <a:pt x="5042" y="3417"/>
                  <a:pt x="5015" y="3444"/>
                </a:cubicBezTo>
                <a:lnTo>
                  <a:pt x="4987" y="3470"/>
                </a:lnTo>
                <a:cubicBezTo>
                  <a:pt x="4932" y="3550"/>
                  <a:pt x="4903" y="3630"/>
                  <a:pt x="4848" y="3656"/>
                </a:cubicBezTo>
                <a:lnTo>
                  <a:pt x="4821" y="3682"/>
                </a:lnTo>
                <a:lnTo>
                  <a:pt x="4821" y="3762"/>
                </a:lnTo>
                <a:cubicBezTo>
                  <a:pt x="4793" y="3762"/>
                  <a:pt x="4738" y="3896"/>
                  <a:pt x="4682" y="3949"/>
                </a:cubicBezTo>
                <a:lnTo>
                  <a:pt x="4655" y="3975"/>
                </a:lnTo>
                <a:lnTo>
                  <a:pt x="4655" y="4001"/>
                </a:lnTo>
                <a:cubicBezTo>
                  <a:pt x="4544" y="4240"/>
                  <a:pt x="4433" y="4507"/>
                  <a:pt x="4294" y="4746"/>
                </a:cubicBezTo>
                <a:cubicBezTo>
                  <a:pt x="4294" y="4773"/>
                  <a:pt x="4267" y="4798"/>
                  <a:pt x="4240" y="4825"/>
                </a:cubicBezTo>
                <a:cubicBezTo>
                  <a:pt x="4240" y="4852"/>
                  <a:pt x="4240" y="4878"/>
                  <a:pt x="4240" y="4905"/>
                </a:cubicBezTo>
                <a:cubicBezTo>
                  <a:pt x="4240" y="4878"/>
                  <a:pt x="4211" y="4905"/>
                  <a:pt x="4184" y="4905"/>
                </a:cubicBezTo>
                <a:cubicBezTo>
                  <a:pt x="4184" y="4932"/>
                  <a:pt x="4156" y="4959"/>
                  <a:pt x="4156" y="4959"/>
                </a:cubicBezTo>
                <a:cubicBezTo>
                  <a:pt x="4101" y="5092"/>
                  <a:pt x="4073" y="5224"/>
                  <a:pt x="4018" y="5330"/>
                </a:cubicBezTo>
                <a:cubicBezTo>
                  <a:pt x="4018" y="5339"/>
                  <a:pt x="4018" y="5347"/>
                  <a:pt x="4018" y="5356"/>
                </a:cubicBezTo>
                <a:lnTo>
                  <a:pt x="4018" y="5410"/>
                </a:lnTo>
                <a:lnTo>
                  <a:pt x="3991" y="5410"/>
                </a:lnTo>
                <a:cubicBezTo>
                  <a:pt x="3908" y="5569"/>
                  <a:pt x="3824" y="5702"/>
                  <a:pt x="3797" y="5809"/>
                </a:cubicBezTo>
                <a:cubicBezTo>
                  <a:pt x="3714" y="5888"/>
                  <a:pt x="3658" y="6127"/>
                  <a:pt x="3575" y="6340"/>
                </a:cubicBezTo>
                <a:cubicBezTo>
                  <a:pt x="3520" y="6393"/>
                  <a:pt x="3492" y="6579"/>
                  <a:pt x="3464" y="6632"/>
                </a:cubicBezTo>
                <a:lnTo>
                  <a:pt x="3464" y="6659"/>
                </a:lnTo>
                <a:lnTo>
                  <a:pt x="3464" y="6685"/>
                </a:lnTo>
                <a:lnTo>
                  <a:pt x="3464" y="6711"/>
                </a:lnTo>
                <a:cubicBezTo>
                  <a:pt x="3437" y="6738"/>
                  <a:pt x="3436" y="6738"/>
                  <a:pt x="3436" y="6711"/>
                </a:cubicBezTo>
                <a:cubicBezTo>
                  <a:pt x="3408" y="6791"/>
                  <a:pt x="3409" y="6739"/>
                  <a:pt x="3381" y="6739"/>
                </a:cubicBezTo>
                <a:cubicBezTo>
                  <a:pt x="3409" y="6818"/>
                  <a:pt x="3325" y="6817"/>
                  <a:pt x="3325" y="6924"/>
                </a:cubicBezTo>
                <a:cubicBezTo>
                  <a:pt x="3297" y="6897"/>
                  <a:pt x="3298" y="6978"/>
                  <a:pt x="3270" y="6978"/>
                </a:cubicBezTo>
                <a:cubicBezTo>
                  <a:pt x="3326" y="6871"/>
                  <a:pt x="3353" y="6685"/>
                  <a:pt x="3408" y="6659"/>
                </a:cubicBezTo>
                <a:lnTo>
                  <a:pt x="3408" y="6605"/>
                </a:lnTo>
                <a:lnTo>
                  <a:pt x="3436" y="6579"/>
                </a:lnTo>
                <a:cubicBezTo>
                  <a:pt x="3436" y="6419"/>
                  <a:pt x="3520" y="6287"/>
                  <a:pt x="3575" y="6154"/>
                </a:cubicBezTo>
                <a:cubicBezTo>
                  <a:pt x="3714" y="5808"/>
                  <a:pt x="3824" y="5464"/>
                  <a:pt x="3962" y="5171"/>
                </a:cubicBezTo>
                <a:cubicBezTo>
                  <a:pt x="4073" y="4932"/>
                  <a:pt x="4184" y="4560"/>
                  <a:pt x="4378" y="4241"/>
                </a:cubicBezTo>
                <a:cubicBezTo>
                  <a:pt x="4405" y="4188"/>
                  <a:pt x="4461" y="4161"/>
                  <a:pt x="4461" y="4108"/>
                </a:cubicBezTo>
                <a:cubicBezTo>
                  <a:pt x="4599" y="3868"/>
                  <a:pt x="4682" y="3630"/>
                  <a:pt x="4793" y="3444"/>
                </a:cubicBezTo>
                <a:cubicBezTo>
                  <a:pt x="4904" y="3311"/>
                  <a:pt x="4848" y="3391"/>
                  <a:pt x="4931" y="3231"/>
                </a:cubicBezTo>
                <a:cubicBezTo>
                  <a:pt x="5014" y="3045"/>
                  <a:pt x="5125" y="2886"/>
                  <a:pt x="5236" y="2780"/>
                </a:cubicBezTo>
                <a:cubicBezTo>
                  <a:pt x="5347" y="2541"/>
                  <a:pt x="5624" y="2221"/>
                  <a:pt x="5762" y="2009"/>
                </a:cubicBezTo>
                <a:cubicBezTo>
                  <a:pt x="5818" y="1929"/>
                  <a:pt x="5845" y="1956"/>
                  <a:pt x="5901" y="1876"/>
                </a:cubicBezTo>
                <a:cubicBezTo>
                  <a:pt x="5845" y="1850"/>
                  <a:pt x="5956" y="1717"/>
                  <a:pt x="6039" y="1638"/>
                </a:cubicBezTo>
                <a:cubicBezTo>
                  <a:pt x="6039" y="1638"/>
                  <a:pt x="6067" y="1637"/>
                  <a:pt x="6095" y="1610"/>
                </a:cubicBezTo>
                <a:cubicBezTo>
                  <a:pt x="6178" y="1530"/>
                  <a:pt x="6232" y="1345"/>
                  <a:pt x="6371" y="1239"/>
                </a:cubicBezTo>
                <a:cubicBezTo>
                  <a:pt x="6399" y="1212"/>
                  <a:pt x="6426" y="1238"/>
                  <a:pt x="6482" y="1185"/>
                </a:cubicBezTo>
                <a:cubicBezTo>
                  <a:pt x="6482" y="1185"/>
                  <a:pt x="6482" y="1105"/>
                  <a:pt x="6538" y="1079"/>
                </a:cubicBezTo>
                <a:cubicBezTo>
                  <a:pt x="6759" y="786"/>
                  <a:pt x="7120" y="468"/>
                  <a:pt x="7369" y="229"/>
                </a:cubicBezTo>
                <a:cubicBezTo>
                  <a:pt x="7424" y="176"/>
                  <a:pt x="7479" y="116"/>
                  <a:pt x="7538" y="52"/>
                </a:cubicBezTo>
                <a:lnTo>
                  <a:pt x="7589" y="0"/>
                </a:lnTo>
                <a:lnTo>
                  <a:pt x="7437" y="0"/>
                </a:lnTo>
                <a:lnTo>
                  <a:pt x="7386" y="45"/>
                </a:lnTo>
                <a:cubicBezTo>
                  <a:pt x="7365" y="65"/>
                  <a:pt x="7340" y="89"/>
                  <a:pt x="7313" y="122"/>
                </a:cubicBezTo>
                <a:lnTo>
                  <a:pt x="7340" y="122"/>
                </a:lnTo>
                <a:lnTo>
                  <a:pt x="7313" y="149"/>
                </a:lnTo>
                <a:cubicBezTo>
                  <a:pt x="7313" y="202"/>
                  <a:pt x="7368" y="122"/>
                  <a:pt x="7396" y="122"/>
                </a:cubicBezTo>
                <a:cubicBezTo>
                  <a:pt x="7341" y="202"/>
                  <a:pt x="7313" y="202"/>
                  <a:pt x="7258" y="202"/>
                </a:cubicBezTo>
                <a:cubicBezTo>
                  <a:pt x="7258" y="229"/>
                  <a:pt x="7257" y="228"/>
                  <a:pt x="7229" y="255"/>
                </a:cubicBezTo>
                <a:cubicBezTo>
                  <a:pt x="7229" y="282"/>
                  <a:pt x="7202" y="282"/>
                  <a:pt x="7202" y="282"/>
                </a:cubicBezTo>
                <a:lnTo>
                  <a:pt x="7175" y="255"/>
                </a:lnTo>
                <a:cubicBezTo>
                  <a:pt x="7147" y="361"/>
                  <a:pt x="7091" y="282"/>
                  <a:pt x="7008" y="415"/>
                </a:cubicBezTo>
                <a:lnTo>
                  <a:pt x="6981" y="441"/>
                </a:lnTo>
                <a:lnTo>
                  <a:pt x="6953" y="441"/>
                </a:lnTo>
                <a:cubicBezTo>
                  <a:pt x="6759" y="654"/>
                  <a:pt x="6593" y="813"/>
                  <a:pt x="6427" y="946"/>
                </a:cubicBezTo>
                <a:cubicBezTo>
                  <a:pt x="6455" y="946"/>
                  <a:pt x="6455" y="1053"/>
                  <a:pt x="6400" y="1026"/>
                </a:cubicBezTo>
                <a:cubicBezTo>
                  <a:pt x="6427" y="973"/>
                  <a:pt x="6371" y="999"/>
                  <a:pt x="6344" y="1052"/>
                </a:cubicBezTo>
                <a:cubicBezTo>
                  <a:pt x="6260" y="1159"/>
                  <a:pt x="6095" y="1318"/>
                  <a:pt x="5957" y="1504"/>
                </a:cubicBezTo>
                <a:cubicBezTo>
                  <a:pt x="5818" y="1663"/>
                  <a:pt x="5679" y="1850"/>
                  <a:pt x="5568" y="1982"/>
                </a:cubicBezTo>
                <a:cubicBezTo>
                  <a:pt x="5596" y="1956"/>
                  <a:pt x="5569" y="2062"/>
                  <a:pt x="5541" y="2062"/>
                </a:cubicBezTo>
                <a:cubicBezTo>
                  <a:pt x="5569" y="2009"/>
                  <a:pt x="5541" y="2008"/>
                  <a:pt x="5514" y="2035"/>
                </a:cubicBezTo>
                <a:cubicBezTo>
                  <a:pt x="5514" y="2088"/>
                  <a:pt x="5403" y="2221"/>
                  <a:pt x="5320" y="2328"/>
                </a:cubicBezTo>
                <a:cubicBezTo>
                  <a:pt x="5236" y="2434"/>
                  <a:pt x="5152" y="2514"/>
                  <a:pt x="5180" y="2514"/>
                </a:cubicBezTo>
                <a:cubicBezTo>
                  <a:pt x="5069" y="2620"/>
                  <a:pt x="5014" y="2726"/>
                  <a:pt x="4959" y="2832"/>
                </a:cubicBezTo>
                <a:cubicBezTo>
                  <a:pt x="4876" y="2965"/>
                  <a:pt x="4821" y="3098"/>
                  <a:pt x="4682" y="3258"/>
                </a:cubicBezTo>
                <a:lnTo>
                  <a:pt x="4682" y="3311"/>
                </a:lnTo>
                <a:cubicBezTo>
                  <a:pt x="4572" y="3338"/>
                  <a:pt x="4488" y="3682"/>
                  <a:pt x="4405" y="3789"/>
                </a:cubicBezTo>
                <a:cubicBezTo>
                  <a:pt x="4377" y="3815"/>
                  <a:pt x="4378" y="3789"/>
                  <a:pt x="4350" y="3842"/>
                </a:cubicBezTo>
                <a:cubicBezTo>
                  <a:pt x="4295" y="3922"/>
                  <a:pt x="4295" y="4002"/>
                  <a:pt x="4240" y="4081"/>
                </a:cubicBezTo>
                <a:cubicBezTo>
                  <a:pt x="4212" y="4134"/>
                  <a:pt x="4184" y="4161"/>
                  <a:pt x="4129" y="4214"/>
                </a:cubicBezTo>
                <a:cubicBezTo>
                  <a:pt x="4046" y="4373"/>
                  <a:pt x="3990" y="4613"/>
                  <a:pt x="3907" y="4799"/>
                </a:cubicBezTo>
                <a:cubicBezTo>
                  <a:pt x="3797" y="5011"/>
                  <a:pt x="3686" y="5330"/>
                  <a:pt x="3575" y="5569"/>
                </a:cubicBezTo>
                <a:cubicBezTo>
                  <a:pt x="3547" y="5648"/>
                  <a:pt x="3492" y="5728"/>
                  <a:pt x="3464" y="5781"/>
                </a:cubicBezTo>
                <a:lnTo>
                  <a:pt x="3492" y="5755"/>
                </a:lnTo>
                <a:cubicBezTo>
                  <a:pt x="3464" y="5861"/>
                  <a:pt x="3409" y="5968"/>
                  <a:pt x="3381" y="6048"/>
                </a:cubicBezTo>
                <a:lnTo>
                  <a:pt x="3381" y="6128"/>
                </a:lnTo>
                <a:cubicBezTo>
                  <a:pt x="3298" y="6393"/>
                  <a:pt x="3187" y="6738"/>
                  <a:pt x="3104" y="6978"/>
                </a:cubicBezTo>
                <a:lnTo>
                  <a:pt x="3132" y="6978"/>
                </a:lnTo>
                <a:lnTo>
                  <a:pt x="3132" y="7004"/>
                </a:lnTo>
                <a:lnTo>
                  <a:pt x="3104" y="7030"/>
                </a:lnTo>
                <a:cubicBezTo>
                  <a:pt x="3076" y="7110"/>
                  <a:pt x="3049" y="7402"/>
                  <a:pt x="3021" y="7322"/>
                </a:cubicBezTo>
                <a:lnTo>
                  <a:pt x="3021" y="7350"/>
                </a:lnTo>
                <a:lnTo>
                  <a:pt x="3021" y="7376"/>
                </a:lnTo>
                <a:lnTo>
                  <a:pt x="2993" y="7376"/>
                </a:lnTo>
                <a:lnTo>
                  <a:pt x="2993" y="7350"/>
                </a:lnTo>
                <a:cubicBezTo>
                  <a:pt x="2937" y="7323"/>
                  <a:pt x="2965" y="7430"/>
                  <a:pt x="2965" y="7456"/>
                </a:cubicBezTo>
                <a:cubicBezTo>
                  <a:pt x="2938" y="7403"/>
                  <a:pt x="2883" y="7563"/>
                  <a:pt x="2911" y="7456"/>
                </a:cubicBezTo>
                <a:cubicBezTo>
                  <a:pt x="2938" y="7456"/>
                  <a:pt x="2938" y="7376"/>
                  <a:pt x="2938" y="7376"/>
                </a:cubicBezTo>
                <a:cubicBezTo>
                  <a:pt x="2910" y="7429"/>
                  <a:pt x="2911" y="7403"/>
                  <a:pt x="2911" y="7376"/>
                </a:cubicBezTo>
                <a:cubicBezTo>
                  <a:pt x="2966" y="7350"/>
                  <a:pt x="2966" y="7243"/>
                  <a:pt x="3021" y="7164"/>
                </a:cubicBezTo>
                <a:lnTo>
                  <a:pt x="3021" y="7110"/>
                </a:lnTo>
                <a:lnTo>
                  <a:pt x="3021" y="7084"/>
                </a:lnTo>
                <a:lnTo>
                  <a:pt x="3021" y="7058"/>
                </a:lnTo>
                <a:lnTo>
                  <a:pt x="3049" y="7058"/>
                </a:lnTo>
                <a:cubicBezTo>
                  <a:pt x="3049" y="7031"/>
                  <a:pt x="3049" y="7030"/>
                  <a:pt x="3049" y="7004"/>
                </a:cubicBezTo>
                <a:cubicBezTo>
                  <a:pt x="3021" y="6977"/>
                  <a:pt x="3020" y="7030"/>
                  <a:pt x="2993" y="7030"/>
                </a:cubicBezTo>
                <a:cubicBezTo>
                  <a:pt x="2993" y="6977"/>
                  <a:pt x="3021" y="6978"/>
                  <a:pt x="3021" y="6951"/>
                </a:cubicBezTo>
                <a:lnTo>
                  <a:pt x="3021" y="6924"/>
                </a:lnTo>
                <a:lnTo>
                  <a:pt x="3021" y="6898"/>
                </a:lnTo>
                <a:lnTo>
                  <a:pt x="3021" y="6871"/>
                </a:lnTo>
                <a:lnTo>
                  <a:pt x="3049" y="6765"/>
                </a:lnTo>
                <a:lnTo>
                  <a:pt x="3076" y="6739"/>
                </a:lnTo>
                <a:cubicBezTo>
                  <a:pt x="3132" y="6579"/>
                  <a:pt x="3132" y="6632"/>
                  <a:pt x="3160" y="6472"/>
                </a:cubicBezTo>
                <a:cubicBezTo>
                  <a:pt x="3160" y="6446"/>
                  <a:pt x="3160" y="6447"/>
                  <a:pt x="3160" y="6420"/>
                </a:cubicBezTo>
                <a:cubicBezTo>
                  <a:pt x="3187" y="6393"/>
                  <a:pt x="3187" y="6393"/>
                  <a:pt x="3187" y="6420"/>
                </a:cubicBezTo>
                <a:cubicBezTo>
                  <a:pt x="3187" y="6340"/>
                  <a:pt x="3215" y="6207"/>
                  <a:pt x="3270" y="6180"/>
                </a:cubicBezTo>
                <a:cubicBezTo>
                  <a:pt x="3243" y="6233"/>
                  <a:pt x="3270" y="6233"/>
                  <a:pt x="3298" y="6180"/>
                </a:cubicBezTo>
                <a:lnTo>
                  <a:pt x="3298" y="6154"/>
                </a:lnTo>
                <a:lnTo>
                  <a:pt x="3270" y="6154"/>
                </a:lnTo>
                <a:cubicBezTo>
                  <a:pt x="3270" y="6145"/>
                  <a:pt x="3270" y="6136"/>
                  <a:pt x="3270" y="6128"/>
                </a:cubicBezTo>
                <a:lnTo>
                  <a:pt x="3298" y="6101"/>
                </a:lnTo>
                <a:cubicBezTo>
                  <a:pt x="3298" y="5942"/>
                  <a:pt x="3491" y="5542"/>
                  <a:pt x="3546" y="5356"/>
                </a:cubicBezTo>
                <a:cubicBezTo>
                  <a:pt x="3574" y="5250"/>
                  <a:pt x="3547" y="5223"/>
                  <a:pt x="3602" y="5144"/>
                </a:cubicBezTo>
                <a:cubicBezTo>
                  <a:pt x="3602" y="5091"/>
                  <a:pt x="3658" y="5064"/>
                  <a:pt x="3686" y="5011"/>
                </a:cubicBezTo>
                <a:cubicBezTo>
                  <a:pt x="3714" y="4905"/>
                  <a:pt x="3714" y="4825"/>
                  <a:pt x="3797" y="4799"/>
                </a:cubicBezTo>
                <a:cubicBezTo>
                  <a:pt x="3963" y="4294"/>
                  <a:pt x="4267" y="3736"/>
                  <a:pt x="4572" y="3258"/>
                </a:cubicBezTo>
                <a:cubicBezTo>
                  <a:pt x="4544" y="3231"/>
                  <a:pt x="4544" y="3232"/>
                  <a:pt x="4544" y="3205"/>
                </a:cubicBezTo>
                <a:cubicBezTo>
                  <a:pt x="4544" y="3214"/>
                  <a:pt x="4544" y="3222"/>
                  <a:pt x="4544" y="3231"/>
                </a:cubicBezTo>
                <a:lnTo>
                  <a:pt x="4516" y="3231"/>
                </a:lnTo>
                <a:cubicBezTo>
                  <a:pt x="4516" y="3231"/>
                  <a:pt x="4517" y="3204"/>
                  <a:pt x="4544" y="3178"/>
                </a:cubicBezTo>
                <a:lnTo>
                  <a:pt x="4544" y="3099"/>
                </a:lnTo>
                <a:cubicBezTo>
                  <a:pt x="4572" y="3125"/>
                  <a:pt x="4600" y="3098"/>
                  <a:pt x="4655" y="3019"/>
                </a:cubicBezTo>
                <a:lnTo>
                  <a:pt x="4655" y="2992"/>
                </a:lnTo>
                <a:cubicBezTo>
                  <a:pt x="4655" y="2992"/>
                  <a:pt x="4682" y="2992"/>
                  <a:pt x="4682" y="2965"/>
                </a:cubicBezTo>
                <a:lnTo>
                  <a:pt x="4682" y="2939"/>
                </a:lnTo>
                <a:lnTo>
                  <a:pt x="4710" y="2939"/>
                </a:lnTo>
                <a:cubicBezTo>
                  <a:pt x="4710" y="2912"/>
                  <a:pt x="4710" y="2913"/>
                  <a:pt x="4737" y="2886"/>
                </a:cubicBezTo>
                <a:cubicBezTo>
                  <a:pt x="4710" y="2833"/>
                  <a:pt x="4821" y="2752"/>
                  <a:pt x="4793" y="2752"/>
                </a:cubicBezTo>
                <a:lnTo>
                  <a:pt x="4766" y="2752"/>
                </a:lnTo>
                <a:lnTo>
                  <a:pt x="4737" y="2780"/>
                </a:lnTo>
                <a:cubicBezTo>
                  <a:pt x="4737" y="2753"/>
                  <a:pt x="4766" y="2753"/>
                  <a:pt x="4766" y="2726"/>
                </a:cubicBezTo>
                <a:lnTo>
                  <a:pt x="4793" y="2700"/>
                </a:lnTo>
                <a:cubicBezTo>
                  <a:pt x="4821" y="2647"/>
                  <a:pt x="4849" y="2594"/>
                  <a:pt x="4877" y="2594"/>
                </a:cubicBezTo>
                <a:lnTo>
                  <a:pt x="4877" y="2568"/>
                </a:lnTo>
                <a:cubicBezTo>
                  <a:pt x="4877" y="2567"/>
                  <a:pt x="4876" y="2540"/>
                  <a:pt x="4904" y="2514"/>
                </a:cubicBezTo>
                <a:lnTo>
                  <a:pt x="4931" y="2514"/>
                </a:lnTo>
                <a:lnTo>
                  <a:pt x="4931" y="2540"/>
                </a:lnTo>
                <a:cubicBezTo>
                  <a:pt x="4931" y="2513"/>
                  <a:pt x="4931" y="2488"/>
                  <a:pt x="4959" y="2461"/>
                </a:cubicBezTo>
                <a:cubicBezTo>
                  <a:pt x="4959" y="2488"/>
                  <a:pt x="4987" y="2488"/>
                  <a:pt x="5015" y="2461"/>
                </a:cubicBezTo>
                <a:cubicBezTo>
                  <a:pt x="4987" y="2461"/>
                  <a:pt x="5015" y="2434"/>
                  <a:pt x="5015" y="2408"/>
                </a:cubicBezTo>
                <a:lnTo>
                  <a:pt x="5042" y="2381"/>
                </a:lnTo>
                <a:lnTo>
                  <a:pt x="5042" y="2355"/>
                </a:lnTo>
                <a:lnTo>
                  <a:pt x="5069" y="2355"/>
                </a:lnTo>
                <a:lnTo>
                  <a:pt x="5069" y="2381"/>
                </a:lnTo>
                <a:cubicBezTo>
                  <a:pt x="5152" y="2248"/>
                  <a:pt x="5237" y="2115"/>
                  <a:pt x="5292" y="2089"/>
                </a:cubicBezTo>
                <a:cubicBezTo>
                  <a:pt x="5320" y="2062"/>
                  <a:pt x="5320" y="2062"/>
                  <a:pt x="5320" y="2035"/>
                </a:cubicBezTo>
                <a:cubicBezTo>
                  <a:pt x="5347" y="2008"/>
                  <a:pt x="5347" y="2009"/>
                  <a:pt x="5374" y="2009"/>
                </a:cubicBezTo>
                <a:cubicBezTo>
                  <a:pt x="5374" y="2016"/>
                  <a:pt x="5374" y="2023"/>
                  <a:pt x="5374" y="2030"/>
                </a:cubicBezTo>
                <a:lnTo>
                  <a:pt x="5446" y="1948"/>
                </a:lnTo>
                <a:cubicBezTo>
                  <a:pt x="5524" y="1852"/>
                  <a:pt x="5554" y="1797"/>
                  <a:pt x="5679" y="1638"/>
                </a:cubicBezTo>
                <a:cubicBezTo>
                  <a:pt x="5762" y="1584"/>
                  <a:pt x="5789" y="1558"/>
                  <a:pt x="5817" y="1558"/>
                </a:cubicBezTo>
                <a:lnTo>
                  <a:pt x="5817" y="1478"/>
                </a:lnTo>
                <a:cubicBezTo>
                  <a:pt x="5873" y="1477"/>
                  <a:pt x="5874" y="1398"/>
                  <a:pt x="5957" y="1319"/>
                </a:cubicBezTo>
                <a:cubicBezTo>
                  <a:pt x="6040" y="1239"/>
                  <a:pt x="5984" y="1371"/>
                  <a:pt x="6067" y="1265"/>
                </a:cubicBezTo>
                <a:cubicBezTo>
                  <a:pt x="5984" y="1318"/>
                  <a:pt x="6066" y="1212"/>
                  <a:pt x="6149" y="1132"/>
                </a:cubicBezTo>
                <a:lnTo>
                  <a:pt x="6122" y="1132"/>
                </a:lnTo>
                <a:cubicBezTo>
                  <a:pt x="6094" y="1159"/>
                  <a:pt x="6067" y="1185"/>
                  <a:pt x="6067" y="1159"/>
                </a:cubicBezTo>
                <a:cubicBezTo>
                  <a:pt x="6067" y="1159"/>
                  <a:pt x="6067" y="1133"/>
                  <a:pt x="6095" y="1106"/>
                </a:cubicBezTo>
                <a:lnTo>
                  <a:pt x="6122" y="1079"/>
                </a:lnTo>
                <a:cubicBezTo>
                  <a:pt x="6094" y="1079"/>
                  <a:pt x="6066" y="1159"/>
                  <a:pt x="6039" y="1132"/>
                </a:cubicBezTo>
                <a:cubicBezTo>
                  <a:pt x="6094" y="1079"/>
                  <a:pt x="6122" y="1026"/>
                  <a:pt x="6149" y="1026"/>
                </a:cubicBezTo>
                <a:cubicBezTo>
                  <a:pt x="6177" y="1026"/>
                  <a:pt x="6178" y="1027"/>
                  <a:pt x="6178" y="1000"/>
                </a:cubicBezTo>
                <a:cubicBezTo>
                  <a:pt x="6206" y="973"/>
                  <a:pt x="6232" y="946"/>
                  <a:pt x="6260" y="946"/>
                </a:cubicBezTo>
                <a:cubicBezTo>
                  <a:pt x="6260" y="946"/>
                  <a:pt x="6260" y="973"/>
                  <a:pt x="6233" y="1000"/>
                </a:cubicBezTo>
                <a:lnTo>
                  <a:pt x="6233" y="1026"/>
                </a:lnTo>
                <a:cubicBezTo>
                  <a:pt x="6288" y="1000"/>
                  <a:pt x="6288" y="1053"/>
                  <a:pt x="6316" y="946"/>
                </a:cubicBezTo>
                <a:cubicBezTo>
                  <a:pt x="6344" y="973"/>
                  <a:pt x="6289" y="1026"/>
                  <a:pt x="6289" y="1052"/>
                </a:cubicBezTo>
                <a:cubicBezTo>
                  <a:pt x="6372" y="946"/>
                  <a:pt x="6344" y="919"/>
                  <a:pt x="6400" y="866"/>
                </a:cubicBezTo>
                <a:cubicBezTo>
                  <a:pt x="6372" y="866"/>
                  <a:pt x="6371" y="894"/>
                  <a:pt x="6371" y="894"/>
                </a:cubicBezTo>
                <a:cubicBezTo>
                  <a:pt x="6343" y="920"/>
                  <a:pt x="6344" y="920"/>
                  <a:pt x="6316" y="894"/>
                </a:cubicBezTo>
                <a:lnTo>
                  <a:pt x="6371" y="840"/>
                </a:lnTo>
                <a:cubicBezTo>
                  <a:pt x="6315" y="867"/>
                  <a:pt x="6315" y="840"/>
                  <a:pt x="6371" y="814"/>
                </a:cubicBezTo>
                <a:cubicBezTo>
                  <a:pt x="6371" y="805"/>
                  <a:pt x="6371" y="795"/>
                  <a:pt x="6371" y="786"/>
                </a:cubicBezTo>
                <a:cubicBezTo>
                  <a:pt x="6343" y="813"/>
                  <a:pt x="6344" y="786"/>
                  <a:pt x="6344" y="786"/>
                </a:cubicBezTo>
                <a:cubicBezTo>
                  <a:pt x="6371" y="760"/>
                  <a:pt x="6372" y="760"/>
                  <a:pt x="6400" y="760"/>
                </a:cubicBezTo>
                <a:lnTo>
                  <a:pt x="6427" y="734"/>
                </a:lnTo>
                <a:lnTo>
                  <a:pt x="6482" y="628"/>
                </a:lnTo>
                <a:lnTo>
                  <a:pt x="6454" y="654"/>
                </a:lnTo>
                <a:cubicBezTo>
                  <a:pt x="6427" y="680"/>
                  <a:pt x="6400" y="680"/>
                  <a:pt x="6400" y="680"/>
                </a:cubicBezTo>
                <a:cubicBezTo>
                  <a:pt x="6400" y="653"/>
                  <a:pt x="6427" y="628"/>
                  <a:pt x="6454" y="601"/>
                </a:cubicBezTo>
                <a:lnTo>
                  <a:pt x="6482" y="574"/>
                </a:lnTo>
                <a:lnTo>
                  <a:pt x="6510" y="548"/>
                </a:lnTo>
                <a:cubicBezTo>
                  <a:pt x="6538" y="521"/>
                  <a:pt x="6565" y="521"/>
                  <a:pt x="6565" y="548"/>
                </a:cubicBezTo>
                <a:cubicBezTo>
                  <a:pt x="6565" y="548"/>
                  <a:pt x="6565" y="575"/>
                  <a:pt x="6538" y="601"/>
                </a:cubicBezTo>
                <a:lnTo>
                  <a:pt x="6510" y="601"/>
                </a:lnTo>
                <a:lnTo>
                  <a:pt x="6482" y="628"/>
                </a:lnTo>
                <a:cubicBezTo>
                  <a:pt x="6620" y="574"/>
                  <a:pt x="6510" y="654"/>
                  <a:pt x="6454" y="734"/>
                </a:cubicBezTo>
                <a:lnTo>
                  <a:pt x="6482" y="708"/>
                </a:lnTo>
                <a:cubicBezTo>
                  <a:pt x="6482" y="716"/>
                  <a:pt x="6482" y="725"/>
                  <a:pt x="6482" y="734"/>
                </a:cubicBezTo>
                <a:cubicBezTo>
                  <a:pt x="6482" y="743"/>
                  <a:pt x="6482" y="751"/>
                  <a:pt x="6482" y="760"/>
                </a:cubicBezTo>
                <a:lnTo>
                  <a:pt x="6454" y="760"/>
                </a:lnTo>
                <a:lnTo>
                  <a:pt x="6427" y="788"/>
                </a:lnTo>
                <a:lnTo>
                  <a:pt x="6454" y="786"/>
                </a:lnTo>
                <a:lnTo>
                  <a:pt x="6427" y="814"/>
                </a:lnTo>
                <a:lnTo>
                  <a:pt x="6427" y="840"/>
                </a:lnTo>
                <a:cubicBezTo>
                  <a:pt x="6510" y="813"/>
                  <a:pt x="6538" y="760"/>
                  <a:pt x="6621" y="654"/>
                </a:cubicBezTo>
                <a:lnTo>
                  <a:pt x="6594" y="654"/>
                </a:lnTo>
                <a:lnTo>
                  <a:pt x="6565" y="654"/>
                </a:lnTo>
                <a:lnTo>
                  <a:pt x="6594" y="628"/>
                </a:lnTo>
                <a:lnTo>
                  <a:pt x="6621" y="628"/>
                </a:lnTo>
                <a:lnTo>
                  <a:pt x="6648" y="601"/>
                </a:lnTo>
                <a:cubicBezTo>
                  <a:pt x="6676" y="575"/>
                  <a:pt x="6649" y="548"/>
                  <a:pt x="6704" y="495"/>
                </a:cubicBezTo>
                <a:lnTo>
                  <a:pt x="6704" y="468"/>
                </a:lnTo>
                <a:cubicBezTo>
                  <a:pt x="6732" y="468"/>
                  <a:pt x="6732" y="441"/>
                  <a:pt x="6732" y="441"/>
                </a:cubicBezTo>
                <a:lnTo>
                  <a:pt x="6759" y="441"/>
                </a:lnTo>
                <a:lnTo>
                  <a:pt x="6759" y="468"/>
                </a:lnTo>
                <a:cubicBezTo>
                  <a:pt x="6814" y="414"/>
                  <a:pt x="6814" y="335"/>
                  <a:pt x="6870" y="335"/>
                </a:cubicBezTo>
                <a:cubicBezTo>
                  <a:pt x="6870" y="335"/>
                  <a:pt x="6897" y="335"/>
                  <a:pt x="6897" y="309"/>
                </a:cubicBezTo>
                <a:lnTo>
                  <a:pt x="6926" y="309"/>
                </a:lnTo>
                <a:lnTo>
                  <a:pt x="6926" y="335"/>
                </a:lnTo>
                <a:cubicBezTo>
                  <a:pt x="7037" y="149"/>
                  <a:pt x="6981" y="282"/>
                  <a:pt x="7037" y="282"/>
                </a:cubicBezTo>
                <a:cubicBezTo>
                  <a:pt x="7050" y="229"/>
                  <a:pt x="7098" y="162"/>
                  <a:pt x="7160" y="92"/>
                </a:cubicBezTo>
                <a:lnTo>
                  <a:pt x="7253" y="0"/>
                </a:lnTo>
                <a:lnTo>
                  <a:pt x="6338" y="0"/>
                </a:lnTo>
                <a:lnTo>
                  <a:pt x="6140" y="199"/>
                </a:lnTo>
                <a:cubicBezTo>
                  <a:pt x="5246" y="1136"/>
                  <a:pt x="4464" y="2182"/>
                  <a:pt x="3824" y="3311"/>
                </a:cubicBezTo>
                <a:close/>
                <a:moveTo>
                  <a:pt x="5374" y="2030"/>
                </a:moveTo>
                <a:lnTo>
                  <a:pt x="5347" y="2062"/>
                </a:lnTo>
                <a:lnTo>
                  <a:pt x="5374" y="2035"/>
                </a:lnTo>
                <a:lnTo>
                  <a:pt x="5374" y="2030"/>
                </a:lnTo>
                <a:close/>
                <a:moveTo>
                  <a:pt x="5138" y="3442"/>
                </a:moveTo>
                <a:lnTo>
                  <a:pt x="5150" y="3440"/>
                </a:lnTo>
                <a:cubicBezTo>
                  <a:pt x="5154" y="3437"/>
                  <a:pt x="5153" y="3431"/>
                  <a:pt x="5153" y="3418"/>
                </a:cubicBezTo>
                <a:lnTo>
                  <a:pt x="5138" y="3442"/>
                </a:lnTo>
                <a:close/>
                <a:moveTo>
                  <a:pt x="3824" y="8705"/>
                </a:moveTo>
                <a:cubicBezTo>
                  <a:pt x="3796" y="8732"/>
                  <a:pt x="3797" y="8757"/>
                  <a:pt x="3797" y="8784"/>
                </a:cubicBezTo>
                <a:lnTo>
                  <a:pt x="3797" y="8811"/>
                </a:lnTo>
                <a:lnTo>
                  <a:pt x="3797" y="8838"/>
                </a:lnTo>
                <a:lnTo>
                  <a:pt x="3797" y="8864"/>
                </a:lnTo>
                <a:cubicBezTo>
                  <a:pt x="3797" y="8864"/>
                  <a:pt x="3796" y="8838"/>
                  <a:pt x="3824" y="8811"/>
                </a:cubicBezTo>
                <a:lnTo>
                  <a:pt x="3824" y="8705"/>
                </a:lnTo>
                <a:close/>
                <a:moveTo>
                  <a:pt x="3520" y="12184"/>
                </a:moveTo>
                <a:lnTo>
                  <a:pt x="3519" y="12159"/>
                </a:lnTo>
                <a:lnTo>
                  <a:pt x="3519" y="12185"/>
                </a:lnTo>
                <a:lnTo>
                  <a:pt x="3520" y="12184"/>
                </a:lnTo>
                <a:close/>
                <a:moveTo>
                  <a:pt x="3546" y="12159"/>
                </a:moveTo>
                <a:lnTo>
                  <a:pt x="3546" y="12131"/>
                </a:lnTo>
                <a:lnTo>
                  <a:pt x="3545" y="12131"/>
                </a:lnTo>
                <a:cubicBezTo>
                  <a:pt x="3546" y="12140"/>
                  <a:pt x="3546" y="12150"/>
                  <a:pt x="3546" y="12159"/>
                </a:cubicBezTo>
                <a:close/>
                <a:moveTo>
                  <a:pt x="3545" y="12131"/>
                </a:moveTo>
                <a:cubicBezTo>
                  <a:pt x="3544" y="12117"/>
                  <a:pt x="3545" y="12103"/>
                  <a:pt x="3544" y="12089"/>
                </a:cubicBezTo>
                <a:cubicBezTo>
                  <a:pt x="3554" y="12043"/>
                  <a:pt x="3596" y="12052"/>
                  <a:pt x="3575" y="11972"/>
                </a:cubicBezTo>
                <a:cubicBezTo>
                  <a:pt x="3547" y="11973"/>
                  <a:pt x="3546" y="11973"/>
                  <a:pt x="3546" y="11946"/>
                </a:cubicBezTo>
                <a:lnTo>
                  <a:pt x="3546" y="11919"/>
                </a:lnTo>
                <a:cubicBezTo>
                  <a:pt x="3519" y="11919"/>
                  <a:pt x="3519" y="11919"/>
                  <a:pt x="3519" y="11892"/>
                </a:cubicBezTo>
                <a:lnTo>
                  <a:pt x="3519" y="11866"/>
                </a:lnTo>
                <a:cubicBezTo>
                  <a:pt x="3547" y="11866"/>
                  <a:pt x="3546" y="11893"/>
                  <a:pt x="3546" y="11866"/>
                </a:cubicBezTo>
                <a:cubicBezTo>
                  <a:pt x="3546" y="11787"/>
                  <a:pt x="3520" y="11707"/>
                  <a:pt x="3575" y="11654"/>
                </a:cubicBezTo>
                <a:cubicBezTo>
                  <a:pt x="3547" y="11680"/>
                  <a:pt x="3546" y="11680"/>
                  <a:pt x="3546" y="11654"/>
                </a:cubicBezTo>
                <a:lnTo>
                  <a:pt x="3546" y="11600"/>
                </a:lnTo>
                <a:lnTo>
                  <a:pt x="3546" y="11574"/>
                </a:lnTo>
                <a:cubicBezTo>
                  <a:pt x="3491" y="11494"/>
                  <a:pt x="3574" y="11415"/>
                  <a:pt x="3519" y="11309"/>
                </a:cubicBezTo>
                <a:lnTo>
                  <a:pt x="3546" y="11309"/>
                </a:lnTo>
                <a:cubicBezTo>
                  <a:pt x="3519" y="11309"/>
                  <a:pt x="3519" y="11281"/>
                  <a:pt x="3519" y="11281"/>
                </a:cubicBezTo>
                <a:lnTo>
                  <a:pt x="3546" y="11255"/>
                </a:lnTo>
                <a:cubicBezTo>
                  <a:pt x="3546" y="11175"/>
                  <a:pt x="3546" y="11096"/>
                  <a:pt x="3546" y="11096"/>
                </a:cubicBezTo>
                <a:cubicBezTo>
                  <a:pt x="3546" y="11017"/>
                  <a:pt x="3575" y="11149"/>
                  <a:pt x="3575" y="11016"/>
                </a:cubicBezTo>
                <a:cubicBezTo>
                  <a:pt x="3547" y="11043"/>
                  <a:pt x="3519" y="11017"/>
                  <a:pt x="3546" y="10990"/>
                </a:cubicBezTo>
                <a:cubicBezTo>
                  <a:pt x="3574" y="10963"/>
                  <a:pt x="3602" y="11095"/>
                  <a:pt x="3602" y="10962"/>
                </a:cubicBezTo>
                <a:lnTo>
                  <a:pt x="3575" y="10962"/>
                </a:lnTo>
                <a:lnTo>
                  <a:pt x="3575" y="10936"/>
                </a:lnTo>
                <a:lnTo>
                  <a:pt x="3575" y="10910"/>
                </a:lnTo>
                <a:cubicBezTo>
                  <a:pt x="3575" y="10901"/>
                  <a:pt x="3575" y="10891"/>
                  <a:pt x="3575" y="10882"/>
                </a:cubicBezTo>
                <a:cubicBezTo>
                  <a:pt x="3575" y="10874"/>
                  <a:pt x="3575" y="10865"/>
                  <a:pt x="3575" y="10856"/>
                </a:cubicBezTo>
                <a:cubicBezTo>
                  <a:pt x="3547" y="10856"/>
                  <a:pt x="3546" y="10830"/>
                  <a:pt x="3546" y="10804"/>
                </a:cubicBezTo>
                <a:cubicBezTo>
                  <a:pt x="3574" y="10804"/>
                  <a:pt x="3575" y="10777"/>
                  <a:pt x="3575" y="10750"/>
                </a:cubicBezTo>
                <a:cubicBezTo>
                  <a:pt x="3547" y="10723"/>
                  <a:pt x="3546" y="10644"/>
                  <a:pt x="3546" y="10591"/>
                </a:cubicBezTo>
                <a:cubicBezTo>
                  <a:pt x="3546" y="10804"/>
                  <a:pt x="3547" y="10883"/>
                  <a:pt x="3519" y="11069"/>
                </a:cubicBezTo>
                <a:cubicBezTo>
                  <a:pt x="3464" y="11042"/>
                  <a:pt x="3436" y="11148"/>
                  <a:pt x="3436" y="11281"/>
                </a:cubicBezTo>
                <a:cubicBezTo>
                  <a:pt x="3436" y="11414"/>
                  <a:pt x="3436" y="11547"/>
                  <a:pt x="3408" y="11548"/>
                </a:cubicBezTo>
                <a:cubicBezTo>
                  <a:pt x="3381" y="11680"/>
                  <a:pt x="3437" y="11866"/>
                  <a:pt x="3464" y="11999"/>
                </a:cubicBezTo>
                <a:lnTo>
                  <a:pt x="3492" y="11972"/>
                </a:lnTo>
                <a:cubicBezTo>
                  <a:pt x="3492" y="11981"/>
                  <a:pt x="3492" y="11990"/>
                  <a:pt x="3492" y="11999"/>
                </a:cubicBezTo>
                <a:lnTo>
                  <a:pt x="3519" y="12105"/>
                </a:lnTo>
                <a:lnTo>
                  <a:pt x="3519" y="12131"/>
                </a:lnTo>
                <a:lnTo>
                  <a:pt x="3545" y="12131"/>
                </a:lnTo>
                <a:close/>
                <a:moveTo>
                  <a:pt x="3575" y="10910"/>
                </a:moveTo>
                <a:lnTo>
                  <a:pt x="3602" y="10910"/>
                </a:lnTo>
                <a:lnTo>
                  <a:pt x="3602" y="10882"/>
                </a:lnTo>
                <a:lnTo>
                  <a:pt x="3575" y="10910"/>
                </a:lnTo>
                <a:close/>
                <a:moveTo>
                  <a:pt x="4236" y="15154"/>
                </a:moveTo>
                <a:cubicBezTo>
                  <a:pt x="4237" y="15174"/>
                  <a:pt x="4238" y="15194"/>
                  <a:pt x="4240" y="15214"/>
                </a:cubicBezTo>
                <a:lnTo>
                  <a:pt x="4240" y="15188"/>
                </a:lnTo>
                <a:lnTo>
                  <a:pt x="4240" y="15161"/>
                </a:lnTo>
                <a:lnTo>
                  <a:pt x="4236" y="15154"/>
                </a:lnTo>
                <a:close/>
                <a:moveTo>
                  <a:pt x="4848" y="16701"/>
                </a:moveTo>
                <a:cubicBezTo>
                  <a:pt x="4820" y="16728"/>
                  <a:pt x="4849" y="16755"/>
                  <a:pt x="4877" y="16729"/>
                </a:cubicBezTo>
                <a:cubicBezTo>
                  <a:pt x="4849" y="16729"/>
                  <a:pt x="4848" y="16728"/>
                  <a:pt x="4848" y="16701"/>
                </a:cubicBezTo>
                <a:close/>
                <a:moveTo>
                  <a:pt x="6609" y="19462"/>
                </a:moveTo>
                <a:lnTo>
                  <a:pt x="6613" y="19461"/>
                </a:lnTo>
                <a:cubicBezTo>
                  <a:pt x="6613" y="19458"/>
                  <a:pt x="6607" y="19452"/>
                  <a:pt x="6594" y="19439"/>
                </a:cubicBezTo>
                <a:lnTo>
                  <a:pt x="6609" y="19462"/>
                </a:lnTo>
                <a:close/>
                <a:moveTo>
                  <a:pt x="3243" y="770"/>
                </a:moveTo>
                <a:cubicBezTo>
                  <a:pt x="3249" y="773"/>
                  <a:pt x="3253" y="781"/>
                  <a:pt x="3255" y="790"/>
                </a:cubicBezTo>
                <a:lnTo>
                  <a:pt x="3256" y="795"/>
                </a:lnTo>
                <a:lnTo>
                  <a:pt x="3025" y="1176"/>
                </a:lnTo>
                <a:cubicBezTo>
                  <a:pt x="2949" y="1316"/>
                  <a:pt x="2881" y="1459"/>
                  <a:pt x="2823" y="1608"/>
                </a:cubicBezTo>
                <a:cubicBezTo>
                  <a:pt x="2605" y="2170"/>
                  <a:pt x="2318" y="2700"/>
                  <a:pt x="2030" y="3230"/>
                </a:cubicBezTo>
                <a:cubicBezTo>
                  <a:pt x="2013" y="3169"/>
                  <a:pt x="2027" y="3028"/>
                  <a:pt x="2057" y="2878"/>
                </a:cubicBezTo>
                <a:lnTo>
                  <a:pt x="2099" y="2708"/>
                </a:lnTo>
                <a:lnTo>
                  <a:pt x="2189" y="2542"/>
                </a:lnTo>
                <a:cubicBezTo>
                  <a:pt x="2282" y="2373"/>
                  <a:pt x="2367" y="2211"/>
                  <a:pt x="2421" y="2032"/>
                </a:cubicBezTo>
                <a:cubicBezTo>
                  <a:pt x="2473" y="1955"/>
                  <a:pt x="2508" y="1903"/>
                  <a:pt x="2543" y="1851"/>
                </a:cubicBezTo>
                <a:cubicBezTo>
                  <a:pt x="2604" y="1705"/>
                  <a:pt x="2592" y="1752"/>
                  <a:pt x="2670" y="1580"/>
                </a:cubicBezTo>
                <a:cubicBezTo>
                  <a:pt x="2687" y="1554"/>
                  <a:pt x="2714" y="1571"/>
                  <a:pt x="2714" y="1571"/>
                </a:cubicBezTo>
                <a:cubicBezTo>
                  <a:pt x="2859" y="1386"/>
                  <a:pt x="2924" y="1261"/>
                  <a:pt x="2994" y="1158"/>
                </a:cubicBezTo>
                <a:cubicBezTo>
                  <a:pt x="3082" y="1028"/>
                  <a:pt x="3129" y="929"/>
                  <a:pt x="3212" y="779"/>
                </a:cubicBezTo>
                <a:cubicBezTo>
                  <a:pt x="3227" y="770"/>
                  <a:pt x="3237" y="767"/>
                  <a:pt x="3243" y="770"/>
                </a:cubicBezTo>
                <a:close/>
                <a:moveTo>
                  <a:pt x="5369" y="3160"/>
                </a:moveTo>
                <a:lnTo>
                  <a:pt x="5325" y="3240"/>
                </a:lnTo>
                <a:lnTo>
                  <a:pt x="5347" y="3178"/>
                </a:lnTo>
                <a:lnTo>
                  <a:pt x="5369" y="3160"/>
                </a:lnTo>
                <a:close/>
                <a:moveTo>
                  <a:pt x="1334" y="4069"/>
                </a:moveTo>
                <a:lnTo>
                  <a:pt x="1314" y="4121"/>
                </a:lnTo>
                <a:lnTo>
                  <a:pt x="1329" y="4071"/>
                </a:lnTo>
                <a:lnTo>
                  <a:pt x="1334" y="4069"/>
                </a:lnTo>
                <a:close/>
                <a:moveTo>
                  <a:pt x="1145" y="4621"/>
                </a:moveTo>
                <a:lnTo>
                  <a:pt x="1132" y="4676"/>
                </a:lnTo>
                <a:cubicBezTo>
                  <a:pt x="1129" y="4706"/>
                  <a:pt x="1132" y="4730"/>
                  <a:pt x="1142" y="4745"/>
                </a:cubicBezTo>
                <a:cubicBezTo>
                  <a:pt x="1119" y="4750"/>
                  <a:pt x="1119" y="4750"/>
                  <a:pt x="1119" y="4750"/>
                </a:cubicBezTo>
                <a:cubicBezTo>
                  <a:pt x="1119" y="4750"/>
                  <a:pt x="1119" y="4749"/>
                  <a:pt x="1101" y="4775"/>
                </a:cubicBezTo>
                <a:cubicBezTo>
                  <a:pt x="1106" y="4796"/>
                  <a:pt x="1111" y="4819"/>
                  <a:pt x="1116" y="4840"/>
                </a:cubicBezTo>
                <a:cubicBezTo>
                  <a:pt x="1116" y="4840"/>
                  <a:pt x="1116" y="4840"/>
                  <a:pt x="1134" y="4814"/>
                </a:cubicBezTo>
                <a:cubicBezTo>
                  <a:pt x="1134" y="4814"/>
                  <a:pt x="1133" y="4813"/>
                  <a:pt x="1135" y="4810"/>
                </a:cubicBezTo>
                <a:lnTo>
                  <a:pt x="1145" y="4796"/>
                </a:lnTo>
                <a:lnTo>
                  <a:pt x="1142" y="4822"/>
                </a:lnTo>
                <a:lnTo>
                  <a:pt x="1074" y="5071"/>
                </a:lnTo>
                <a:cubicBezTo>
                  <a:pt x="1096" y="5067"/>
                  <a:pt x="1098" y="5178"/>
                  <a:pt x="1138" y="5148"/>
                </a:cubicBezTo>
                <a:lnTo>
                  <a:pt x="1084" y="5371"/>
                </a:lnTo>
                <a:lnTo>
                  <a:pt x="1046" y="5361"/>
                </a:lnTo>
                <a:cubicBezTo>
                  <a:pt x="949" y="5352"/>
                  <a:pt x="917" y="5458"/>
                  <a:pt x="891" y="5558"/>
                </a:cubicBezTo>
                <a:cubicBezTo>
                  <a:pt x="805" y="5877"/>
                  <a:pt x="722" y="6197"/>
                  <a:pt x="644" y="6519"/>
                </a:cubicBezTo>
                <a:lnTo>
                  <a:pt x="607" y="6685"/>
                </a:lnTo>
                <a:lnTo>
                  <a:pt x="579" y="6691"/>
                </a:lnTo>
                <a:cubicBezTo>
                  <a:pt x="547" y="6720"/>
                  <a:pt x="530" y="6803"/>
                  <a:pt x="497" y="6852"/>
                </a:cubicBezTo>
                <a:cubicBezTo>
                  <a:pt x="476" y="6861"/>
                  <a:pt x="523" y="6747"/>
                  <a:pt x="493" y="6736"/>
                </a:cubicBezTo>
                <a:cubicBezTo>
                  <a:pt x="516" y="6679"/>
                  <a:pt x="529" y="6601"/>
                  <a:pt x="550" y="6592"/>
                </a:cubicBezTo>
                <a:cubicBezTo>
                  <a:pt x="623" y="6157"/>
                  <a:pt x="792" y="5822"/>
                  <a:pt x="821" y="5452"/>
                </a:cubicBezTo>
                <a:cubicBezTo>
                  <a:pt x="856" y="5366"/>
                  <a:pt x="880" y="5309"/>
                  <a:pt x="903" y="5251"/>
                </a:cubicBezTo>
                <a:cubicBezTo>
                  <a:pt x="931" y="5096"/>
                  <a:pt x="929" y="5146"/>
                  <a:pt x="968" y="4962"/>
                </a:cubicBezTo>
                <a:cubicBezTo>
                  <a:pt x="980" y="4934"/>
                  <a:pt x="1010" y="4944"/>
                  <a:pt x="1010" y="4944"/>
                </a:cubicBezTo>
                <a:cubicBezTo>
                  <a:pt x="1061" y="4839"/>
                  <a:pt x="1095" y="4753"/>
                  <a:pt x="1123" y="4679"/>
                </a:cubicBezTo>
                <a:lnTo>
                  <a:pt x="1145" y="4621"/>
                </a:lnTo>
                <a:close/>
                <a:moveTo>
                  <a:pt x="1478" y="4631"/>
                </a:moveTo>
                <a:cubicBezTo>
                  <a:pt x="1489" y="4918"/>
                  <a:pt x="1363" y="5150"/>
                  <a:pt x="1271" y="5381"/>
                </a:cubicBezTo>
                <a:cubicBezTo>
                  <a:pt x="1248" y="5425"/>
                  <a:pt x="1214" y="5447"/>
                  <a:pt x="1168" y="5414"/>
                </a:cubicBezTo>
                <a:lnTo>
                  <a:pt x="1112" y="5382"/>
                </a:lnTo>
                <a:lnTo>
                  <a:pt x="1125" y="5329"/>
                </a:lnTo>
                <a:cubicBezTo>
                  <a:pt x="1160" y="5166"/>
                  <a:pt x="1178" y="5067"/>
                  <a:pt x="1260" y="4966"/>
                </a:cubicBezTo>
                <a:cubicBezTo>
                  <a:pt x="1268" y="4898"/>
                  <a:pt x="1286" y="4844"/>
                  <a:pt x="1301" y="4794"/>
                </a:cubicBezTo>
                <a:lnTo>
                  <a:pt x="1303" y="4774"/>
                </a:lnTo>
                <a:lnTo>
                  <a:pt x="1310" y="4770"/>
                </a:lnTo>
                <a:cubicBezTo>
                  <a:pt x="1363" y="4724"/>
                  <a:pt x="1414" y="4675"/>
                  <a:pt x="1478" y="4631"/>
                </a:cubicBezTo>
                <a:close/>
                <a:moveTo>
                  <a:pt x="365" y="7054"/>
                </a:moveTo>
                <a:cubicBezTo>
                  <a:pt x="375" y="7066"/>
                  <a:pt x="381" y="7116"/>
                  <a:pt x="392" y="7111"/>
                </a:cubicBezTo>
                <a:cubicBezTo>
                  <a:pt x="422" y="7122"/>
                  <a:pt x="445" y="7065"/>
                  <a:pt x="445" y="7065"/>
                </a:cubicBezTo>
                <a:cubicBezTo>
                  <a:pt x="475" y="7076"/>
                  <a:pt x="457" y="7251"/>
                  <a:pt x="491" y="7165"/>
                </a:cubicBezTo>
                <a:lnTo>
                  <a:pt x="518" y="7099"/>
                </a:lnTo>
                <a:lnTo>
                  <a:pt x="432" y="7488"/>
                </a:lnTo>
                <a:lnTo>
                  <a:pt x="364" y="7908"/>
                </a:lnTo>
                <a:lnTo>
                  <a:pt x="343" y="7914"/>
                </a:lnTo>
                <a:cubicBezTo>
                  <a:pt x="317" y="7900"/>
                  <a:pt x="328" y="7824"/>
                  <a:pt x="336" y="7802"/>
                </a:cubicBezTo>
                <a:cubicBezTo>
                  <a:pt x="277" y="7780"/>
                  <a:pt x="242" y="7866"/>
                  <a:pt x="187" y="7961"/>
                </a:cubicBezTo>
                <a:cubicBezTo>
                  <a:pt x="162" y="7853"/>
                  <a:pt x="270" y="7496"/>
                  <a:pt x="287" y="7370"/>
                </a:cubicBezTo>
                <a:cubicBezTo>
                  <a:pt x="287" y="7370"/>
                  <a:pt x="296" y="7390"/>
                  <a:pt x="296" y="7390"/>
                </a:cubicBezTo>
                <a:cubicBezTo>
                  <a:pt x="284" y="7419"/>
                  <a:pt x="305" y="7410"/>
                  <a:pt x="305" y="7410"/>
                </a:cubicBezTo>
                <a:cubicBezTo>
                  <a:pt x="305" y="7410"/>
                  <a:pt x="317" y="7381"/>
                  <a:pt x="317" y="7381"/>
                </a:cubicBezTo>
                <a:cubicBezTo>
                  <a:pt x="329" y="7353"/>
                  <a:pt x="320" y="7332"/>
                  <a:pt x="320" y="7332"/>
                </a:cubicBezTo>
                <a:cubicBezTo>
                  <a:pt x="320" y="7332"/>
                  <a:pt x="319" y="7333"/>
                  <a:pt x="329" y="7352"/>
                </a:cubicBezTo>
                <a:cubicBezTo>
                  <a:pt x="338" y="7372"/>
                  <a:pt x="378" y="7189"/>
                  <a:pt x="336" y="7206"/>
                </a:cubicBezTo>
                <a:cubicBezTo>
                  <a:pt x="336" y="7206"/>
                  <a:pt x="337" y="7206"/>
                  <a:pt x="357" y="7198"/>
                </a:cubicBezTo>
                <a:cubicBezTo>
                  <a:pt x="357" y="7197"/>
                  <a:pt x="348" y="7178"/>
                  <a:pt x="369" y="7169"/>
                </a:cubicBezTo>
                <a:cubicBezTo>
                  <a:pt x="369" y="7169"/>
                  <a:pt x="360" y="7149"/>
                  <a:pt x="360" y="7149"/>
                </a:cubicBezTo>
                <a:cubicBezTo>
                  <a:pt x="351" y="7129"/>
                  <a:pt x="351" y="7129"/>
                  <a:pt x="351" y="7129"/>
                </a:cubicBezTo>
                <a:cubicBezTo>
                  <a:pt x="351" y="7129"/>
                  <a:pt x="351" y="7129"/>
                  <a:pt x="339" y="7158"/>
                </a:cubicBezTo>
                <a:cubicBezTo>
                  <a:pt x="339" y="7158"/>
                  <a:pt x="339" y="7159"/>
                  <a:pt x="330" y="7139"/>
                </a:cubicBezTo>
                <a:cubicBezTo>
                  <a:pt x="340" y="7093"/>
                  <a:pt x="347" y="7068"/>
                  <a:pt x="353" y="7058"/>
                </a:cubicBezTo>
                <a:cubicBezTo>
                  <a:pt x="358" y="7050"/>
                  <a:pt x="362" y="7050"/>
                  <a:pt x="365" y="7054"/>
                </a:cubicBezTo>
                <a:close/>
                <a:moveTo>
                  <a:pt x="321" y="8198"/>
                </a:moveTo>
                <a:lnTo>
                  <a:pt x="325" y="8200"/>
                </a:lnTo>
                <a:lnTo>
                  <a:pt x="312" y="8406"/>
                </a:lnTo>
                <a:lnTo>
                  <a:pt x="312" y="8375"/>
                </a:lnTo>
                <a:cubicBezTo>
                  <a:pt x="316" y="8323"/>
                  <a:pt x="318" y="8274"/>
                  <a:pt x="305" y="8220"/>
                </a:cubicBezTo>
                <a:cubicBezTo>
                  <a:pt x="311" y="8206"/>
                  <a:pt x="317" y="8199"/>
                  <a:pt x="321" y="8198"/>
                </a:cubicBezTo>
                <a:close/>
                <a:moveTo>
                  <a:pt x="300" y="8579"/>
                </a:moveTo>
                <a:lnTo>
                  <a:pt x="290" y="8734"/>
                </a:lnTo>
                <a:lnTo>
                  <a:pt x="290" y="8750"/>
                </a:lnTo>
                <a:lnTo>
                  <a:pt x="254" y="8956"/>
                </a:lnTo>
                <a:lnTo>
                  <a:pt x="254" y="8934"/>
                </a:lnTo>
                <a:cubicBezTo>
                  <a:pt x="255" y="8823"/>
                  <a:pt x="252" y="8741"/>
                  <a:pt x="269" y="8665"/>
                </a:cubicBezTo>
                <a:lnTo>
                  <a:pt x="300" y="8579"/>
                </a:lnTo>
                <a:close/>
                <a:moveTo>
                  <a:pt x="662" y="8668"/>
                </a:moveTo>
                <a:cubicBezTo>
                  <a:pt x="682" y="8714"/>
                  <a:pt x="697" y="8762"/>
                  <a:pt x="706" y="8809"/>
                </a:cubicBezTo>
                <a:lnTo>
                  <a:pt x="709" y="8836"/>
                </a:lnTo>
                <a:lnTo>
                  <a:pt x="640" y="9054"/>
                </a:lnTo>
                <a:cubicBezTo>
                  <a:pt x="631" y="9302"/>
                  <a:pt x="581" y="9632"/>
                  <a:pt x="525" y="9900"/>
                </a:cubicBezTo>
                <a:cubicBezTo>
                  <a:pt x="525" y="9900"/>
                  <a:pt x="526" y="9900"/>
                  <a:pt x="508" y="9886"/>
                </a:cubicBezTo>
                <a:cubicBezTo>
                  <a:pt x="523" y="9870"/>
                  <a:pt x="520" y="9838"/>
                  <a:pt x="488" y="9841"/>
                </a:cubicBezTo>
                <a:lnTo>
                  <a:pt x="482" y="9854"/>
                </a:lnTo>
                <a:lnTo>
                  <a:pt x="478" y="9919"/>
                </a:lnTo>
                <a:cubicBezTo>
                  <a:pt x="461" y="9905"/>
                  <a:pt x="462" y="9905"/>
                  <a:pt x="462" y="9905"/>
                </a:cubicBezTo>
                <a:lnTo>
                  <a:pt x="482" y="9854"/>
                </a:lnTo>
                <a:lnTo>
                  <a:pt x="501" y="9508"/>
                </a:lnTo>
                <a:lnTo>
                  <a:pt x="511" y="9364"/>
                </a:lnTo>
                <a:lnTo>
                  <a:pt x="536" y="9296"/>
                </a:lnTo>
                <a:cubicBezTo>
                  <a:pt x="559" y="9142"/>
                  <a:pt x="570" y="8988"/>
                  <a:pt x="593" y="8834"/>
                </a:cubicBezTo>
                <a:cubicBezTo>
                  <a:pt x="605" y="8779"/>
                  <a:pt x="628" y="8723"/>
                  <a:pt x="662" y="8668"/>
                </a:cubicBezTo>
                <a:close/>
                <a:moveTo>
                  <a:pt x="201" y="8754"/>
                </a:moveTo>
                <a:lnTo>
                  <a:pt x="205" y="8759"/>
                </a:lnTo>
                <a:cubicBezTo>
                  <a:pt x="212" y="8764"/>
                  <a:pt x="220" y="8763"/>
                  <a:pt x="228" y="8754"/>
                </a:cubicBezTo>
                <a:lnTo>
                  <a:pt x="221" y="9104"/>
                </a:lnTo>
                <a:lnTo>
                  <a:pt x="210" y="9095"/>
                </a:lnTo>
                <a:cubicBezTo>
                  <a:pt x="225" y="9078"/>
                  <a:pt x="221" y="9047"/>
                  <a:pt x="189" y="9050"/>
                </a:cubicBezTo>
                <a:lnTo>
                  <a:pt x="184" y="9064"/>
                </a:lnTo>
                <a:lnTo>
                  <a:pt x="180" y="9129"/>
                </a:lnTo>
                <a:cubicBezTo>
                  <a:pt x="163" y="9115"/>
                  <a:pt x="163" y="9114"/>
                  <a:pt x="163" y="9114"/>
                </a:cubicBezTo>
                <a:lnTo>
                  <a:pt x="184" y="9064"/>
                </a:lnTo>
                <a:lnTo>
                  <a:pt x="201" y="8754"/>
                </a:lnTo>
                <a:close/>
                <a:moveTo>
                  <a:pt x="2539" y="8846"/>
                </a:moveTo>
                <a:lnTo>
                  <a:pt x="2537" y="8860"/>
                </a:lnTo>
                <a:cubicBezTo>
                  <a:pt x="2532" y="8944"/>
                  <a:pt x="2537" y="9025"/>
                  <a:pt x="2559" y="9096"/>
                </a:cubicBezTo>
                <a:cubicBezTo>
                  <a:pt x="2493" y="9200"/>
                  <a:pt x="2531" y="9462"/>
                  <a:pt x="2512" y="9615"/>
                </a:cubicBezTo>
                <a:cubicBezTo>
                  <a:pt x="2522" y="9674"/>
                  <a:pt x="2535" y="9662"/>
                  <a:pt x="2549" y="9628"/>
                </a:cubicBezTo>
                <a:cubicBezTo>
                  <a:pt x="2533" y="9710"/>
                  <a:pt x="2553" y="9805"/>
                  <a:pt x="2528" y="9828"/>
                </a:cubicBezTo>
                <a:cubicBezTo>
                  <a:pt x="2535" y="9958"/>
                  <a:pt x="2544" y="10042"/>
                  <a:pt x="2541" y="10112"/>
                </a:cubicBezTo>
                <a:cubicBezTo>
                  <a:pt x="2550" y="10196"/>
                  <a:pt x="2559" y="10255"/>
                  <a:pt x="2592" y="10362"/>
                </a:cubicBezTo>
                <a:cubicBezTo>
                  <a:pt x="2616" y="10363"/>
                  <a:pt x="2606" y="10328"/>
                  <a:pt x="2631" y="10329"/>
                </a:cubicBezTo>
                <a:cubicBezTo>
                  <a:pt x="2648" y="10495"/>
                  <a:pt x="2643" y="10612"/>
                  <a:pt x="2662" y="10755"/>
                </a:cubicBezTo>
                <a:cubicBezTo>
                  <a:pt x="2659" y="10826"/>
                  <a:pt x="2662" y="10897"/>
                  <a:pt x="2671" y="10974"/>
                </a:cubicBezTo>
                <a:lnTo>
                  <a:pt x="2687" y="11060"/>
                </a:lnTo>
                <a:lnTo>
                  <a:pt x="2679" y="11209"/>
                </a:lnTo>
                <a:cubicBezTo>
                  <a:pt x="2682" y="11282"/>
                  <a:pt x="2689" y="11362"/>
                  <a:pt x="2689" y="11441"/>
                </a:cubicBezTo>
                <a:cubicBezTo>
                  <a:pt x="2551" y="11574"/>
                  <a:pt x="2439" y="11122"/>
                  <a:pt x="2412" y="10750"/>
                </a:cubicBezTo>
                <a:cubicBezTo>
                  <a:pt x="2384" y="10723"/>
                  <a:pt x="2356" y="10750"/>
                  <a:pt x="2301" y="10670"/>
                </a:cubicBezTo>
                <a:cubicBezTo>
                  <a:pt x="2315" y="10710"/>
                  <a:pt x="2314" y="10730"/>
                  <a:pt x="2308" y="10740"/>
                </a:cubicBezTo>
                <a:lnTo>
                  <a:pt x="2306" y="10741"/>
                </a:lnTo>
                <a:lnTo>
                  <a:pt x="2289" y="10666"/>
                </a:lnTo>
                <a:cubicBezTo>
                  <a:pt x="2285" y="10619"/>
                  <a:pt x="2287" y="10578"/>
                  <a:pt x="2288" y="10542"/>
                </a:cubicBezTo>
                <a:cubicBezTo>
                  <a:pt x="2291" y="10472"/>
                  <a:pt x="2306" y="10389"/>
                  <a:pt x="2287" y="10270"/>
                </a:cubicBezTo>
                <a:cubicBezTo>
                  <a:pt x="2263" y="10245"/>
                  <a:pt x="2252" y="10210"/>
                  <a:pt x="2238" y="10245"/>
                </a:cubicBezTo>
                <a:cubicBezTo>
                  <a:pt x="2220" y="10023"/>
                  <a:pt x="2242" y="9855"/>
                  <a:pt x="2263" y="9671"/>
                </a:cubicBezTo>
                <a:lnTo>
                  <a:pt x="2270" y="9606"/>
                </a:lnTo>
                <a:lnTo>
                  <a:pt x="2293" y="9564"/>
                </a:lnTo>
                <a:lnTo>
                  <a:pt x="2313" y="9529"/>
                </a:lnTo>
                <a:lnTo>
                  <a:pt x="2314" y="9531"/>
                </a:lnTo>
                <a:cubicBezTo>
                  <a:pt x="2319" y="9534"/>
                  <a:pt x="2325" y="9533"/>
                  <a:pt x="2331" y="9528"/>
                </a:cubicBezTo>
                <a:lnTo>
                  <a:pt x="2334" y="9489"/>
                </a:lnTo>
                <a:lnTo>
                  <a:pt x="2384" y="9395"/>
                </a:lnTo>
                <a:cubicBezTo>
                  <a:pt x="2384" y="9395"/>
                  <a:pt x="2412" y="9448"/>
                  <a:pt x="2412" y="9501"/>
                </a:cubicBezTo>
                <a:cubicBezTo>
                  <a:pt x="2467" y="9395"/>
                  <a:pt x="2439" y="9183"/>
                  <a:pt x="2466" y="9024"/>
                </a:cubicBezTo>
                <a:cubicBezTo>
                  <a:pt x="2480" y="8991"/>
                  <a:pt x="2496" y="8952"/>
                  <a:pt x="2512" y="8914"/>
                </a:cubicBezTo>
                <a:lnTo>
                  <a:pt x="2539" y="8846"/>
                </a:lnTo>
                <a:close/>
                <a:moveTo>
                  <a:pt x="326" y="9360"/>
                </a:moveTo>
                <a:lnTo>
                  <a:pt x="360" y="9402"/>
                </a:lnTo>
                <a:lnTo>
                  <a:pt x="403" y="9416"/>
                </a:lnTo>
                <a:lnTo>
                  <a:pt x="402" y="9431"/>
                </a:lnTo>
                <a:cubicBezTo>
                  <a:pt x="375" y="9495"/>
                  <a:pt x="392" y="9509"/>
                  <a:pt x="424" y="9506"/>
                </a:cubicBezTo>
                <a:cubicBezTo>
                  <a:pt x="403" y="9547"/>
                  <a:pt x="395" y="9632"/>
                  <a:pt x="390" y="9724"/>
                </a:cubicBezTo>
                <a:lnTo>
                  <a:pt x="389" y="9756"/>
                </a:lnTo>
                <a:lnTo>
                  <a:pt x="372" y="9752"/>
                </a:lnTo>
                <a:cubicBezTo>
                  <a:pt x="359" y="9742"/>
                  <a:pt x="348" y="9724"/>
                  <a:pt x="335" y="9718"/>
                </a:cubicBezTo>
                <a:lnTo>
                  <a:pt x="327" y="9719"/>
                </a:lnTo>
                <a:lnTo>
                  <a:pt x="314" y="9502"/>
                </a:lnTo>
                <a:lnTo>
                  <a:pt x="314" y="9430"/>
                </a:lnTo>
                <a:lnTo>
                  <a:pt x="326" y="9360"/>
                </a:lnTo>
                <a:close/>
                <a:moveTo>
                  <a:pt x="2198" y="9735"/>
                </a:moveTo>
                <a:lnTo>
                  <a:pt x="2199" y="9735"/>
                </a:lnTo>
                <a:cubicBezTo>
                  <a:pt x="2133" y="9839"/>
                  <a:pt x="2171" y="10101"/>
                  <a:pt x="2153" y="10254"/>
                </a:cubicBezTo>
                <a:cubicBezTo>
                  <a:pt x="2162" y="10313"/>
                  <a:pt x="2175" y="10301"/>
                  <a:pt x="2189" y="10266"/>
                </a:cubicBezTo>
                <a:cubicBezTo>
                  <a:pt x="2173" y="10348"/>
                  <a:pt x="2194" y="10445"/>
                  <a:pt x="2168" y="10468"/>
                </a:cubicBezTo>
                <a:cubicBezTo>
                  <a:pt x="2175" y="10598"/>
                  <a:pt x="2184" y="10680"/>
                  <a:pt x="2181" y="10751"/>
                </a:cubicBezTo>
                <a:cubicBezTo>
                  <a:pt x="2190" y="10834"/>
                  <a:pt x="2200" y="10894"/>
                  <a:pt x="2232" y="11001"/>
                </a:cubicBezTo>
                <a:cubicBezTo>
                  <a:pt x="2257" y="11002"/>
                  <a:pt x="2245" y="10967"/>
                  <a:pt x="2270" y="10968"/>
                </a:cubicBezTo>
                <a:cubicBezTo>
                  <a:pt x="2279" y="11051"/>
                  <a:pt x="2282" y="11122"/>
                  <a:pt x="2285" y="11190"/>
                </a:cubicBezTo>
                <a:lnTo>
                  <a:pt x="2301" y="11381"/>
                </a:lnTo>
                <a:lnTo>
                  <a:pt x="2301" y="11388"/>
                </a:lnTo>
                <a:cubicBezTo>
                  <a:pt x="2301" y="11520"/>
                  <a:pt x="2246" y="11387"/>
                  <a:pt x="2190" y="11494"/>
                </a:cubicBezTo>
                <a:cubicBezTo>
                  <a:pt x="2218" y="11627"/>
                  <a:pt x="2190" y="11681"/>
                  <a:pt x="2218" y="11840"/>
                </a:cubicBezTo>
                <a:cubicBezTo>
                  <a:pt x="2190" y="11840"/>
                  <a:pt x="2163" y="11786"/>
                  <a:pt x="2163" y="11680"/>
                </a:cubicBezTo>
                <a:cubicBezTo>
                  <a:pt x="2163" y="11707"/>
                  <a:pt x="2156" y="11733"/>
                  <a:pt x="2153" y="11766"/>
                </a:cubicBezTo>
                <a:lnTo>
                  <a:pt x="2153" y="11775"/>
                </a:lnTo>
                <a:lnTo>
                  <a:pt x="2134" y="11661"/>
                </a:lnTo>
                <a:cubicBezTo>
                  <a:pt x="2124" y="11600"/>
                  <a:pt x="2117" y="11547"/>
                  <a:pt x="2129" y="11508"/>
                </a:cubicBezTo>
                <a:cubicBezTo>
                  <a:pt x="2122" y="11416"/>
                  <a:pt x="2101" y="11455"/>
                  <a:pt x="2082" y="11394"/>
                </a:cubicBezTo>
                <a:cubicBezTo>
                  <a:pt x="2075" y="11303"/>
                  <a:pt x="2106" y="11314"/>
                  <a:pt x="2108" y="11254"/>
                </a:cubicBezTo>
                <a:cubicBezTo>
                  <a:pt x="2070" y="11151"/>
                  <a:pt x="2074" y="11072"/>
                  <a:pt x="2077" y="11011"/>
                </a:cubicBezTo>
                <a:cubicBezTo>
                  <a:pt x="2079" y="10951"/>
                  <a:pt x="2092" y="10880"/>
                  <a:pt x="2076" y="10779"/>
                </a:cubicBezTo>
                <a:cubicBezTo>
                  <a:pt x="2055" y="10758"/>
                  <a:pt x="2047" y="10726"/>
                  <a:pt x="2035" y="10756"/>
                </a:cubicBezTo>
                <a:cubicBezTo>
                  <a:pt x="2025" y="10630"/>
                  <a:pt x="2028" y="10524"/>
                  <a:pt x="2038" y="10421"/>
                </a:cubicBezTo>
                <a:lnTo>
                  <a:pt x="2067" y="10166"/>
                </a:lnTo>
                <a:lnTo>
                  <a:pt x="2080" y="10166"/>
                </a:lnTo>
                <a:lnTo>
                  <a:pt x="2086" y="10129"/>
                </a:lnTo>
                <a:lnTo>
                  <a:pt x="2089" y="10135"/>
                </a:lnTo>
                <a:cubicBezTo>
                  <a:pt x="2095" y="10147"/>
                  <a:pt x="2103" y="10153"/>
                  <a:pt x="2113" y="10144"/>
                </a:cubicBezTo>
                <a:cubicBezTo>
                  <a:pt x="2123" y="10096"/>
                  <a:pt x="2125" y="10059"/>
                  <a:pt x="2123" y="10025"/>
                </a:cubicBezTo>
                <a:lnTo>
                  <a:pt x="2113" y="9975"/>
                </a:lnTo>
                <a:lnTo>
                  <a:pt x="2123" y="9922"/>
                </a:lnTo>
                <a:lnTo>
                  <a:pt x="2198" y="9735"/>
                </a:lnTo>
                <a:close/>
                <a:moveTo>
                  <a:pt x="383" y="9836"/>
                </a:moveTo>
                <a:lnTo>
                  <a:pt x="382" y="9860"/>
                </a:lnTo>
                <a:cubicBezTo>
                  <a:pt x="379" y="9904"/>
                  <a:pt x="375" y="9944"/>
                  <a:pt x="370" y="9975"/>
                </a:cubicBezTo>
                <a:lnTo>
                  <a:pt x="355" y="10021"/>
                </a:lnTo>
                <a:lnTo>
                  <a:pt x="336" y="9861"/>
                </a:lnTo>
                <a:lnTo>
                  <a:pt x="339" y="9860"/>
                </a:lnTo>
                <a:cubicBezTo>
                  <a:pt x="357" y="9873"/>
                  <a:pt x="361" y="9983"/>
                  <a:pt x="365" y="9901"/>
                </a:cubicBezTo>
                <a:cubicBezTo>
                  <a:pt x="367" y="9882"/>
                  <a:pt x="371" y="9867"/>
                  <a:pt x="376" y="9855"/>
                </a:cubicBezTo>
                <a:lnTo>
                  <a:pt x="383" y="9836"/>
                </a:lnTo>
                <a:close/>
                <a:moveTo>
                  <a:pt x="6492" y="10071"/>
                </a:moveTo>
                <a:cubicBezTo>
                  <a:pt x="6574" y="10086"/>
                  <a:pt x="6549" y="10160"/>
                  <a:pt x="6551" y="10204"/>
                </a:cubicBezTo>
                <a:cubicBezTo>
                  <a:pt x="6558" y="11127"/>
                  <a:pt x="6702" y="12024"/>
                  <a:pt x="6904" y="12914"/>
                </a:cubicBezTo>
                <a:lnTo>
                  <a:pt x="6921" y="13018"/>
                </a:lnTo>
                <a:cubicBezTo>
                  <a:pt x="6926" y="13041"/>
                  <a:pt x="6936" y="13062"/>
                  <a:pt x="6952" y="13072"/>
                </a:cubicBezTo>
                <a:lnTo>
                  <a:pt x="6974" y="13071"/>
                </a:lnTo>
                <a:lnTo>
                  <a:pt x="6988" y="13139"/>
                </a:lnTo>
                <a:cubicBezTo>
                  <a:pt x="7014" y="13233"/>
                  <a:pt x="7047" y="13331"/>
                  <a:pt x="7059" y="13408"/>
                </a:cubicBezTo>
                <a:cubicBezTo>
                  <a:pt x="7084" y="13462"/>
                  <a:pt x="7094" y="13448"/>
                  <a:pt x="7098" y="13411"/>
                </a:cubicBezTo>
                <a:cubicBezTo>
                  <a:pt x="7105" y="13494"/>
                  <a:pt x="7150" y="13582"/>
                  <a:pt x="7132" y="13610"/>
                </a:cubicBezTo>
                <a:cubicBezTo>
                  <a:pt x="7174" y="13734"/>
                  <a:pt x="7205" y="13811"/>
                  <a:pt x="7222" y="13880"/>
                </a:cubicBezTo>
                <a:cubicBezTo>
                  <a:pt x="7253" y="13958"/>
                  <a:pt x="7278" y="14013"/>
                  <a:pt x="7339" y="14109"/>
                </a:cubicBezTo>
                <a:cubicBezTo>
                  <a:pt x="7363" y="14103"/>
                  <a:pt x="7343" y="14072"/>
                  <a:pt x="7367" y="14066"/>
                </a:cubicBezTo>
                <a:cubicBezTo>
                  <a:pt x="7430" y="14222"/>
                  <a:pt x="7457" y="14338"/>
                  <a:pt x="7513" y="14471"/>
                </a:cubicBezTo>
                <a:cubicBezTo>
                  <a:pt x="7546" y="14609"/>
                  <a:pt x="7603" y="14741"/>
                  <a:pt x="7694" y="14915"/>
                </a:cubicBezTo>
                <a:cubicBezTo>
                  <a:pt x="7658" y="14814"/>
                  <a:pt x="7708" y="14865"/>
                  <a:pt x="7752" y="14891"/>
                </a:cubicBezTo>
                <a:cubicBezTo>
                  <a:pt x="7767" y="14900"/>
                  <a:pt x="7772" y="14922"/>
                  <a:pt x="7787" y="14931"/>
                </a:cubicBezTo>
                <a:cubicBezTo>
                  <a:pt x="7787" y="14931"/>
                  <a:pt x="7796" y="14918"/>
                  <a:pt x="7791" y="14895"/>
                </a:cubicBezTo>
                <a:cubicBezTo>
                  <a:pt x="7791" y="14895"/>
                  <a:pt x="7791" y="14894"/>
                  <a:pt x="7786" y="14871"/>
                </a:cubicBezTo>
                <a:cubicBezTo>
                  <a:pt x="7797" y="14917"/>
                  <a:pt x="7823" y="14875"/>
                  <a:pt x="7783" y="14811"/>
                </a:cubicBezTo>
                <a:cubicBezTo>
                  <a:pt x="7783" y="14811"/>
                  <a:pt x="7784" y="14811"/>
                  <a:pt x="7760" y="14816"/>
                </a:cubicBezTo>
                <a:cubicBezTo>
                  <a:pt x="7745" y="14807"/>
                  <a:pt x="7740" y="14785"/>
                  <a:pt x="7740" y="14785"/>
                </a:cubicBezTo>
                <a:cubicBezTo>
                  <a:pt x="7716" y="14790"/>
                  <a:pt x="7731" y="14798"/>
                  <a:pt x="7736" y="14821"/>
                </a:cubicBezTo>
                <a:cubicBezTo>
                  <a:pt x="7736" y="14821"/>
                  <a:pt x="7736" y="14822"/>
                  <a:pt x="7741" y="14845"/>
                </a:cubicBezTo>
                <a:cubicBezTo>
                  <a:pt x="7686" y="14772"/>
                  <a:pt x="7624" y="14616"/>
                  <a:pt x="7642" y="14588"/>
                </a:cubicBezTo>
                <a:cubicBezTo>
                  <a:pt x="7580" y="14432"/>
                  <a:pt x="7484" y="14295"/>
                  <a:pt x="7486" y="14198"/>
                </a:cubicBezTo>
                <a:cubicBezTo>
                  <a:pt x="7449" y="14097"/>
                  <a:pt x="7437" y="14149"/>
                  <a:pt x="7396" y="14085"/>
                </a:cubicBezTo>
                <a:cubicBezTo>
                  <a:pt x="7360" y="13984"/>
                  <a:pt x="7398" y="13988"/>
                  <a:pt x="7382" y="13919"/>
                </a:cubicBezTo>
                <a:cubicBezTo>
                  <a:pt x="7306" y="13814"/>
                  <a:pt x="7285" y="13722"/>
                  <a:pt x="7268" y="13652"/>
                </a:cubicBezTo>
                <a:cubicBezTo>
                  <a:pt x="7252" y="13583"/>
                  <a:pt x="7244" y="13500"/>
                  <a:pt x="7193" y="13390"/>
                </a:cubicBezTo>
                <a:cubicBezTo>
                  <a:pt x="7163" y="13372"/>
                  <a:pt x="7143" y="13340"/>
                  <a:pt x="7139" y="13378"/>
                </a:cubicBezTo>
                <a:cubicBezTo>
                  <a:pt x="7113" y="13308"/>
                  <a:pt x="7093" y="13243"/>
                  <a:pt x="7077" y="13180"/>
                </a:cubicBezTo>
                <a:lnTo>
                  <a:pt x="7051" y="13060"/>
                </a:lnTo>
                <a:lnTo>
                  <a:pt x="7057" y="13058"/>
                </a:lnTo>
                <a:cubicBezTo>
                  <a:pt x="7083" y="13040"/>
                  <a:pt x="7072" y="13008"/>
                  <a:pt x="7064" y="12972"/>
                </a:cubicBezTo>
                <a:lnTo>
                  <a:pt x="6986" y="12640"/>
                </a:lnTo>
                <a:lnTo>
                  <a:pt x="7003" y="12659"/>
                </a:lnTo>
                <a:cubicBezTo>
                  <a:pt x="7008" y="12664"/>
                  <a:pt x="7013" y="12669"/>
                  <a:pt x="7018" y="12670"/>
                </a:cubicBezTo>
                <a:lnTo>
                  <a:pt x="7029" y="12664"/>
                </a:lnTo>
                <a:lnTo>
                  <a:pt x="7150" y="13094"/>
                </a:lnTo>
                <a:cubicBezTo>
                  <a:pt x="7628" y="14449"/>
                  <a:pt x="8359" y="15692"/>
                  <a:pt x="9288" y="16772"/>
                </a:cubicBezTo>
                <a:lnTo>
                  <a:pt x="9508" y="17005"/>
                </a:lnTo>
                <a:lnTo>
                  <a:pt x="9518" y="17020"/>
                </a:lnTo>
                <a:lnTo>
                  <a:pt x="9616" y="17182"/>
                </a:lnTo>
                <a:lnTo>
                  <a:pt x="10015" y="17578"/>
                </a:lnTo>
                <a:lnTo>
                  <a:pt x="10623" y="18229"/>
                </a:lnTo>
                <a:cubicBezTo>
                  <a:pt x="11317" y="18901"/>
                  <a:pt x="12079" y="19501"/>
                  <a:pt x="12922" y="20025"/>
                </a:cubicBezTo>
                <a:cubicBezTo>
                  <a:pt x="12591" y="19832"/>
                  <a:pt x="12261" y="19637"/>
                  <a:pt x="11938" y="19434"/>
                </a:cubicBezTo>
                <a:lnTo>
                  <a:pt x="11030" y="18821"/>
                </a:lnTo>
                <a:lnTo>
                  <a:pt x="10144" y="18030"/>
                </a:lnTo>
                <a:cubicBezTo>
                  <a:pt x="9984" y="17865"/>
                  <a:pt x="9810" y="17713"/>
                  <a:pt x="9647" y="17556"/>
                </a:cubicBezTo>
                <a:cubicBezTo>
                  <a:pt x="9635" y="17541"/>
                  <a:pt x="9624" y="17521"/>
                  <a:pt x="9611" y="17508"/>
                </a:cubicBezTo>
                <a:lnTo>
                  <a:pt x="9587" y="17506"/>
                </a:lnTo>
                <a:lnTo>
                  <a:pt x="9341" y="17240"/>
                </a:lnTo>
                <a:lnTo>
                  <a:pt x="9546" y="17512"/>
                </a:lnTo>
                <a:lnTo>
                  <a:pt x="9524" y="17539"/>
                </a:lnTo>
                <a:lnTo>
                  <a:pt x="9513" y="17528"/>
                </a:lnTo>
                <a:cubicBezTo>
                  <a:pt x="9461" y="17475"/>
                  <a:pt x="9419" y="17428"/>
                  <a:pt x="9404" y="17381"/>
                </a:cubicBezTo>
                <a:cubicBezTo>
                  <a:pt x="9335" y="17297"/>
                  <a:pt x="9340" y="17350"/>
                  <a:pt x="9280" y="17302"/>
                </a:cubicBezTo>
                <a:cubicBezTo>
                  <a:pt x="9211" y="17219"/>
                  <a:pt x="9249" y="17210"/>
                  <a:pt x="9210" y="17150"/>
                </a:cubicBezTo>
                <a:cubicBezTo>
                  <a:pt x="9103" y="17075"/>
                  <a:pt x="9052" y="16994"/>
                  <a:pt x="9013" y="16934"/>
                </a:cubicBezTo>
                <a:cubicBezTo>
                  <a:pt x="8974" y="16874"/>
                  <a:pt x="8939" y="16798"/>
                  <a:pt x="8853" y="16710"/>
                </a:cubicBezTo>
                <a:cubicBezTo>
                  <a:pt x="8819" y="16702"/>
                  <a:pt x="8789" y="16677"/>
                  <a:pt x="8798" y="16714"/>
                </a:cubicBezTo>
                <a:cubicBezTo>
                  <a:pt x="8604" y="16482"/>
                  <a:pt x="8524" y="16293"/>
                  <a:pt x="8385" y="16056"/>
                </a:cubicBezTo>
                <a:cubicBezTo>
                  <a:pt x="8402" y="16060"/>
                  <a:pt x="8445" y="16104"/>
                  <a:pt x="8453" y="16071"/>
                </a:cubicBezTo>
                <a:cubicBezTo>
                  <a:pt x="8360" y="15862"/>
                  <a:pt x="8251" y="15872"/>
                  <a:pt x="8130" y="15708"/>
                </a:cubicBezTo>
                <a:cubicBezTo>
                  <a:pt x="8111" y="15729"/>
                  <a:pt x="8148" y="15772"/>
                  <a:pt x="8170" y="15815"/>
                </a:cubicBezTo>
                <a:lnTo>
                  <a:pt x="8178" y="15840"/>
                </a:lnTo>
                <a:lnTo>
                  <a:pt x="8184" y="15842"/>
                </a:lnTo>
                <a:cubicBezTo>
                  <a:pt x="8186" y="15845"/>
                  <a:pt x="8185" y="15849"/>
                  <a:pt x="8183" y="15858"/>
                </a:cubicBezTo>
                <a:lnTo>
                  <a:pt x="8178" y="15840"/>
                </a:lnTo>
                <a:lnTo>
                  <a:pt x="8170" y="15838"/>
                </a:lnTo>
                <a:cubicBezTo>
                  <a:pt x="8157" y="15817"/>
                  <a:pt x="8140" y="15814"/>
                  <a:pt x="8153" y="15834"/>
                </a:cubicBezTo>
                <a:cubicBezTo>
                  <a:pt x="8153" y="15834"/>
                  <a:pt x="8162" y="15870"/>
                  <a:pt x="8179" y="15874"/>
                </a:cubicBezTo>
                <a:cubicBezTo>
                  <a:pt x="8179" y="15874"/>
                  <a:pt x="8175" y="15890"/>
                  <a:pt x="8175" y="15890"/>
                </a:cubicBezTo>
                <a:cubicBezTo>
                  <a:pt x="8175" y="15890"/>
                  <a:pt x="8175" y="15890"/>
                  <a:pt x="8192" y="15894"/>
                </a:cubicBezTo>
                <a:cubicBezTo>
                  <a:pt x="8258" y="16063"/>
                  <a:pt x="8346" y="16220"/>
                  <a:pt x="8466" y="16315"/>
                </a:cubicBezTo>
                <a:cubicBezTo>
                  <a:pt x="8472" y="16436"/>
                  <a:pt x="8656" y="16631"/>
                  <a:pt x="8730" y="16768"/>
                </a:cubicBezTo>
                <a:cubicBezTo>
                  <a:pt x="8773" y="16811"/>
                  <a:pt x="8778" y="16796"/>
                  <a:pt x="8769" y="16760"/>
                </a:cubicBezTo>
                <a:cubicBezTo>
                  <a:pt x="8804" y="16836"/>
                  <a:pt x="8876" y="16904"/>
                  <a:pt x="8868" y="16936"/>
                </a:cubicBezTo>
                <a:cubicBezTo>
                  <a:pt x="8950" y="17040"/>
                  <a:pt x="9006" y="17104"/>
                  <a:pt x="9045" y="17164"/>
                </a:cubicBezTo>
                <a:cubicBezTo>
                  <a:pt x="9101" y="17228"/>
                  <a:pt x="9144" y="17272"/>
                  <a:pt x="9234" y="17344"/>
                </a:cubicBezTo>
                <a:cubicBezTo>
                  <a:pt x="9255" y="17331"/>
                  <a:pt x="9225" y="17307"/>
                  <a:pt x="9246" y="17295"/>
                </a:cubicBezTo>
                <a:cubicBezTo>
                  <a:pt x="9302" y="17359"/>
                  <a:pt x="9347" y="17415"/>
                  <a:pt x="9389" y="17470"/>
                </a:cubicBezTo>
                <a:lnTo>
                  <a:pt x="9518" y="17626"/>
                </a:lnTo>
                <a:lnTo>
                  <a:pt x="9595" y="17764"/>
                </a:lnTo>
                <a:cubicBezTo>
                  <a:pt x="9627" y="17806"/>
                  <a:pt x="9664" y="17844"/>
                  <a:pt x="9703" y="17875"/>
                </a:cubicBezTo>
                <a:cubicBezTo>
                  <a:pt x="9924" y="18076"/>
                  <a:pt x="10136" y="18291"/>
                  <a:pt x="10360" y="18496"/>
                </a:cubicBezTo>
                <a:lnTo>
                  <a:pt x="10658" y="18749"/>
                </a:lnTo>
                <a:lnTo>
                  <a:pt x="10665" y="18756"/>
                </a:lnTo>
                <a:lnTo>
                  <a:pt x="10684" y="18771"/>
                </a:lnTo>
                <a:lnTo>
                  <a:pt x="10709" y="18792"/>
                </a:lnTo>
                <a:lnTo>
                  <a:pt x="10719" y="18800"/>
                </a:lnTo>
                <a:lnTo>
                  <a:pt x="11057" y="19068"/>
                </a:lnTo>
                <a:lnTo>
                  <a:pt x="11035" y="19076"/>
                </a:lnTo>
                <a:cubicBezTo>
                  <a:pt x="11015" y="19079"/>
                  <a:pt x="10996" y="19076"/>
                  <a:pt x="10976" y="19072"/>
                </a:cubicBezTo>
                <a:lnTo>
                  <a:pt x="10949" y="19072"/>
                </a:lnTo>
                <a:lnTo>
                  <a:pt x="10460" y="18732"/>
                </a:lnTo>
                <a:lnTo>
                  <a:pt x="9445" y="17836"/>
                </a:lnTo>
                <a:lnTo>
                  <a:pt x="9332" y="17729"/>
                </a:lnTo>
                <a:cubicBezTo>
                  <a:pt x="9306" y="17701"/>
                  <a:pt x="9282" y="17670"/>
                  <a:pt x="9250" y="17642"/>
                </a:cubicBezTo>
                <a:lnTo>
                  <a:pt x="9229" y="17632"/>
                </a:lnTo>
                <a:lnTo>
                  <a:pt x="8364" y="16625"/>
                </a:lnTo>
                <a:lnTo>
                  <a:pt x="8373" y="16628"/>
                </a:lnTo>
                <a:cubicBezTo>
                  <a:pt x="8389" y="16634"/>
                  <a:pt x="8400" y="16655"/>
                  <a:pt x="8416" y="16661"/>
                </a:cubicBezTo>
                <a:cubicBezTo>
                  <a:pt x="8416" y="16661"/>
                  <a:pt x="8422" y="16647"/>
                  <a:pt x="8412" y="16625"/>
                </a:cubicBezTo>
                <a:cubicBezTo>
                  <a:pt x="8412" y="16625"/>
                  <a:pt x="8412" y="16624"/>
                  <a:pt x="8402" y="16602"/>
                </a:cubicBezTo>
                <a:cubicBezTo>
                  <a:pt x="8422" y="16646"/>
                  <a:pt x="8441" y="16599"/>
                  <a:pt x="8389" y="16544"/>
                </a:cubicBezTo>
                <a:cubicBezTo>
                  <a:pt x="8389" y="16544"/>
                  <a:pt x="8389" y="16544"/>
                  <a:pt x="8367" y="16554"/>
                </a:cubicBezTo>
                <a:cubicBezTo>
                  <a:pt x="8350" y="16548"/>
                  <a:pt x="8341" y="16526"/>
                  <a:pt x="8341" y="16526"/>
                </a:cubicBezTo>
                <a:cubicBezTo>
                  <a:pt x="8318" y="16536"/>
                  <a:pt x="8333" y="16542"/>
                  <a:pt x="8343" y="16564"/>
                </a:cubicBezTo>
                <a:cubicBezTo>
                  <a:pt x="8343" y="16564"/>
                  <a:pt x="8344" y="16563"/>
                  <a:pt x="8354" y="16585"/>
                </a:cubicBezTo>
                <a:cubicBezTo>
                  <a:pt x="8285" y="16524"/>
                  <a:pt x="8194" y="16381"/>
                  <a:pt x="8206" y="16350"/>
                </a:cubicBezTo>
                <a:cubicBezTo>
                  <a:pt x="8115" y="16208"/>
                  <a:pt x="7993" y="16092"/>
                  <a:pt x="7976" y="15996"/>
                </a:cubicBezTo>
                <a:cubicBezTo>
                  <a:pt x="7920" y="15904"/>
                  <a:pt x="7917" y="15955"/>
                  <a:pt x="7865" y="15900"/>
                </a:cubicBezTo>
                <a:cubicBezTo>
                  <a:pt x="7809" y="15807"/>
                  <a:pt x="7849" y="15805"/>
                  <a:pt x="7820" y="15740"/>
                </a:cubicBezTo>
                <a:cubicBezTo>
                  <a:pt x="7725" y="15651"/>
                  <a:pt x="7685" y="15564"/>
                  <a:pt x="7655" y="15499"/>
                </a:cubicBezTo>
                <a:cubicBezTo>
                  <a:pt x="7626" y="15434"/>
                  <a:pt x="7602" y="15354"/>
                  <a:pt x="7530" y="15255"/>
                </a:cubicBezTo>
                <a:cubicBezTo>
                  <a:pt x="7498" y="15243"/>
                  <a:pt x="7472" y="15215"/>
                  <a:pt x="7476" y="15252"/>
                </a:cubicBezTo>
                <a:cubicBezTo>
                  <a:pt x="7318" y="14996"/>
                  <a:pt x="7267" y="14798"/>
                  <a:pt x="7164" y="14545"/>
                </a:cubicBezTo>
                <a:cubicBezTo>
                  <a:pt x="7180" y="14551"/>
                  <a:pt x="7217" y="14600"/>
                  <a:pt x="7229" y="14569"/>
                </a:cubicBezTo>
                <a:cubicBezTo>
                  <a:pt x="7184" y="14404"/>
                  <a:pt x="7112" y="14360"/>
                  <a:pt x="7038" y="14272"/>
                </a:cubicBezTo>
                <a:lnTo>
                  <a:pt x="6988" y="14201"/>
                </a:lnTo>
                <a:lnTo>
                  <a:pt x="6805" y="13621"/>
                </a:lnTo>
                <a:cubicBezTo>
                  <a:pt x="6722" y="13334"/>
                  <a:pt x="6651" y="13044"/>
                  <a:pt x="6601" y="12750"/>
                </a:cubicBezTo>
                <a:cubicBezTo>
                  <a:pt x="6564" y="12595"/>
                  <a:pt x="6495" y="12457"/>
                  <a:pt x="6603" y="12301"/>
                </a:cubicBezTo>
                <a:cubicBezTo>
                  <a:pt x="6667" y="12212"/>
                  <a:pt x="6617" y="12083"/>
                  <a:pt x="6604" y="11970"/>
                </a:cubicBezTo>
                <a:cubicBezTo>
                  <a:pt x="6495" y="11377"/>
                  <a:pt x="6468" y="10777"/>
                  <a:pt x="6450" y="10181"/>
                </a:cubicBezTo>
                <a:cubicBezTo>
                  <a:pt x="6449" y="10138"/>
                  <a:pt x="6443" y="10103"/>
                  <a:pt x="6492" y="10071"/>
                </a:cubicBezTo>
                <a:close/>
                <a:moveTo>
                  <a:pt x="305" y="10490"/>
                </a:moveTo>
                <a:lnTo>
                  <a:pt x="313" y="10535"/>
                </a:lnTo>
                <a:lnTo>
                  <a:pt x="313" y="10675"/>
                </a:lnTo>
                <a:lnTo>
                  <a:pt x="317" y="10822"/>
                </a:lnTo>
                <a:lnTo>
                  <a:pt x="313" y="10802"/>
                </a:lnTo>
                <a:cubicBezTo>
                  <a:pt x="305" y="10770"/>
                  <a:pt x="294" y="10740"/>
                  <a:pt x="279" y="10714"/>
                </a:cubicBezTo>
                <a:cubicBezTo>
                  <a:pt x="292" y="10639"/>
                  <a:pt x="301" y="10569"/>
                  <a:pt x="305" y="10501"/>
                </a:cubicBezTo>
                <a:lnTo>
                  <a:pt x="305" y="10490"/>
                </a:lnTo>
                <a:close/>
                <a:moveTo>
                  <a:pt x="366" y="11009"/>
                </a:moveTo>
                <a:lnTo>
                  <a:pt x="379" y="11010"/>
                </a:lnTo>
                <a:lnTo>
                  <a:pt x="387" y="11146"/>
                </a:lnTo>
                <a:cubicBezTo>
                  <a:pt x="398" y="11231"/>
                  <a:pt x="414" y="11319"/>
                  <a:pt x="430" y="11408"/>
                </a:cubicBezTo>
                <a:lnTo>
                  <a:pt x="442" y="11501"/>
                </a:lnTo>
                <a:lnTo>
                  <a:pt x="425" y="11495"/>
                </a:lnTo>
                <a:cubicBezTo>
                  <a:pt x="417" y="11492"/>
                  <a:pt x="408" y="11485"/>
                  <a:pt x="398" y="11462"/>
                </a:cubicBezTo>
                <a:cubicBezTo>
                  <a:pt x="399" y="11478"/>
                  <a:pt x="392" y="11486"/>
                  <a:pt x="386" y="11506"/>
                </a:cubicBezTo>
                <a:lnTo>
                  <a:pt x="385" y="11509"/>
                </a:lnTo>
                <a:lnTo>
                  <a:pt x="382" y="11411"/>
                </a:lnTo>
                <a:cubicBezTo>
                  <a:pt x="375" y="11271"/>
                  <a:pt x="366" y="11136"/>
                  <a:pt x="372" y="11028"/>
                </a:cubicBezTo>
                <a:cubicBezTo>
                  <a:pt x="363" y="11021"/>
                  <a:pt x="363" y="11013"/>
                  <a:pt x="366" y="11009"/>
                </a:cubicBezTo>
                <a:close/>
                <a:moveTo>
                  <a:pt x="424" y="11070"/>
                </a:moveTo>
                <a:lnTo>
                  <a:pt x="430" y="11136"/>
                </a:lnTo>
                <a:lnTo>
                  <a:pt x="424" y="11124"/>
                </a:lnTo>
                <a:lnTo>
                  <a:pt x="420" y="11085"/>
                </a:lnTo>
                <a:lnTo>
                  <a:pt x="424" y="11070"/>
                </a:lnTo>
                <a:close/>
                <a:moveTo>
                  <a:pt x="454" y="11582"/>
                </a:moveTo>
                <a:lnTo>
                  <a:pt x="462" y="11604"/>
                </a:lnTo>
                <a:lnTo>
                  <a:pt x="463" y="11649"/>
                </a:lnTo>
                <a:lnTo>
                  <a:pt x="455" y="11609"/>
                </a:lnTo>
                <a:lnTo>
                  <a:pt x="454" y="11582"/>
                </a:lnTo>
                <a:close/>
                <a:moveTo>
                  <a:pt x="394" y="11872"/>
                </a:moveTo>
                <a:cubicBezTo>
                  <a:pt x="407" y="11869"/>
                  <a:pt x="420" y="11887"/>
                  <a:pt x="439" y="11902"/>
                </a:cubicBezTo>
                <a:lnTo>
                  <a:pt x="471" y="11919"/>
                </a:lnTo>
                <a:lnTo>
                  <a:pt x="486" y="12362"/>
                </a:lnTo>
                <a:cubicBezTo>
                  <a:pt x="498" y="12514"/>
                  <a:pt x="516" y="12664"/>
                  <a:pt x="537" y="12809"/>
                </a:cubicBezTo>
                <a:cubicBezTo>
                  <a:pt x="543" y="12870"/>
                  <a:pt x="532" y="12917"/>
                  <a:pt x="523" y="12995"/>
                </a:cubicBezTo>
                <a:cubicBezTo>
                  <a:pt x="543" y="13125"/>
                  <a:pt x="556" y="13229"/>
                  <a:pt x="570" y="13332"/>
                </a:cubicBezTo>
                <a:lnTo>
                  <a:pt x="584" y="13434"/>
                </a:lnTo>
                <a:lnTo>
                  <a:pt x="557" y="13352"/>
                </a:lnTo>
                <a:cubicBezTo>
                  <a:pt x="548" y="13260"/>
                  <a:pt x="543" y="13199"/>
                  <a:pt x="537" y="13138"/>
                </a:cubicBezTo>
                <a:cubicBezTo>
                  <a:pt x="491" y="12987"/>
                  <a:pt x="511" y="13031"/>
                  <a:pt x="462" y="12850"/>
                </a:cubicBezTo>
                <a:cubicBezTo>
                  <a:pt x="459" y="12819"/>
                  <a:pt x="491" y="12816"/>
                  <a:pt x="491" y="12816"/>
                </a:cubicBezTo>
                <a:cubicBezTo>
                  <a:pt x="486" y="12585"/>
                  <a:pt x="457" y="12448"/>
                  <a:pt x="446" y="12325"/>
                </a:cubicBezTo>
                <a:cubicBezTo>
                  <a:pt x="432" y="12171"/>
                  <a:pt x="406" y="12065"/>
                  <a:pt x="374" y="11898"/>
                </a:cubicBezTo>
                <a:cubicBezTo>
                  <a:pt x="381" y="11881"/>
                  <a:pt x="387" y="11874"/>
                  <a:pt x="394" y="11872"/>
                </a:cubicBezTo>
                <a:close/>
                <a:moveTo>
                  <a:pt x="2162" y="11881"/>
                </a:moveTo>
                <a:lnTo>
                  <a:pt x="2163" y="11892"/>
                </a:lnTo>
                <a:lnTo>
                  <a:pt x="2159" y="11889"/>
                </a:lnTo>
                <a:lnTo>
                  <a:pt x="2162" y="11881"/>
                </a:lnTo>
                <a:close/>
                <a:moveTo>
                  <a:pt x="6910" y="12245"/>
                </a:moveTo>
                <a:lnTo>
                  <a:pt x="6966" y="12444"/>
                </a:lnTo>
                <a:lnTo>
                  <a:pt x="6958" y="12428"/>
                </a:lnTo>
                <a:lnTo>
                  <a:pt x="6931" y="12384"/>
                </a:lnTo>
                <a:lnTo>
                  <a:pt x="6910" y="12245"/>
                </a:lnTo>
                <a:close/>
                <a:moveTo>
                  <a:pt x="3455" y="12706"/>
                </a:moveTo>
                <a:lnTo>
                  <a:pt x="3457" y="12711"/>
                </a:lnTo>
                <a:lnTo>
                  <a:pt x="3454" y="12709"/>
                </a:lnTo>
                <a:lnTo>
                  <a:pt x="3455" y="12706"/>
                </a:lnTo>
                <a:close/>
                <a:moveTo>
                  <a:pt x="5904" y="13554"/>
                </a:moveTo>
                <a:lnTo>
                  <a:pt x="5914" y="13572"/>
                </a:lnTo>
                <a:lnTo>
                  <a:pt x="6036" y="13989"/>
                </a:lnTo>
                <a:lnTo>
                  <a:pt x="6144" y="14254"/>
                </a:lnTo>
                <a:lnTo>
                  <a:pt x="6119" y="14229"/>
                </a:lnTo>
                <a:cubicBezTo>
                  <a:pt x="6086" y="14172"/>
                  <a:pt x="6052" y="14095"/>
                  <a:pt x="6018" y="14009"/>
                </a:cubicBezTo>
                <a:cubicBezTo>
                  <a:pt x="5950" y="13835"/>
                  <a:pt x="5927" y="13662"/>
                  <a:pt x="5904" y="13554"/>
                </a:cubicBezTo>
                <a:close/>
                <a:moveTo>
                  <a:pt x="843" y="14015"/>
                </a:moveTo>
                <a:lnTo>
                  <a:pt x="990" y="14521"/>
                </a:lnTo>
                <a:cubicBezTo>
                  <a:pt x="1078" y="14795"/>
                  <a:pt x="1173" y="15069"/>
                  <a:pt x="1271" y="15342"/>
                </a:cubicBezTo>
                <a:cubicBezTo>
                  <a:pt x="1525" y="16046"/>
                  <a:pt x="1807" y="16734"/>
                  <a:pt x="2128" y="17404"/>
                </a:cubicBezTo>
                <a:lnTo>
                  <a:pt x="2270" y="17679"/>
                </a:lnTo>
                <a:lnTo>
                  <a:pt x="2153" y="17502"/>
                </a:lnTo>
                <a:cubicBezTo>
                  <a:pt x="2037" y="17296"/>
                  <a:pt x="1906" y="17106"/>
                  <a:pt x="1805" y="16882"/>
                </a:cubicBezTo>
                <a:cubicBezTo>
                  <a:pt x="1790" y="16899"/>
                  <a:pt x="1770" y="16854"/>
                  <a:pt x="1741" y="16888"/>
                </a:cubicBezTo>
                <a:lnTo>
                  <a:pt x="1711" y="16825"/>
                </a:lnTo>
                <a:lnTo>
                  <a:pt x="1717" y="16824"/>
                </a:lnTo>
                <a:cubicBezTo>
                  <a:pt x="1677" y="16734"/>
                  <a:pt x="1637" y="16645"/>
                  <a:pt x="1594" y="16525"/>
                </a:cubicBezTo>
                <a:lnTo>
                  <a:pt x="1574" y="16542"/>
                </a:lnTo>
                <a:lnTo>
                  <a:pt x="1545" y="16466"/>
                </a:lnTo>
                <a:cubicBezTo>
                  <a:pt x="1535" y="16429"/>
                  <a:pt x="1530" y="16391"/>
                  <a:pt x="1530" y="16349"/>
                </a:cubicBezTo>
                <a:cubicBezTo>
                  <a:pt x="1454" y="16231"/>
                  <a:pt x="1446" y="16139"/>
                  <a:pt x="1373" y="16052"/>
                </a:cubicBezTo>
                <a:cubicBezTo>
                  <a:pt x="1368" y="15991"/>
                  <a:pt x="1404" y="16049"/>
                  <a:pt x="1419" y="16032"/>
                </a:cubicBezTo>
                <a:cubicBezTo>
                  <a:pt x="1399" y="15988"/>
                  <a:pt x="1378" y="15944"/>
                  <a:pt x="1358" y="15895"/>
                </a:cubicBezTo>
                <a:lnTo>
                  <a:pt x="1334" y="15832"/>
                </a:lnTo>
                <a:lnTo>
                  <a:pt x="1345" y="15846"/>
                </a:lnTo>
                <a:cubicBezTo>
                  <a:pt x="1350" y="15849"/>
                  <a:pt x="1352" y="15842"/>
                  <a:pt x="1350" y="15819"/>
                </a:cubicBezTo>
                <a:cubicBezTo>
                  <a:pt x="1339" y="15696"/>
                  <a:pt x="1327" y="15573"/>
                  <a:pt x="1241" y="15332"/>
                </a:cubicBezTo>
                <a:cubicBezTo>
                  <a:pt x="1177" y="15338"/>
                  <a:pt x="1219" y="15458"/>
                  <a:pt x="1211" y="15536"/>
                </a:cubicBezTo>
                <a:cubicBezTo>
                  <a:pt x="1196" y="15553"/>
                  <a:pt x="1185" y="15431"/>
                  <a:pt x="1153" y="15434"/>
                </a:cubicBezTo>
                <a:cubicBezTo>
                  <a:pt x="1148" y="15372"/>
                  <a:pt x="1124" y="15297"/>
                  <a:pt x="1139" y="15280"/>
                </a:cubicBezTo>
                <a:cubicBezTo>
                  <a:pt x="1003" y="14858"/>
                  <a:pt x="1000" y="14487"/>
                  <a:pt x="855" y="14144"/>
                </a:cubicBezTo>
                <a:cubicBezTo>
                  <a:pt x="851" y="14098"/>
                  <a:pt x="848" y="14058"/>
                  <a:pt x="845" y="14024"/>
                </a:cubicBezTo>
                <a:lnTo>
                  <a:pt x="843" y="14015"/>
                </a:lnTo>
                <a:close/>
                <a:moveTo>
                  <a:pt x="6235" y="14480"/>
                </a:moveTo>
                <a:lnTo>
                  <a:pt x="6293" y="14619"/>
                </a:lnTo>
                <a:lnTo>
                  <a:pt x="6261" y="14565"/>
                </a:lnTo>
                <a:cubicBezTo>
                  <a:pt x="6247" y="14537"/>
                  <a:pt x="6236" y="14511"/>
                  <a:pt x="6233" y="14490"/>
                </a:cubicBezTo>
                <a:lnTo>
                  <a:pt x="6235" y="14480"/>
                </a:lnTo>
                <a:close/>
                <a:moveTo>
                  <a:pt x="6386" y="14849"/>
                </a:moveTo>
                <a:lnTo>
                  <a:pt x="6439" y="14978"/>
                </a:lnTo>
                <a:lnTo>
                  <a:pt x="6574" y="15226"/>
                </a:lnTo>
                <a:lnTo>
                  <a:pt x="6532" y="15239"/>
                </a:lnTo>
                <a:cubicBezTo>
                  <a:pt x="6527" y="15255"/>
                  <a:pt x="6527" y="15277"/>
                  <a:pt x="6515" y="15288"/>
                </a:cubicBezTo>
                <a:cubicBezTo>
                  <a:pt x="6470" y="15266"/>
                  <a:pt x="6447" y="15223"/>
                  <a:pt x="6402" y="15180"/>
                </a:cubicBezTo>
                <a:cubicBezTo>
                  <a:pt x="6425" y="15202"/>
                  <a:pt x="6424" y="15222"/>
                  <a:pt x="6424" y="15222"/>
                </a:cubicBezTo>
                <a:cubicBezTo>
                  <a:pt x="6447" y="15244"/>
                  <a:pt x="6448" y="15245"/>
                  <a:pt x="6448" y="15266"/>
                </a:cubicBezTo>
                <a:cubicBezTo>
                  <a:pt x="6425" y="15266"/>
                  <a:pt x="6424" y="15245"/>
                  <a:pt x="6424" y="15245"/>
                </a:cubicBezTo>
                <a:cubicBezTo>
                  <a:pt x="6402" y="15223"/>
                  <a:pt x="6402" y="15201"/>
                  <a:pt x="6402" y="15201"/>
                </a:cubicBezTo>
                <a:lnTo>
                  <a:pt x="6380" y="15180"/>
                </a:lnTo>
                <a:cubicBezTo>
                  <a:pt x="6357" y="15137"/>
                  <a:pt x="6335" y="15093"/>
                  <a:pt x="6312" y="15071"/>
                </a:cubicBezTo>
                <a:lnTo>
                  <a:pt x="6312" y="15050"/>
                </a:lnTo>
                <a:lnTo>
                  <a:pt x="6312" y="15028"/>
                </a:lnTo>
                <a:lnTo>
                  <a:pt x="6329" y="15028"/>
                </a:lnTo>
                <a:lnTo>
                  <a:pt x="6323" y="15006"/>
                </a:lnTo>
                <a:cubicBezTo>
                  <a:pt x="6323" y="14995"/>
                  <a:pt x="6324" y="14984"/>
                  <a:pt x="6312" y="14962"/>
                </a:cubicBezTo>
                <a:cubicBezTo>
                  <a:pt x="6335" y="14897"/>
                  <a:pt x="6379" y="15027"/>
                  <a:pt x="6424" y="15028"/>
                </a:cubicBezTo>
                <a:cubicBezTo>
                  <a:pt x="6379" y="14919"/>
                  <a:pt x="6403" y="14898"/>
                  <a:pt x="6380" y="14855"/>
                </a:cubicBezTo>
                <a:lnTo>
                  <a:pt x="6386" y="14849"/>
                </a:lnTo>
                <a:close/>
                <a:moveTo>
                  <a:pt x="6329" y="15028"/>
                </a:moveTo>
                <a:lnTo>
                  <a:pt x="6334" y="15050"/>
                </a:lnTo>
                <a:cubicBezTo>
                  <a:pt x="6334" y="15043"/>
                  <a:pt x="6334" y="15035"/>
                  <a:pt x="6334" y="15028"/>
                </a:cubicBezTo>
                <a:lnTo>
                  <a:pt x="6329" y="15028"/>
                </a:lnTo>
                <a:close/>
                <a:moveTo>
                  <a:pt x="885" y="14988"/>
                </a:moveTo>
                <a:lnTo>
                  <a:pt x="903" y="15079"/>
                </a:lnTo>
                <a:lnTo>
                  <a:pt x="894" y="15072"/>
                </a:lnTo>
                <a:cubicBezTo>
                  <a:pt x="882" y="15027"/>
                  <a:pt x="878" y="15002"/>
                  <a:pt x="878" y="14990"/>
                </a:cubicBezTo>
                <a:lnTo>
                  <a:pt x="885" y="14988"/>
                </a:lnTo>
                <a:close/>
                <a:moveTo>
                  <a:pt x="6694" y="15449"/>
                </a:moveTo>
                <a:lnTo>
                  <a:pt x="6888" y="15806"/>
                </a:lnTo>
                <a:lnTo>
                  <a:pt x="6806" y="15675"/>
                </a:lnTo>
                <a:lnTo>
                  <a:pt x="6694" y="15449"/>
                </a:lnTo>
                <a:close/>
                <a:moveTo>
                  <a:pt x="1263" y="15749"/>
                </a:moveTo>
                <a:lnTo>
                  <a:pt x="1272" y="15755"/>
                </a:lnTo>
                <a:lnTo>
                  <a:pt x="1264" y="15761"/>
                </a:lnTo>
                <a:lnTo>
                  <a:pt x="1263" y="15760"/>
                </a:lnTo>
                <a:lnTo>
                  <a:pt x="1263" y="15749"/>
                </a:lnTo>
                <a:close/>
                <a:moveTo>
                  <a:pt x="7040" y="15825"/>
                </a:moveTo>
                <a:lnTo>
                  <a:pt x="7081" y="15916"/>
                </a:lnTo>
                <a:lnTo>
                  <a:pt x="7057" y="15888"/>
                </a:lnTo>
                <a:lnTo>
                  <a:pt x="7057" y="15895"/>
                </a:lnTo>
                <a:cubicBezTo>
                  <a:pt x="7080" y="15917"/>
                  <a:pt x="7081" y="15917"/>
                  <a:pt x="7081" y="15939"/>
                </a:cubicBezTo>
                <a:lnTo>
                  <a:pt x="7067" y="15939"/>
                </a:lnTo>
                <a:lnTo>
                  <a:pt x="7057" y="15895"/>
                </a:lnTo>
                <a:lnTo>
                  <a:pt x="7054" y="15881"/>
                </a:lnTo>
                <a:lnTo>
                  <a:pt x="7057" y="15888"/>
                </a:lnTo>
                <a:lnTo>
                  <a:pt x="7057" y="15874"/>
                </a:lnTo>
                <a:lnTo>
                  <a:pt x="7050" y="15865"/>
                </a:lnTo>
                <a:lnTo>
                  <a:pt x="7040" y="15825"/>
                </a:lnTo>
                <a:close/>
                <a:moveTo>
                  <a:pt x="7017" y="16011"/>
                </a:moveTo>
                <a:lnTo>
                  <a:pt x="7076" y="16036"/>
                </a:lnTo>
                <a:lnTo>
                  <a:pt x="7103" y="16111"/>
                </a:lnTo>
                <a:lnTo>
                  <a:pt x="7103" y="16090"/>
                </a:lnTo>
                <a:cubicBezTo>
                  <a:pt x="7103" y="16090"/>
                  <a:pt x="7125" y="16112"/>
                  <a:pt x="7125" y="16134"/>
                </a:cubicBezTo>
                <a:cubicBezTo>
                  <a:pt x="7148" y="16134"/>
                  <a:pt x="7149" y="16155"/>
                  <a:pt x="7149" y="16155"/>
                </a:cubicBezTo>
                <a:cubicBezTo>
                  <a:pt x="7233" y="16318"/>
                  <a:pt x="7330" y="16455"/>
                  <a:pt x="7440" y="16560"/>
                </a:cubicBezTo>
                <a:lnTo>
                  <a:pt x="7534" y="16636"/>
                </a:lnTo>
                <a:cubicBezTo>
                  <a:pt x="7534" y="16635"/>
                  <a:pt x="7533" y="16633"/>
                  <a:pt x="7533" y="16631"/>
                </a:cubicBezTo>
                <a:lnTo>
                  <a:pt x="7555" y="16610"/>
                </a:lnTo>
                <a:lnTo>
                  <a:pt x="7555" y="16631"/>
                </a:lnTo>
                <a:lnTo>
                  <a:pt x="7555" y="16654"/>
                </a:lnTo>
                <a:cubicBezTo>
                  <a:pt x="7578" y="16654"/>
                  <a:pt x="7579" y="16675"/>
                  <a:pt x="7579" y="16675"/>
                </a:cubicBezTo>
                <a:cubicBezTo>
                  <a:pt x="7601" y="16653"/>
                  <a:pt x="7645" y="16719"/>
                  <a:pt x="7691" y="16784"/>
                </a:cubicBezTo>
                <a:cubicBezTo>
                  <a:pt x="7668" y="16805"/>
                  <a:pt x="7646" y="16761"/>
                  <a:pt x="7646" y="16761"/>
                </a:cubicBezTo>
                <a:lnTo>
                  <a:pt x="7646" y="16784"/>
                </a:lnTo>
                <a:lnTo>
                  <a:pt x="7646" y="16805"/>
                </a:lnTo>
                <a:lnTo>
                  <a:pt x="7623" y="16784"/>
                </a:lnTo>
                <a:cubicBezTo>
                  <a:pt x="7668" y="16849"/>
                  <a:pt x="7646" y="16848"/>
                  <a:pt x="7714" y="16935"/>
                </a:cubicBezTo>
                <a:lnTo>
                  <a:pt x="7714" y="16914"/>
                </a:lnTo>
                <a:lnTo>
                  <a:pt x="7691" y="16892"/>
                </a:lnTo>
                <a:lnTo>
                  <a:pt x="7691" y="16870"/>
                </a:lnTo>
                <a:cubicBezTo>
                  <a:pt x="7713" y="16870"/>
                  <a:pt x="7736" y="16892"/>
                  <a:pt x="7736" y="16914"/>
                </a:cubicBezTo>
                <a:cubicBezTo>
                  <a:pt x="7736" y="16914"/>
                  <a:pt x="7758" y="16913"/>
                  <a:pt x="7758" y="16935"/>
                </a:cubicBezTo>
                <a:cubicBezTo>
                  <a:pt x="7804" y="16935"/>
                  <a:pt x="7872" y="17001"/>
                  <a:pt x="7963" y="17088"/>
                </a:cubicBezTo>
                <a:cubicBezTo>
                  <a:pt x="7997" y="17131"/>
                  <a:pt x="8030" y="17179"/>
                  <a:pt x="8058" y="17225"/>
                </a:cubicBezTo>
                <a:lnTo>
                  <a:pt x="8084" y="17276"/>
                </a:lnTo>
                <a:cubicBezTo>
                  <a:pt x="8085" y="17313"/>
                  <a:pt x="8086" y="17350"/>
                  <a:pt x="8087" y="17386"/>
                </a:cubicBezTo>
                <a:cubicBezTo>
                  <a:pt x="8104" y="17445"/>
                  <a:pt x="8139" y="17495"/>
                  <a:pt x="8184" y="17534"/>
                </a:cubicBezTo>
                <a:lnTo>
                  <a:pt x="8309" y="17654"/>
                </a:lnTo>
                <a:lnTo>
                  <a:pt x="8316" y="17660"/>
                </a:lnTo>
                <a:lnTo>
                  <a:pt x="8269" y="17744"/>
                </a:lnTo>
                <a:lnTo>
                  <a:pt x="7963" y="17369"/>
                </a:lnTo>
                <a:cubicBezTo>
                  <a:pt x="7872" y="17282"/>
                  <a:pt x="7736" y="17131"/>
                  <a:pt x="7623" y="16958"/>
                </a:cubicBezTo>
                <a:cubicBezTo>
                  <a:pt x="7487" y="16806"/>
                  <a:pt x="7397" y="16632"/>
                  <a:pt x="7352" y="16524"/>
                </a:cubicBezTo>
                <a:cubicBezTo>
                  <a:pt x="7261" y="16415"/>
                  <a:pt x="7170" y="16285"/>
                  <a:pt x="7125" y="16176"/>
                </a:cubicBezTo>
                <a:cubicBezTo>
                  <a:pt x="7125" y="16176"/>
                  <a:pt x="7103" y="16177"/>
                  <a:pt x="7103" y="16155"/>
                </a:cubicBezTo>
                <a:cubicBezTo>
                  <a:pt x="7080" y="16133"/>
                  <a:pt x="7081" y="16133"/>
                  <a:pt x="7081" y="16111"/>
                </a:cubicBezTo>
                <a:lnTo>
                  <a:pt x="7017" y="16011"/>
                </a:lnTo>
                <a:close/>
                <a:moveTo>
                  <a:pt x="7555" y="16654"/>
                </a:moveTo>
                <a:lnTo>
                  <a:pt x="7534" y="16636"/>
                </a:lnTo>
                <a:lnTo>
                  <a:pt x="7536" y="16642"/>
                </a:lnTo>
                <a:cubicBezTo>
                  <a:pt x="7538" y="16648"/>
                  <a:pt x="7544" y="16654"/>
                  <a:pt x="7555" y="16654"/>
                </a:cubicBezTo>
                <a:close/>
                <a:moveTo>
                  <a:pt x="4965" y="16181"/>
                </a:moveTo>
                <a:lnTo>
                  <a:pt x="4982" y="16224"/>
                </a:lnTo>
                <a:lnTo>
                  <a:pt x="4987" y="16224"/>
                </a:lnTo>
                <a:lnTo>
                  <a:pt x="4965" y="16181"/>
                </a:lnTo>
                <a:close/>
                <a:moveTo>
                  <a:pt x="4982" y="16224"/>
                </a:moveTo>
                <a:lnTo>
                  <a:pt x="4959" y="16224"/>
                </a:lnTo>
                <a:cubicBezTo>
                  <a:pt x="4986" y="16250"/>
                  <a:pt x="5015" y="16277"/>
                  <a:pt x="5015" y="16304"/>
                </a:cubicBezTo>
                <a:lnTo>
                  <a:pt x="5026" y="16314"/>
                </a:lnTo>
                <a:lnTo>
                  <a:pt x="5004" y="16276"/>
                </a:lnTo>
                <a:lnTo>
                  <a:pt x="4982" y="16224"/>
                </a:lnTo>
                <a:close/>
                <a:moveTo>
                  <a:pt x="5026" y="16314"/>
                </a:moveTo>
                <a:lnTo>
                  <a:pt x="5052" y="16360"/>
                </a:lnTo>
                <a:lnTo>
                  <a:pt x="5060" y="16364"/>
                </a:lnTo>
                <a:lnTo>
                  <a:pt x="5042" y="16330"/>
                </a:lnTo>
                <a:lnTo>
                  <a:pt x="5026" y="16314"/>
                </a:lnTo>
                <a:close/>
                <a:moveTo>
                  <a:pt x="5060" y="16364"/>
                </a:moveTo>
                <a:lnTo>
                  <a:pt x="5069" y="16382"/>
                </a:lnTo>
                <a:lnTo>
                  <a:pt x="5069" y="16410"/>
                </a:lnTo>
                <a:lnTo>
                  <a:pt x="5098" y="16436"/>
                </a:lnTo>
                <a:cubicBezTo>
                  <a:pt x="5098" y="16410"/>
                  <a:pt x="5070" y="16383"/>
                  <a:pt x="5098" y="16382"/>
                </a:cubicBezTo>
                <a:lnTo>
                  <a:pt x="5060" y="16364"/>
                </a:lnTo>
                <a:close/>
                <a:moveTo>
                  <a:pt x="1386" y="16401"/>
                </a:moveTo>
                <a:lnTo>
                  <a:pt x="1450" y="16541"/>
                </a:lnTo>
                <a:lnTo>
                  <a:pt x="1452" y="16541"/>
                </a:lnTo>
                <a:lnTo>
                  <a:pt x="1450" y="16576"/>
                </a:lnTo>
                <a:lnTo>
                  <a:pt x="1439" y="16546"/>
                </a:lnTo>
                <a:lnTo>
                  <a:pt x="1386" y="16401"/>
                </a:lnTo>
                <a:close/>
                <a:moveTo>
                  <a:pt x="1673" y="16818"/>
                </a:moveTo>
                <a:lnTo>
                  <a:pt x="1710" y="16890"/>
                </a:lnTo>
                <a:cubicBezTo>
                  <a:pt x="1817" y="17089"/>
                  <a:pt x="1922" y="17257"/>
                  <a:pt x="1999" y="17424"/>
                </a:cubicBezTo>
                <a:lnTo>
                  <a:pt x="2086" y="17671"/>
                </a:lnTo>
                <a:lnTo>
                  <a:pt x="2077" y="17670"/>
                </a:lnTo>
                <a:cubicBezTo>
                  <a:pt x="2066" y="17665"/>
                  <a:pt x="2054" y="17662"/>
                  <a:pt x="2039" y="17679"/>
                </a:cubicBezTo>
                <a:cubicBezTo>
                  <a:pt x="1917" y="17411"/>
                  <a:pt x="1828" y="17310"/>
                  <a:pt x="1828" y="17140"/>
                </a:cubicBezTo>
                <a:cubicBezTo>
                  <a:pt x="1753" y="17023"/>
                  <a:pt x="1743" y="16930"/>
                  <a:pt x="1670" y="16844"/>
                </a:cubicBezTo>
                <a:lnTo>
                  <a:pt x="1673" y="16818"/>
                </a:lnTo>
                <a:close/>
                <a:moveTo>
                  <a:pt x="1766" y="17335"/>
                </a:moveTo>
                <a:lnTo>
                  <a:pt x="1768" y="17335"/>
                </a:lnTo>
                <a:cubicBezTo>
                  <a:pt x="1795" y="17350"/>
                  <a:pt x="1839" y="17391"/>
                  <a:pt x="1848" y="17355"/>
                </a:cubicBezTo>
                <a:cubicBezTo>
                  <a:pt x="1899" y="17474"/>
                  <a:pt x="1953" y="17582"/>
                  <a:pt x="2007" y="17681"/>
                </a:cubicBezTo>
                <a:lnTo>
                  <a:pt x="2138" y="17912"/>
                </a:lnTo>
                <a:lnTo>
                  <a:pt x="2123" y="17918"/>
                </a:lnTo>
                <a:cubicBezTo>
                  <a:pt x="2089" y="17910"/>
                  <a:pt x="2048" y="17873"/>
                  <a:pt x="2048" y="17956"/>
                </a:cubicBezTo>
                <a:cubicBezTo>
                  <a:pt x="1977" y="17853"/>
                  <a:pt x="1902" y="17661"/>
                  <a:pt x="1862" y="17520"/>
                </a:cubicBezTo>
                <a:lnTo>
                  <a:pt x="1766" y="17335"/>
                </a:lnTo>
                <a:close/>
                <a:moveTo>
                  <a:pt x="1073" y="17379"/>
                </a:moveTo>
                <a:cubicBezTo>
                  <a:pt x="1095" y="17487"/>
                  <a:pt x="1118" y="17660"/>
                  <a:pt x="1186" y="17834"/>
                </a:cubicBezTo>
                <a:cubicBezTo>
                  <a:pt x="1254" y="18007"/>
                  <a:pt x="1321" y="18137"/>
                  <a:pt x="1389" y="18159"/>
                </a:cubicBezTo>
                <a:cubicBezTo>
                  <a:pt x="1366" y="18159"/>
                  <a:pt x="1367" y="18158"/>
                  <a:pt x="1367" y="18180"/>
                </a:cubicBezTo>
                <a:cubicBezTo>
                  <a:pt x="1390" y="18202"/>
                  <a:pt x="1390" y="18245"/>
                  <a:pt x="1413" y="18245"/>
                </a:cubicBezTo>
                <a:cubicBezTo>
                  <a:pt x="1413" y="18245"/>
                  <a:pt x="1412" y="18268"/>
                  <a:pt x="1435" y="18268"/>
                </a:cubicBezTo>
                <a:lnTo>
                  <a:pt x="1413" y="18268"/>
                </a:lnTo>
                <a:cubicBezTo>
                  <a:pt x="1367" y="18311"/>
                  <a:pt x="1458" y="18441"/>
                  <a:pt x="1548" y="18592"/>
                </a:cubicBezTo>
                <a:cubicBezTo>
                  <a:pt x="1548" y="18600"/>
                  <a:pt x="1548" y="18607"/>
                  <a:pt x="1548" y="18614"/>
                </a:cubicBezTo>
                <a:cubicBezTo>
                  <a:pt x="1525" y="18614"/>
                  <a:pt x="1525" y="18615"/>
                  <a:pt x="1548" y="18636"/>
                </a:cubicBezTo>
                <a:lnTo>
                  <a:pt x="1548" y="18658"/>
                </a:lnTo>
                <a:lnTo>
                  <a:pt x="1570" y="18658"/>
                </a:lnTo>
                <a:lnTo>
                  <a:pt x="1548" y="18679"/>
                </a:lnTo>
                <a:cubicBezTo>
                  <a:pt x="1571" y="18722"/>
                  <a:pt x="1548" y="18744"/>
                  <a:pt x="1594" y="18852"/>
                </a:cubicBezTo>
                <a:cubicBezTo>
                  <a:pt x="1548" y="18852"/>
                  <a:pt x="1503" y="18722"/>
                  <a:pt x="1480" y="18788"/>
                </a:cubicBezTo>
                <a:cubicBezTo>
                  <a:pt x="1492" y="18809"/>
                  <a:pt x="1491" y="18820"/>
                  <a:pt x="1491" y="18831"/>
                </a:cubicBezTo>
                <a:lnTo>
                  <a:pt x="1497" y="18852"/>
                </a:lnTo>
                <a:lnTo>
                  <a:pt x="1502" y="18852"/>
                </a:lnTo>
                <a:lnTo>
                  <a:pt x="1502" y="18874"/>
                </a:lnTo>
                <a:lnTo>
                  <a:pt x="1497" y="18852"/>
                </a:lnTo>
                <a:lnTo>
                  <a:pt x="1480" y="18852"/>
                </a:lnTo>
                <a:lnTo>
                  <a:pt x="1480" y="18874"/>
                </a:lnTo>
                <a:lnTo>
                  <a:pt x="1480" y="18896"/>
                </a:lnTo>
                <a:cubicBezTo>
                  <a:pt x="1503" y="18918"/>
                  <a:pt x="1525" y="18960"/>
                  <a:pt x="1548" y="19004"/>
                </a:cubicBezTo>
                <a:lnTo>
                  <a:pt x="1570" y="19026"/>
                </a:lnTo>
                <a:cubicBezTo>
                  <a:pt x="1570" y="19026"/>
                  <a:pt x="1571" y="19047"/>
                  <a:pt x="1594" y="19069"/>
                </a:cubicBezTo>
                <a:lnTo>
                  <a:pt x="1616" y="19091"/>
                </a:lnTo>
                <a:cubicBezTo>
                  <a:pt x="1616" y="19070"/>
                  <a:pt x="1616" y="19069"/>
                  <a:pt x="1594" y="19048"/>
                </a:cubicBezTo>
                <a:cubicBezTo>
                  <a:pt x="1594" y="19048"/>
                  <a:pt x="1593" y="19025"/>
                  <a:pt x="1570" y="19004"/>
                </a:cubicBezTo>
                <a:cubicBezTo>
                  <a:pt x="1615" y="19047"/>
                  <a:pt x="1638" y="19091"/>
                  <a:pt x="1684" y="19112"/>
                </a:cubicBezTo>
                <a:lnTo>
                  <a:pt x="1751" y="19048"/>
                </a:lnTo>
                <a:cubicBezTo>
                  <a:pt x="1910" y="19373"/>
                  <a:pt x="2023" y="19633"/>
                  <a:pt x="2249" y="19936"/>
                </a:cubicBezTo>
                <a:cubicBezTo>
                  <a:pt x="2249" y="19958"/>
                  <a:pt x="2248" y="19958"/>
                  <a:pt x="2271" y="19980"/>
                </a:cubicBezTo>
                <a:lnTo>
                  <a:pt x="2293" y="20001"/>
                </a:lnTo>
                <a:cubicBezTo>
                  <a:pt x="2338" y="20110"/>
                  <a:pt x="2429" y="20239"/>
                  <a:pt x="2520" y="20348"/>
                </a:cubicBezTo>
                <a:cubicBezTo>
                  <a:pt x="2565" y="20456"/>
                  <a:pt x="2655" y="20630"/>
                  <a:pt x="2791" y="20781"/>
                </a:cubicBezTo>
                <a:cubicBezTo>
                  <a:pt x="2904" y="20955"/>
                  <a:pt x="3040" y="21107"/>
                  <a:pt x="3131" y="21194"/>
                </a:cubicBezTo>
                <a:cubicBezTo>
                  <a:pt x="3210" y="21291"/>
                  <a:pt x="3294" y="21393"/>
                  <a:pt x="3378" y="21496"/>
                </a:cubicBezTo>
                <a:lnTo>
                  <a:pt x="3463" y="21600"/>
                </a:lnTo>
                <a:lnTo>
                  <a:pt x="3734" y="21600"/>
                </a:lnTo>
                <a:lnTo>
                  <a:pt x="3559" y="21475"/>
                </a:lnTo>
                <a:lnTo>
                  <a:pt x="3515" y="21519"/>
                </a:lnTo>
                <a:cubicBezTo>
                  <a:pt x="3470" y="21475"/>
                  <a:pt x="3401" y="21410"/>
                  <a:pt x="3356" y="21345"/>
                </a:cubicBezTo>
                <a:lnTo>
                  <a:pt x="3378" y="21345"/>
                </a:lnTo>
                <a:cubicBezTo>
                  <a:pt x="3378" y="21367"/>
                  <a:pt x="3402" y="21388"/>
                  <a:pt x="3402" y="21366"/>
                </a:cubicBezTo>
                <a:lnTo>
                  <a:pt x="3402" y="21345"/>
                </a:lnTo>
                <a:cubicBezTo>
                  <a:pt x="3424" y="21345"/>
                  <a:pt x="3470" y="21410"/>
                  <a:pt x="3470" y="21366"/>
                </a:cubicBezTo>
                <a:cubicBezTo>
                  <a:pt x="3424" y="21280"/>
                  <a:pt x="3401" y="21301"/>
                  <a:pt x="3356" y="21236"/>
                </a:cubicBezTo>
                <a:lnTo>
                  <a:pt x="3356" y="21215"/>
                </a:lnTo>
                <a:lnTo>
                  <a:pt x="3334" y="21215"/>
                </a:lnTo>
                <a:cubicBezTo>
                  <a:pt x="3334" y="21193"/>
                  <a:pt x="3311" y="21171"/>
                  <a:pt x="3311" y="21171"/>
                </a:cubicBezTo>
                <a:lnTo>
                  <a:pt x="3289" y="21171"/>
                </a:lnTo>
                <a:cubicBezTo>
                  <a:pt x="3266" y="21106"/>
                  <a:pt x="3199" y="20998"/>
                  <a:pt x="3131" y="20911"/>
                </a:cubicBezTo>
                <a:cubicBezTo>
                  <a:pt x="3040" y="20825"/>
                  <a:pt x="2972" y="20760"/>
                  <a:pt x="2926" y="20760"/>
                </a:cubicBezTo>
                <a:lnTo>
                  <a:pt x="2904" y="20739"/>
                </a:lnTo>
                <a:cubicBezTo>
                  <a:pt x="2904" y="20717"/>
                  <a:pt x="2881" y="20695"/>
                  <a:pt x="2859" y="20695"/>
                </a:cubicBezTo>
                <a:lnTo>
                  <a:pt x="2859" y="20716"/>
                </a:lnTo>
                <a:lnTo>
                  <a:pt x="2882" y="20739"/>
                </a:lnTo>
                <a:lnTo>
                  <a:pt x="2882" y="20760"/>
                </a:lnTo>
                <a:cubicBezTo>
                  <a:pt x="2814" y="20673"/>
                  <a:pt x="2836" y="20673"/>
                  <a:pt x="2791" y="20608"/>
                </a:cubicBezTo>
                <a:lnTo>
                  <a:pt x="2814" y="20630"/>
                </a:lnTo>
                <a:lnTo>
                  <a:pt x="2814" y="20608"/>
                </a:lnTo>
                <a:lnTo>
                  <a:pt x="2814" y="20586"/>
                </a:lnTo>
                <a:cubicBezTo>
                  <a:pt x="2814" y="20586"/>
                  <a:pt x="2836" y="20629"/>
                  <a:pt x="2859" y="20608"/>
                </a:cubicBezTo>
                <a:cubicBezTo>
                  <a:pt x="2813" y="20542"/>
                  <a:pt x="2769" y="20478"/>
                  <a:pt x="2747" y="20500"/>
                </a:cubicBezTo>
                <a:lnTo>
                  <a:pt x="2723" y="20478"/>
                </a:lnTo>
                <a:cubicBezTo>
                  <a:pt x="2712" y="20477"/>
                  <a:pt x="2706" y="20473"/>
                  <a:pt x="2704" y="20468"/>
                </a:cubicBezTo>
                <a:lnTo>
                  <a:pt x="2702" y="20460"/>
                </a:lnTo>
                <a:lnTo>
                  <a:pt x="2608" y="20385"/>
                </a:lnTo>
                <a:cubicBezTo>
                  <a:pt x="2498" y="20280"/>
                  <a:pt x="2401" y="20143"/>
                  <a:pt x="2317" y="19980"/>
                </a:cubicBezTo>
                <a:lnTo>
                  <a:pt x="2293" y="19958"/>
                </a:lnTo>
                <a:cubicBezTo>
                  <a:pt x="2293" y="19936"/>
                  <a:pt x="2271" y="19915"/>
                  <a:pt x="2271" y="19915"/>
                </a:cubicBezTo>
                <a:lnTo>
                  <a:pt x="2271" y="19936"/>
                </a:lnTo>
                <a:cubicBezTo>
                  <a:pt x="2254" y="19887"/>
                  <a:pt x="2225" y="19814"/>
                  <a:pt x="2211" y="19762"/>
                </a:cubicBezTo>
                <a:lnTo>
                  <a:pt x="2207" y="19742"/>
                </a:lnTo>
                <a:lnTo>
                  <a:pt x="2206" y="19741"/>
                </a:lnTo>
                <a:cubicBezTo>
                  <a:pt x="2203" y="19736"/>
                  <a:pt x="2203" y="19731"/>
                  <a:pt x="2203" y="19720"/>
                </a:cubicBezTo>
                <a:lnTo>
                  <a:pt x="2207" y="19742"/>
                </a:lnTo>
                <a:lnTo>
                  <a:pt x="2225" y="19762"/>
                </a:lnTo>
                <a:lnTo>
                  <a:pt x="2249" y="19762"/>
                </a:lnTo>
                <a:cubicBezTo>
                  <a:pt x="2249" y="19741"/>
                  <a:pt x="2248" y="19742"/>
                  <a:pt x="2225" y="19720"/>
                </a:cubicBezTo>
                <a:lnTo>
                  <a:pt x="2225" y="19711"/>
                </a:lnTo>
                <a:lnTo>
                  <a:pt x="2218" y="19700"/>
                </a:lnTo>
                <a:cubicBezTo>
                  <a:pt x="2209" y="19692"/>
                  <a:pt x="2203" y="19687"/>
                  <a:pt x="2203" y="19676"/>
                </a:cubicBezTo>
                <a:lnTo>
                  <a:pt x="2225" y="19698"/>
                </a:lnTo>
                <a:lnTo>
                  <a:pt x="2225" y="19711"/>
                </a:lnTo>
                <a:lnTo>
                  <a:pt x="2249" y="19741"/>
                </a:lnTo>
                <a:cubicBezTo>
                  <a:pt x="2158" y="19459"/>
                  <a:pt x="1910" y="19156"/>
                  <a:pt x="1797" y="18874"/>
                </a:cubicBezTo>
                <a:cubicBezTo>
                  <a:pt x="1774" y="18874"/>
                  <a:pt x="1728" y="18788"/>
                  <a:pt x="1706" y="18766"/>
                </a:cubicBezTo>
                <a:cubicBezTo>
                  <a:pt x="1728" y="18766"/>
                  <a:pt x="1729" y="18766"/>
                  <a:pt x="1729" y="18722"/>
                </a:cubicBezTo>
                <a:cubicBezTo>
                  <a:pt x="1729" y="18722"/>
                  <a:pt x="1706" y="18723"/>
                  <a:pt x="1706" y="18701"/>
                </a:cubicBezTo>
                <a:cubicBezTo>
                  <a:pt x="1706" y="18680"/>
                  <a:pt x="1684" y="18679"/>
                  <a:pt x="1684" y="18658"/>
                </a:cubicBezTo>
                <a:cubicBezTo>
                  <a:pt x="1616" y="18495"/>
                  <a:pt x="1561" y="18429"/>
                  <a:pt x="1509" y="18361"/>
                </a:cubicBezTo>
                <a:lnTo>
                  <a:pt x="1469" y="18304"/>
                </a:lnTo>
                <a:lnTo>
                  <a:pt x="1461" y="18300"/>
                </a:lnTo>
                <a:cubicBezTo>
                  <a:pt x="1458" y="18295"/>
                  <a:pt x="1457" y="18289"/>
                  <a:pt x="1457" y="18289"/>
                </a:cubicBezTo>
                <a:lnTo>
                  <a:pt x="1469" y="18304"/>
                </a:lnTo>
                <a:lnTo>
                  <a:pt x="1480" y="18310"/>
                </a:lnTo>
                <a:cubicBezTo>
                  <a:pt x="1480" y="18310"/>
                  <a:pt x="1502" y="18310"/>
                  <a:pt x="1502" y="18289"/>
                </a:cubicBezTo>
                <a:lnTo>
                  <a:pt x="1480" y="18268"/>
                </a:lnTo>
                <a:cubicBezTo>
                  <a:pt x="1480" y="18260"/>
                  <a:pt x="1480" y="18252"/>
                  <a:pt x="1480" y="18245"/>
                </a:cubicBezTo>
                <a:cubicBezTo>
                  <a:pt x="1480" y="18137"/>
                  <a:pt x="1345" y="17877"/>
                  <a:pt x="1277" y="17899"/>
                </a:cubicBezTo>
                <a:cubicBezTo>
                  <a:pt x="1232" y="17747"/>
                  <a:pt x="1163" y="17509"/>
                  <a:pt x="1073" y="17379"/>
                </a:cubicBezTo>
                <a:close/>
                <a:moveTo>
                  <a:pt x="2702" y="20460"/>
                </a:moveTo>
                <a:lnTo>
                  <a:pt x="2723" y="20478"/>
                </a:lnTo>
                <a:lnTo>
                  <a:pt x="2723" y="20456"/>
                </a:lnTo>
                <a:lnTo>
                  <a:pt x="2723" y="20435"/>
                </a:lnTo>
                <a:cubicBezTo>
                  <a:pt x="2701" y="20435"/>
                  <a:pt x="2701" y="20435"/>
                  <a:pt x="2701" y="20456"/>
                </a:cubicBezTo>
                <a:cubicBezTo>
                  <a:pt x="2701" y="20458"/>
                  <a:pt x="2702" y="20459"/>
                  <a:pt x="2702" y="20460"/>
                </a:cubicBezTo>
                <a:close/>
                <a:moveTo>
                  <a:pt x="2142" y="17745"/>
                </a:moveTo>
                <a:lnTo>
                  <a:pt x="2225" y="17851"/>
                </a:lnTo>
                <a:cubicBezTo>
                  <a:pt x="2359" y="18007"/>
                  <a:pt x="2481" y="18128"/>
                  <a:pt x="2588" y="18362"/>
                </a:cubicBezTo>
                <a:cubicBezTo>
                  <a:pt x="2604" y="18361"/>
                  <a:pt x="2622" y="18375"/>
                  <a:pt x="2637" y="18391"/>
                </a:cubicBezTo>
                <a:lnTo>
                  <a:pt x="2644" y="18399"/>
                </a:lnTo>
                <a:lnTo>
                  <a:pt x="3219" y="19348"/>
                </a:lnTo>
                <a:lnTo>
                  <a:pt x="3347" y="19531"/>
                </a:lnTo>
                <a:lnTo>
                  <a:pt x="3355" y="19550"/>
                </a:lnTo>
                <a:lnTo>
                  <a:pt x="3414" y="19626"/>
                </a:lnTo>
                <a:lnTo>
                  <a:pt x="3629" y="19936"/>
                </a:lnTo>
                <a:lnTo>
                  <a:pt x="3833" y="20270"/>
                </a:lnTo>
                <a:cubicBezTo>
                  <a:pt x="3833" y="20270"/>
                  <a:pt x="3832" y="20270"/>
                  <a:pt x="3810" y="20270"/>
                </a:cubicBezTo>
                <a:cubicBezTo>
                  <a:pt x="3810" y="20248"/>
                  <a:pt x="3787" y="20226"/>
                  <a:pt x="3764" y="20248"/>
                </a:cubicBezTo>
                <a:lnTo>
                  <a:pt x="3769" y="20261"/>
                </a:lnTo>
                <a:lnTo>
                  <a:pt x="3810" y="20314"/>
                </a:lnTo>
                <a:cubicBezTo>
                  <a:pt x="3787" y="20314"/>
                  <a:pt x="3787" y="20314"/>
                  <a:pt x="3787" y="20314"/>
                </a:cubicBezTo>
                <a:lnTo>
                  <a:pt x="3769" y="20261"/>
                </a:lnTo>
                <a:lnTo>
                  <a:pt x="3552" y="19984"/>
                </a:lnTo>
                <a:lnTo>
                  <a:pt x="3527" y="19951"/>
                </a:lnTo>
                <a:lnTo>
                  <a:pt x="3559" y="19978"/>
                </a:lnTo>
                <a:cubicBezTo>
                  <a:pt x="3574" y="19961"/>
                  <a:pt x="3574" y="19961"/>
                  <a:pt x="3574" y="19961"/>
                </a:cubicBezTo>
                <a:cubicBezTo>
                  <a:pt x="3568" y="19900"/>
                  <a:pt x="3512" y="19826"/>
                  <a:pt x="3425" y="19756"/>
                </a:cubicBezTo>
                <a:cubicBezTo>
                  <a:pt x="3353" y="19670"/>
                  <a:pt x="3280" y="19584"/>
                  <a:pt x="3257" y="19509"/>
                </a:cubicBezTo>
                <a:cubicBezTo>
                  <a:pt x="3231" y="19488"/>
                  <a:pt x="3210" y="19470"/>
                  <a:pt x="3188" y="19452"/>
                </a:cubicBezTo>
                <a:lnTo>
                  <a:pt x="3139" y="19414"/>
                </a:lnTo>
                <a:lnTo>
                  <a:pt x="3128" y="19399"/>
                </a:lnTo>
                <a:lnTo>
                  <a:pt x="3118" y="19396"/>
                </a:lnTo>
                <a:lnTo>
                  <a:pt x="3045" y="19282"/>
                </a:lnTo>
                <a:cubicBezTo>
                  <a:pt x="2982" y="19184"/>
                  <a:pt x="2943" y="19122"/>
                  <a:pt x="2872" y="19000"/>
                </a:cubicBezTo>
                <a:cubicBezTo>
                  <a:pt x="2860" y="19047"/>
                  <a:pt x="2816" y="18927"/>
                  <a:pt x="2764" y="18885"/>
                </a:cubicBezTo>
                <a:cubicBezTo>
                  <a:pt x="2748" y="18851"/>
                  <a:pt x="2741" y="18792"/>
                  <a:pt x="2754" y="18801"/>
                </a:cubicBezTo>
                <a:lnTo>
                  <a:pt x="2762" y="18811"/>
                </a:lnTo>
                <a:lnTo>
                  <a:pt x="2638" y="18575"/>
                </a:lnTo>
                <a:cubicBezTo>
                  <a:pt x="2582" y="18483"/>
                  <a:pt x="2516" y="18387"/>
                  <a:pt x="2451" y="18292"/>
                </a:cubicBezTo>
                <a:cubicBezTo>
                  <a:pt x="2393" y="18189"/>
                  <a:pt x="2331" y="18090"/>
                  <a:pt x="2271" y="17989"/>
                </a:cubicBezTo>
                <a:lnTo>
                  <a:pt x="2142" y="17745"/>
                </a:lnTo>
                <a:close/>
                <a:moveTo>
                  <a:pt x="2175" y="17980"/>
                </a:moveTo>
                <a:lnTo>
                  <a:pt x="2297" y="18215"/>
                </a:lnTo>
                <a:cubicBezTo>
                  <a:pt x="2335" y="18299"/>
                  <a:pt x="2367" y="18382"/>
                  <a:pt x="2387" y="18469"/>
                </a:cubicBezTo>
                <a:cubicBezTo>
                  <a:pt x="2573" y="18731"/>
                  <a:pt x="2744" y="18841"/>
                  <a:pt x="2886" y="19154"/>
                </a:cubicBezTo>
                <a:cubicBezTo>
                  <a:pt x="2918" y="19151"/>
                  <a:pt x="2956" y="19210"/>
                  <a:pt x="2973" y="19224"/>
                </a:cubicBezTo>
                <a:lnTo>
                  <a:pt x="3063" y="19376"/>
                </a:lnTo>
                <a:lnTo>
                  <a:pt x="3061" y="19376"/>
                </a:lnTo>
                <a:cubicBezTo>
                  <a:pt x="3083" y="19420"/>
                  <a:pt x="3103" y="19459"/>
                  <a:pt x="3122" y="19496"/>
                </a:cubicBezTo>
                <a:lnTo>
                  <a:pt x="3147" y="19545"/>
                </a:lnTo>
                <a:lnTo>
                  <a:pt x="3118" y="19511"/>
                </a:lnTo>
                <a:cubicBezTo>
                  <a:pt x="3100" y="19487"/>
                  <a:pt x="3083" y="19459"/>
                  <a:pt x="3062" y="19421"/>
                </a:cubicBezTo>
                <a:cubicBezTo>
                  <a:pt x="3040" y="19417"/>
                  <a:pt x="3034" y="19438"/>
                  <a:pt x="2994" y="19408"/>
                </a:cubicBezTo>
                <a:cubicBezTo>
                  <a:pt x="3012" y="19433"/>
                  <a:pt x="2986" y="19451"/>
                  <a:pt x="3057" y="19554"/>
                </a:cubicBezTo>
                <a:cubicBezTo>
                  <a:pt x="2963" y="19447"/>
                  <a:pt x="2879" y="19296"/>
                  <a:pt x="2795" y="19146"/>
                </a:cubicBezTo>
                <a:cubicBezTo>
                  <a:pt x="2706" y="19018"/>
                  <a:pt x="2621" y="18868"/>
                  <a:pt x="2519" y="18804"/>
                </a:cubicBezTo>
                <a:cubicBezTo>
                  <a:pt x="2417" y="18517"/>
                  <a:pt x="2271" y="18333"/>
                  <a:pt x="2142" y="18064"/>
                </a:cubicBezTo>
                <a:cubicBezTo>
                  <a:pt x="2120" y="17948"/>
                  <a:pt x="2240" y="18150"/>
                  <a:pt x="2192" y="18051"/>
                </a:cubicBezTo>
                <a:lnTo>
                  <a:pt x="2175" y="17980"/>
                </a:lnTo>
                <a:close/>
                <a:moveTo>
                  <a:pt x="2450" y="18025"/>
                </a:moveTo>
                <a:lnTo>
                  <a:pt x="2524" y="18168"/>
                </a:lnTo>
                <a:lnTo>
                  <a:pt x="2503" y="18136"/>
                </a:lnTo>
                <a:cubicBezTo>
                  <a:pt x="2491" y="18120"/>
                  <a:pt x="2480" y="18104"/>
                  <a:pt x="2466" y="18094"/>
                </a:cubicBezTo>
                <a:cubicBezTo>
                  <a:pt x="2461" y="18083"/>
                  <a:pt x="2456" y="18069"/>
                  <a:pt x="2453" y="18055"/>
                </a:cubicBezTo>
                <a:lnTo>
                  <a:pt x="2450" y="18025"/>
                </a:lnTo>
                <a:close/>
                <a:moveTo>
                  <a:pt x="6231" y="18831"/>
                </a:moveTo>
                <a:lnTo>
                  <a:pt x="6238" y="18839"/>
                </a:lnTo>
                <a:cubicBezTo>
                  <a:pt x="6264" y="18860"/>
                  <a:pt x="6275" y="18840"/>
                  <a:pt x="6316" y="18880"/>
                </a:cubicBezTo>
                <a:cubicBezTo>
                  <a:pt x="6323" y="18893"/>
                  <a:pt x="6324" y="18899"/>
                  <a:pt x="6320" y="18900"/>
                </a:cubicBezTo>
                <a:lnTo>
                  <a:pt x="6316" y="18899"/>
                </a:lnTo>
                <a:lnTo>
                  <a:pt x="6312" y="18892"/>
                </a:lnTo>
                <a:lnTo>
                  <a:pt x="6308" y="18898"/>
                </a:lnTo>
                <a:lnTo>
                  <a:pt x="6302" y="18898"/>
                </a:lnTo>
                <a:cubicBezTo>
                  <a:pt x="6295" y="18896"/>
                  <a:pt x="6288" y="18894"/>
                  <a:pt x="6285" y="18899"/>
                </a:cubicBezTo>
                <a:lnTo>
                  <a:pt x="6286" y="18909"/>
                </a:lnTo>
                <a:lnTo>
                  <a:pt x="6272" y="18892"/>
                </a:lnTo>
                <a:lnTo>
                  <a:pt x="6231" y="18831"/>
                </a:lnTo>
                <a:close/>
                <a:moveTo>
                  <a:pt x="7562" y="19970"/>
                </a:moveTo>
                <a:lnTo>
                  <a:pt x="7618" y="20022"/>
                </a:lnTo>
                <a:cubicBezTo>
                  <a:pt x="7618" y="19996"/>
                  <a:pt x="7589" y="19997"/>
                  <a:pt x="7562" y="19970"/>
                </a:cubicBezTo>
                <a:close/>
                <a:moveTo>
                  <a:pt x="7649" y="20055"/>
                </a:moveTo>
                <a:lnTo>
                  <a:pt x="7659" y="20072"/>
                </a:lnTo>
                <a:lnTo>
                  <a:pt x="7670" y="20075"/>
                </a:lnTo>
                <a:lnTo>
                  <a:pt x="7651" y="20058"/>
                </a:lnTo>
                <a:lnTo>
                  <a:pt x="7649" y="20055"/>
                </a:lnTo>
                <a:close/>
                <a:moveTo>
                  <a:pt x="7812" y="20264"/>
                </a:moveTo>
                <a:lnTo>
                  <a:pt x="7814" y="20275"/>
                </a:lnTo>
                <a:cubicBezTo>
                  <a:pt x="7818" y="20282"/>
                  <a:pt x="7825" y="20289"/>
                  <a:pt x="7839" y="20289"/>
                </a:cubicBezTo>
                <a:lnTo>
                  <a:pt x="7812" y="20264"/>
                </a:lnTo>
                <a:close/>
                <a:moveTo>
                  <a:pt x="8110" y="21061"/>
                </a:moveTo>
                <a:cubicBezTo>
                  <a:pt x="8143" y="21188"/>
                  <a:pt x="8276" y="21337"/>
                  <a:pt x="8381" y="21469"/>
                </a:cubicBezTo>
                <a:cubicBezTo>
                  <a:pt x="8432" y="21507"/>
                  <a:pt x="8485" y="21550"/>
                  <a:pt x="8540" y="21596"/>
                </a:cubicBezTo>
                <a:lnTo>
                  <a:pt x="8544" y="21600"/>
                </a:lnTo>
                <a:lnTo>
                  <a:pt x="8665" y="21600"/>
                </a:lnTo>
                <a:lnTo>
                  <a:pt x="8421" y="21368"/>
                </a:lnTo>
                <a:cubicBezTo>
                  <a:pt x="8324" y="21272"/>
                  <a:pt x="8220" y="21170"/>
                  <a:pt x="8110" y="21061"/>
                </a:cubicBezTo>
                <a:close/>
                <a:moveTo>
                  <a:pt x="8102" y="21368"/>
                </a:moveTo>
                <a:cubicBezTo>
                  <a:pt x="8083" y="21361"/>
                  <a:pt x="8066" y="21361"/>
                  <a:pt x="8050" y="21369"/>
                </a:cubicBezTo>
                <a:cubicBezTo>
                  <a:pt x="8116" y="21443"/>
                  <a:pt x="8167" y="21504"/>
                  <a:pt x="8221" y="21564"/>
                </a:cubicBezTo>
                <a:lnTo>
                  <a:pt x="8257" y="21600"/>
                </a:lnTo>
                <a:lnTo>
                  <a:pt x="8351" y="21600"/>
                </a:lnTo>
                <a:lnTo>
                  <a:pt x="8294" y="21534"/>
                </a:lnTo>
                <a:cubicBezTo>
                  <a:pt x="8229" y="21460"/>
                  <a:pt x="8159" y="21387"/>
                  <a:pt x="8102" y="21368"/>
                </a:cubicBezTo>
                <a:close/>
              </a:path>
            </a:pathLst>
          </a:cu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3254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50;p4" descr="Google Shape;350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359" y="853479"/>
            <a:ext cx="10759441" cy="5151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Google Shape;358;ge6ff0324b0_0_26" descr="Google Shape;358;ge6ff0324b0_0_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0" y="1127562"/>
            <a:ext cx="9906000" cy="4602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3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25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0" grpId="1"/>
      <p:bldP build="whole" bldLvl="1" animBg="1" rev="0" advAuto="0" spid="31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satOff val="-54739"/>
            <a:lumOff val="1810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"/>
          <p:cNvSpPr txBox="1"/>
          <p:nvPr/>
        </p:nvSpPr>
        <p:spPr>
          <a:xfrm>
            <a:off x="1672748" y="343530"/>
            <a:ext cx="8846504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b="1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WHY Random Forest Classifier?</a:t>
            </a:r>
          </a:p>
        </p:txBody>
      </p:sp>
      <p:sp>
        <p:nvSpPr>
          <p:cNvPr id="314" name="Group 18"/>
          <p:cNvSpPr/>
          <p:nvPr/>
        </p:nvSpPr>
        <p:spPr>
          <a:xfrm>
            <a:off x="4944416" y="3048825"/>
            <a:ext cx="720968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 of all projects, random forest showed a greater advantage in terms of accuracy, most of which are above 80% </a:t>
            </a:r>
          </a:p>
        </p:txBody>
      </p:sp>
      <p:pic>
        <p:nvPicPr>
          <p:cNvPr id="315" name="image5.jpeg" descr="image5.jpe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37085" t="0" r="1586" b="0"/>
          <a:stretch>
            <a:fillRect/>
          </a:stretch>
        </p:blipFill>
        <p:spPr>
          <a:xfrm>
            <a:off x="-47396" y="1288260"/>
            <a:ext cx="5534820" cy="5078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451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16" name="Group 18"/>
          <p:cNvSpPr/>
          <p:nvPr/>
        </p:nvSpPr>
        <p:spPr>
          <a:xfrm>
            <a:off x="4944416" y="2205124"/>
            <a:ext cx="720968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Finding data from similar projects on Github, stack over flow … </a:t>
            </a:r>
          </a:p>
        </p:txBody>
      </p:sp>
      <p:grpSp>
        <p:nvGrpSpPr>
          <p:cNvPr id="376" name="Group 130"/>
          <p:cNvGrpSpPr/>
          <p:nvPr/>
        </p:nvGrpSpPr>
        <p:grpSpPr>
          <a:xfrm>
            <a:off x="9112008" y="3967477"/>
            <a:ext cx="3151626" cy="3458956"/>
            <a:chOff x="0" y="0"/>
            <a:chExt cx="3151624" cy="3458955"/>
          </a:xfrm>
        </p:grpSpPr>
        <p:grpSp>
          <p:nvGrpSpPr>
            <p:cNvPr id="344" name="Group 131"/>
            <p:cNvGrpSpPr/>
            <p:nvPr/>
          </p:nvGrpSpPr>
          <p:grpSpPr>
            <a:xfrm>
              <a:off x="94321" y="68024"/>
              <a:ext cx="2506960" cy="2574659"/>
              <a:chOff x="0" y="0"/>
              <a:chExt cx="2506959" cy="2574658"/>
            </a:xfrm>
          </p:grpSpPr>
          <p:sp>
            <p:nvSpPr>
              <p:cNvPr id="317" name="Isosceles Triangle 20"/>
              <p:cNvSpPr/>
              <p:nvPr/>
            </p:nvSpPr>
            <p:spPr>
              <a:xfrm rot="8201235">
                <a:off x="2163385" y="1665857"/>
                <a:ext cx="276634" cy="305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600" fill="norm" stroke="1" extrusionOk="0">
                    <a:moveTo>
                      <a:pt x="7196" y="21130"/>
                    </a:moveTo>
                    <a:cubicBezTo>
                      <a:pt x="6616" y="20592"/>
                      <a:pt x="6250" y="19862"/>
                      <a:pt x="6226" y="19050"/>
                    </a:cubicBezTo>
                    <a:cubicBezTo>
                      <a:pt x="6186" y="17713"/>
                      <a:pt x="7085" y="16551"/>
                      <a:pt x="8384" y="16093"/>
                    </a:cubicBezTo>
                    <a:lnTo>
                      <a:pt x="8242" y="11348"/>
                    </a:lnTo>
                    <a:lnTo>
                      <a:pt x="5263" y="11286"/>
                    </a:lnTo>
                    <a:lnTo>
                      <a:pt x="5263" y="12192"/>
                    </a:lnTo>
                    <a:cubicBezTo>
                      <a:pt x="5263" y="12465"/>
                      <a:pt x="5019" y="12686"/>
                      <a:pt x="4719" y="12686"/>
                    </a:cubicBezTo>
                    <a:lnTo>
                      <a:pt x="3312" y="12686"/>
                    </a:lnTo>
                    <a:cubicBezTo>
                      <a:pt x="3213" y="12907"/>
                      <a:pt x="3174" y="13138"/>
                      <a:pt x="3136" y="13465"/>
                    </a:cubicBezTo>
                    <a:lnTo>
                      <a:pt x="1269" y="13465"/>
                    </a:lnTo>
                    <a:cubicBezTo>
                      <a:pt x="1291" y="13180"/>
                      <a:pt x="1272" y="12931"/>
                      <a:pt x="1189" y="12686"/>
                    </a:cubicBezTo>
                    <a:lnTo>
                      <a:pt x="36" y="12686"/>
                    </a:lnTo>
                    <a:cubicBezTo>
                      <a:pt x="5" y="12250"/>
                      <a:pt x="-6" y="11860"/>
                      <a:pt x="2" y="11495"/>
                    </a:cubicBezTo>
                    <a:cubicBezTo>
                      <a:pt x="27" y="10401"/>
                      <a:pt x="222" y="9530"/>
                      <a:pt x="533" y="8291"/>
                    </a:cubicBezTo>
                    <a:cubicBezTo>
                      <a:pt x="1303" y="5890"/>
                      <a:pt x="2459" y="4167"/>
                      <a:pt x="4387" y="2607"/>
                    </a:cubicBezTo>
                    <a:cubicBezTo>
                      <a:pt x="3397" y="5870"/>
                      <a:pt x="3137" y="6844"/>
                      <a:pt x="3737" y="7633"/>
                    </a:cubicBezTo>
                    <a:cubicBezTo>
                      <a:pt x="4447" y="7770"/>
                      <a:pt x="3971" y="7655"/>
                      <a:pt x="4719" y="7818"/>
                    </a:cubicBezTo>
                    <a:cubicBezTo>
                      <a:pt x="5045" y="7912"/>
                      <a:pt x="5263" y="8039"/>
                      <a:pt x="5263" y="8312"/>
                    </a:cubicBezTo>
                    <a:lnTo>
                      <a:pt x="5263" y="9007"/>
                    </a:lnTo>
                    <a:lnTo>
                      <a:pt x="8170" y="8946"/>
                    </a:lnTo>
                    <a:lnTo>
                      <a:pt x="8069" y="5565"/>
                    </a:lnTo>
                    <a:cubicBezTo>
                      <a:pt x="6745" y="5172"/>
                      <a:pt x="5778" y="4055"/>
                      <a:pt x="5738" y="2718"/>
                    </a:cubicBezTo>
                    <a:cubicBezTo>
                      <a:pt x="5705" y="1636"/>
                      <a:pt x="6288" y="668"/>
                      <a:pt x="7199" y="93"/>
                    </a:cubicBezTo>
                    <a:lnTo>
                      <a:pt x="7292" y="3194"/>
                    </a:lnTo>
                    <a:lnTo>
                      <a:pt x="11052" y="3102"/>
                    </a:lnTo>
                    <a:lnTo>
                      <a:pt x="10959" y="0"/>
                    </a:lnTo>
                    <a:cubicBezTo>
                      <a:pt x="11904" y="530"/>
                      <a:pt x="12543" y="1467"/>
                      <a:pt x="12576" y="2550"/>
                    </a:cubicBezTo>
                    <a:cubicBezTo>
                      <a:pt x="12616" y="3887"/>
                      <a:pt x="11717" y="5049"/>
                      <a:pt x="10418" y="5507"/>
                    </a:cubicBezTo>
                    <a:lnTo>
                      <a:pt x="10519" y="8897"/>
                    </a:lnTo>
                    <a:lnTo>
                      <a:pt x="21594" y="8665"/>
                    </a:lnTo>
                    <a:lnTo>
                      <a:pt x="21594" y="11628"/>
                    </a:lnTo>
                    <a:lnTo>
                      <a:pt x="10594" y="11398"/>
                    </a:lnTo>
                    <a:lnTo>
                      <a:pt x="10733" y="16035"/>
                    </a:lnTo>
                    <a:cubicBezTo>
                      <a:pt x="12057" y="16428"/>
                      <a:pt x="13024" y="17545"/>
                      <a:pt x="13064" y="18882"/>
                    </a:cubicBezTo>
                    <a:cubicBezTo>
                      <a:pt x="13096" y="19964"/>
                      <a:pt x="12514" y="20932"/>
                      <a:pt x="11603" y="21507"/>
                    </a:cubicBezTo>
                    <a:lnTo>
                      <a:pt x="11510" y="18406"/>
                    </a:lnTo>
                    <a:lnTo>
                      <a:pt x="7750" y="18498"/>
                    </a:lnTo>
                    <a:lnTo>
                      <a:pt x="7842" y="21600"/>
                    </a:lnTo>
                    <a:cubicBezTo>
                      <a:pt x="7606" y="21468"/>
                      <a:pt x="7389" y="21310"/>
                      <a:pt x="7196" y="21130"/>
                    </a:cubicBezTo>
                    <a:close/>
                    <a:moveTo>
                      <a:pt x="225" y="16284"/>
                    </a:moveTo>
                    <a:cubicBezTo>
                      <a:pt x="127" y="16194"/>
                      <a:pt x="66" y="16071"/>
                      <a:pt x="66" y="15934"/>
                    </a:cubicBezTo>
                    <a:lnTo>
                      <a:pt x="66" y="13959"/>
                    </a:lnTo>
                    <a:cubicBezTo>
                      <a:pt x="66" y="13686"/>
                      <a:pt x="310" y="13465"/>
                      <a:pt x="610" y="13465"/>
                    </a:cubicBezTo>
                    <a:lnTo>
                      <a:pt x="3815" y="13465"/>
                    </a:lnTo>
                    <a:cubicBezTo>
                      <a:pt x="4116" y="13465"/>
                      <a:pt x="4360" y="13686"/>
                      <a:pt x="4360" y="13959"/>
                    </a:cubicBezTo>
                    <a:lnTo>
                      <a:pt x="4360" y="15934"/>
                    </a:lnTo>
                    <a:cubicBezTo>
                      <a:pt x="4360" y="16207"/>
                      <a:pt x="4116" y="16428"/>
                      <a:pt x="3815" y="16428"/>
                    </a:cubicBezTo>
                    <a:lnTo>
                      <a:pt x="610" y="16428"/>
                    </a:lnTo>
                    <a:cubicBezTo>
                      <a:pt x="460" y="16428"/>
                      <a:pt x="324" y="16373"/>
                      <a:pt x="225" y="1628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8" name="Oval 21"/>
              <p:cNvSpPr/>
              <p:nvPr/>
            </p:nvSpPr>
            <p:spPr>
              <a:xfrm rot="20700000">
                <a:off x="72609" y="726002"/>
                <a:ext cx="254177" cy="2064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15" y="10551"/>
                    </a:moveTo>
                    <a:cubicBezTo>
                      <a:pt x="5925" y="10125"/>
                      <a:pt x="4598" y="11068"/>
                      <a:pt x="4252" y="12657"/>
                    </a:cubicBezTo>
                    <a:cubicBezTo>
                      <a:pt x="3907" y="14245"/>
                      <a:pt x="4672" y="15878"/>
                      <a:pt x="5963" y="16304"/>
                    </a:cubicBezTo>
                    <a:cubicBezTo>
                      <a:pt x="7253" y="16730"/>
                      <a:pt x="8580" y="15787"/>
                      <a:pt x="8925" y="14198"/>
                    </a:cubicBezTo>
                    <a:cubicBezTo>
                      <a:pt x="9271" y="12610"/>
                      <a:pt x="8505" y="10977"/>
                      <a:pt x="7215" y="10551"/>
                    </a:cubicBezTo>
                    <a:close/>
                    <a:moveTo>
                      <a:pt x="7645" y="8573"/>
                    </a:moveTo>
                    <a:cubicBezTo>
                      <a:pt x="9823" y="9292"/>
                      <a:pt x="11115" y="12047"/>
                      <a:pt x="10532" y="14728"/>
                    </a:cubicBezTo>
                    <a:cubicBezTo>
                      <a:pt x="9948" y="17409"/>
                      <a:pt x="7710" y="19000"/>
                      <a:pt x="5532" y="18282"/>
                    </a:cubicBezTo>
                    <a:cubicBezTo>
                      <a:pt x="3355" y="17563"/>
                      <a:pt x="2062" y="14808"/>
                      <a:pt x="2646" y="12127"/>
                    </a:cubicBezTo>
                    <a:cubicBezTo>
                      <a:pt x="3229" y="9446"/>
                      <a:pt x="5468" y="7855"/>
                      <a:pt x="7645" y="8573"/>
                    </a:cubicBezTo>
                    <a:close/>
                    <a:moveTo>
                      <a:pt x="7802" y="7854"/>
                    </a:moveTo>
                    <a:cubicBezTo>
                      <a:pt x="5302" y="7030"/>
                      <a:pt x="2732" y="8856"/>
                      <a:pt x="2062" y="11934"/>
                    </a:cubicBezTo>
                    <a:cubicBezTo>
                      <a:pt x="1392" y="15012"/>
                      <a:pt x="2876" y="18176"/>
                      <a:pt x="5376" y="19001"/>
                    </a:cubicBezTo>
                    <a:cubicBezTo>
                      <a:pt x="7876" y="19825"/>
                      <a:pt x="10446" y="17999"/>
                      <a:pt x="11116" y="14921"/>
                    </a:cubicBezTo>
                    <a:cubicBezTo>
                      <a:pt x="11786" y="11843"/>
                      <a:pt x="10302" y="8679"/>
                      <a:pt x="7802" y="7854"/>
                    </a:cubicBezTo>
                    <a:close/>
                    <a:moveTo>
                      <a:pt x="17383" y="10343"/>
                    </a:moveTo>
                    <a:cubicBezTo>
                      <a:pt x="17275" y="10316"/>
                      <a:pt x="17162" y="10301"/>
                      <a:pt x="17047" y="10301"/>
                    </a:cubicBezTo>
                    <a:cubicBezTo>
                      <a:pt x="16125" y="10301"/>
                      <a:pt x="15378" y="11221"/>
                      <a:pt x="15378" y="12356"/>
                    </a:cubicBezTo>
                    <a:cubicBezTo>
                      <a:pt x="15378" y="13490"/>
                      <a:pt x="16125" y="14410"/>
                      <a:pt x="17047" y="14410"/>
                    </a:cubicBezTo>
                    <a:cubicBezTo>
                      <a:pt x="17969" y="14410"/>
                      <a:pt x="18716" y="13490"/>
                      <a:pt x="18716" y="12356"/>
                    </a:cubicBezTo>
                    <a:cubicBezTo>
                      <a:pt x="18716" y="11363"/>
                      <a:pt x="18144" y="10534"/>
                      <a:pt x="17383" y="10343"/>
                    </a:cubicBezTo>
                    <a:close/>
                    <a:moveTo>
                      <a:pt x="17615" y="8959"/>
                    </a:moveTo>
                    <a:cubicBezTo>
                      <a:pt x="18898" y="9282"/>
                      <a:pt x="19863" y="10680"/>
                      <a:pt x="19863" y="12356"/>
                    </a:cubicBezTo>
                    <a:cubicBezTo>
                      <a:pt x="19863" y="14270"/>
                      <a:pt x="18602" y="15823"/>
                      <a:pt x="17047" y="15823"/>
                    </a:cubicBezTo>
                    <a:cubicBezTo>
                      <a:pt x="15492" y="15823"/>
                      <a:pt x="14231" y="14270"/>
                      <a:pt x="14231" y="12356"/>
                    </a:cubicBezTo>
                    <a:cubicBezTo>
                      <a:pt x="14231" y="10441"/>
                      <a:pt x="15492" y="8889"/>
                      <a:pt x="17047" y="8889"/>
                    </a:cubicBezTo>
                    <a:cubicBezTo>
                      <a:pt x="17242" y="8889"/>
                      <a:pt x="17431" y="8913"/>
                      <a:pt x="17615" y="8959"/>
                    </a:cubicBezTo>
                    <a:close/>
                    <a:moveTo>
                      <a:pt x="7350" y="5135"/>
                    </a:moveTo>
                    <a:lnTo>
                      <a:pt x="9298" y="5777"/>
                    </a:lnTo>
                    <a:lnTo>
                      <a:pt x="9270" y="7820"/>
                    </a:lnTo>
                    <a:lnTo>
                      <a:pt x="9219" y="7804"/>
                    </a:lnTo>
                    <a:cubicBezTo>
                      <a:pt x="9634" y="8091"/>
                      <a:pt x="10010" y="8444"/>
                      <a:pt x="10327" y="8862"/>
                    </a:cubicBezTo>
                    <a:lnTo>
                      <a:pt x="11805" y="8410"/>
                    </a:lnTo>
                    <a:lnTo>
                      <a:pt x="12751" y="10603"/>
                    </a:lnTo>
                    <a:lnTo>
                      <a:pt x="11699" y="11771"/>
                    </a:lnTo>
                    <a:cubicBezTo>
                      <a:pt x="11831" y="12363"/>
                      <a:pt x="11893" y="12982"/>
                      <a:pt x="11871" y="13612"/>
                    </a:cubicBezTo>
                    <a:lnTo>
                      <a:pt x="13185" y="14510"/>
                    </a:lnTo>
                    <a:lnTo>
                      <a:pt x="12663" y="16909"/>
                    </a:lnTo>
                    <a:lnTo>
                      <a:pt x="11068" y="16876"/>
                    </a:lnTo>
                    <a:cubicBezTo>
                      <a:pt x="10866" y="17291"/>
                      <a:pt x="10622" y="17665"/>
                      <a:pt x="10348" y="17999"/>
                    </a:cubicBezTo>
                    <a:lnTo>
                      <a:pt x="10872" y="19683"/>
                    </a:lnTo>
                    <a:lnTo>
                      <a:pt x="9220" y="21107"/>
                    </a:lnTo>
                    <a:lnTo>
                      <a:pt x="7966" y="19767"/>
                    </a:lnTo>
                    <a:lnTo>
                      <a:pt x="8119" y="19636"/>
                    </a:lnTo>
                    <a:cubicBezTo>
                      <a:pt x="7639" y="19827"/>
                      <a:pt x="7131" y="19919"/>
                      <a:pt x="6614" y="19916"/>
                    </a:cubicBezTo>
                    <a:lnTo>
                      <a:pt x="5854" y="21600"/>
                    </a:lnTo>
                    <a:lnTo>
                      <a:pt x="3906" y="20957"/>
                    </a:lnTo>
                    <a:lnTo>
                      <a:pt x="3932" y="19031"/>
                    </a:lnTo>
                    <a:cubicBezTo>
                      <a:pt x="3519" y="18741"/>
                      <a:pt x="3146" y="18387"/>
                      <a:pt x="2831" y="17968"/>
                    </a:cubicBezTo>
                    <a:lnTo>
                      <a:pt x="2857" y="18035"/>
                    </a:lnTo>
                    <a:lnTo>
                      <a:pt x="1227" y="18423"/>
                    </a:lnTo>
                    <a:lnTo>
                      <a:pt x="375" y="16173"/>
                    </a:lnTo>
                    <a:lnTo>
                      <a:pt x="1477" y="15073"/>
                    </a:lnTo>
                    <a:cubicBezTo>
                      <a:pt x="1359" y="14542"/>
                      <a:pt x="1298" y="13989"/>
                      <a:pt x="1297" y="13426"/>
                    </a:cubicBezTo>
                    <a:lnTo>
                      <a:pt x="0" y="12539"/>
                    </a:lnTo>
                    <a:lnTo>
                      <a:pt x="522" y="10141"/>
                    </a:lnTo>
                    <a:lnTo>
                      <a:pt x="2009" y="10172"/>
                    </a:lnTo>
                    <a:cubicBezTo>
                      <a:pt x="2211" y="9733"/>
                      <a:pt x="2454" y="9334"/>
                      <a:pt x="2730" y="8976"/>
                    </a:cubicBezTo>
                    <a:lnTo>
                      <a:pt x="2232" y="7085"/>
                    </a:lnTo>
                    <a:lnTo>
                      <a:pt x="3942" y="5770"/>
                    </a:lnTo>
                    <a:lnTo>
                      <a:pt x="5137" y="7188"/>
                    </a:lnTo>
                    <a:lnTo>
                      <a:pt x="5125" y="7197"/>
                    </a:lnTo>
                    <a:cubicBezTo>
                      <a:pt x="5594" y="7015"/>
                      <a:pt x="6090" y="6931"/>
                      <a:pt x="6595" y="6938"/>
                    </a:cubicBezTo>
                    <a:lnTo>
                      <a:pt x="6544" y="6921"/>
                    </a:lnTo>
                    <a:close/>
                    <a:moveTo>
                      <a:pt x="17699" y="8456"/>
                    </a:moveTo>
                    <a:cubicBezTo>
                      <a:pt x="17488" y="8403"/>
                      <a:pt x="17270" y="8375"/>
                      <a:pt x="17047" y="8375"/>
                    </a:cubicBezTo>
                    <a:cubicBezTo>
                      <a:pt x="15261" y="8375"/>
                      <a:pt x="13814" y="10157"/>
                      <a:pt x="13814" y="12356"/>
                    </a:cubicBezTo>
                    <a:cubicBezTo>
                      <a:pt x="13814" y="14554"/>
                      <a:pt x="15261" y="16336"/>
                      <a:pt x="17047" y="16336"/>
                    </a:cubicBezTo>
                    <a:cubicBezTo>
                      <a:pt x="18833" y="16336"/>
                      <a:pt x="20281" y="14554"/>
                      <a:pt x="20281" y="12356"/>
                    </a:cubicBezTo>
                    <a:cubicBezTo>
                      <a:pt x="20281" y="10432"/>
                      <a:pt x="19172" y="8827"/>
                      <a:pt x="17699" y="8456"/>
                    </a:cubicBezTo>
                    <a:close/>
                    <a:moveTo>
                      <a:pt x="17743" y="6662"/>
                    </a:moveTo>
                    <a:lnTo>
                      <a:pt x="18021" y="8030"/>
                    </a:lnTo>
                    <a:lnTo>
                      <a:pt x="17984" y="8030"/>
                    </a:lnTo>
                    <a:cubicBezTo>
                      <a:pt x="18303" y="8130"/>
                      <a:pt x="18604" y="8283"/>
                      <a:pt x="18876" y="8492"/>
                    </a:cubicBezTo>
                    <a:lnTo>
                      <a:pt x="19795" y="7866"/>
                    </a:lnTo>
                    <a:lnTo>
                      <a:pt x="20744" y="9119"/>
                    </a:lnTo>
                    <a:lnTo>
                      <a:pt x="20212" y="10128"/>
                    </a:lnTo>
                    <a:cubicBezTo>
                      <a:pt x="20386" y="10494"/>
                      <a:pt x="20517" y="10893"/>
                      <a:pt x="20594" y="11317"/>
                    </a:cubicBezTo>
                    <a:lnTo>
                      <a:pt x="21600" y="11627"/>
                    </a:lnTo>
                    <a:lnTo>
                      <a:pt x="21600" y="13340"/>
                    </a:lnTo>
                    <a:lnTo>
                      <a:pt x="20532" y="13669"/>
                    </a:lnTo>
                    <a:cubicBezTo>
                      <a:pt x="20458" y="13990"/>
                      <a:pt x="20349" y="14293"/>
                      <a:pt x="20215" y="14576"/>
                    </a:cubicBezTo>
                    <a:lnTo>
                      <a:pt x="20809" y="15582"/>
                    </a:lnTo>
                    <a:lnTo>
                      <a:pt x="19914" y="16895"/>
                    </a:lnTo>
                    <a:lnTo>
                      <a:pt x="18885" y="16278"/>
                    </a:lnTo>
                    <a:lnTo>
                      <a:pt x="18967" y="16156"/>
                    </a:lnTo>
                    <a:cubicBezTo>
                      <a:pt x="18675" y="16389"/>
                      <a:pt x="18350" y="16562"/>
                      <a:pt x="18005" y="16674"/>
                    </a:cubicBezTo>
                    <a:lnTo>
                      <a:pt x="17743" y="17963"/>
                    </a:lnTo>
                    <a:lnTo>
                      <a:pt x="16351" y="17963"/>
                    </a:lnTo>
                    <a:lnTo>
                      <a:pt x="16090" y="16674"/>
                    </a:lnTo>
                    <a:cubicBezTo>
                      <a:pt x="15772" y="16571"/>
                      <a:pt x="15473" y="16417"/>
                      <a:pt x="15202" y="16207"/>
                    </a:cubicBezTo>
                    <a:lnTo>
                      <a:pt x="15228" y="16246"/>
                    </a:lnTo>
                    <a:lnTo>
                      <a:pt x="14199" y="16863"/>
                    </a:lnTo>
                    <a:lnTo>
                      <a:pt x="13304" y="15551"/>
                    </a:lnTo>
                    <a:lnTo>
                      <a:pt x="13879" y="14576"/>
                    </a:lnTo>
                    <a:cubicBezTo>
                      <a:pt x="13724" y="14248"/>
                      <a:pt x="13603" y="13893"/>
                      <a:pt x="13521" y="13518"/>
                    </a:cubicBezTo>
                    <a:lnTo>
                      <a:pt x="12528" y="13212"/>
                    </a:lnTo>
                    <a:lnTo>
                      <a:pt x="12528" y="11499"/>
                    </a:lnTo>
                    <a:lnTo>
                      <a:pt x="13523" y="11193"/>
                    </a:lnTo>
                    <a:cubicBezTo>
                      <a:pt x="13594" y="10856"/>
                      <a:pt x="13698" y="10537"/>
                      <a:pt x="13830" y="10238"/>
                    </a:cubicBezTo>
                    <a:lnTo>
                      <a:pt x="13224" y="9087"/>
                    </a:lnTo>
                    <a:lnTo>
                      <a:pt x="14173" y="7834"/>
                    </a:lnTo>
                    <a:lnTo>
                      <a:pt x="15175" y="8517"/>
                    </a:lnTo>
                    <a:lnTo>
                      <a:pt x="15168" y="8526"/>
                    </a:lnTo>
                    <a:cubicBezTo>
                      <a:pt x="15454" y="8301"/>
                      <a:pt x="15773" y="8136"/>
                      <a:pt x="16110" y="8030"/>
                    </a:cubicBezTo>
                    <a:lnTo>
                      <a:pt x="16074" y="8030"/>
                    </a:lnTo>
                    <a:lnTo>
                      <a:pt x="16351" y="6662"/>
                    </a:lnTo>
                    <a:close/>
                    <a:moveTo>
                      <a:pt x="14722" y="2620"/>
                    </a:moveTo>
                    <a:cubicBezTo>
                      <a:pt x="14507" y="2536"/>
                      <a:pt x="14271" y="2528"/>
                      <a:pt x="14039" y="2612"/>
                    </a:cubicBezTo>
                    <a:cubicBezTo>
                      <a:pt x="13420" y="2837"/>
                      <a:pt x="13067" y="3636"/>
                      <a:pt x="13249" y="4398"/>
                    </a:cubicBezTo>
                    <a:cubicBezTo>
                      <a:pt x="13432" y="5159"/>
                      <a:pt x="14081" y="5594"/>
                      <a:pt x="14700" y="5370"/>
                    </a:cubicBezTo>
                    <a:cubicBezTo>
                      <a:pt x="15318" y="5145"/>
                      <a:pt x="15672" y="4346"/>
                      <a:pt x="15490" y="3584"/>
                    </a:cubicBezTo>
                    <a:cubicBezTo>
                      <a:pt x="15375" y="3108"/>
                      <a:pt x="15079" y="2760"/>
                      <a:pt x="14722" y="2620"/>
                    </a:cubicBezTo>
                    <a:close/>
                    <a:moveTo>
                      <a:pt x="15492" y="307"/>
                    </a:moveTo>
                    <a:lnTo>
                      <a:pt x="16330" y="917"/>
                    </a:lnTo>
                    <a:lnTo>
                      <a:pt x="16135" y="1725"/>
                    </a:lnTo>
                    <a:cubicBezTo>
                      <a:pt x="16311" y="1927"/>
                      <a:pt x="16463" y="2163"/>
                      <a:pt x="16583" y="2430"/>
                    </a:cubicBezTo>
                    <a:lnTo>
                      <a:pt x="17308" y="2392"/>
                    </a:lnTo>
                    <a:lnTo>
                      <a:pt x="17584" y="3542"/>
                    </a:lnTo>
                    <a:lnTo>
                      <a:pt x="16920" y="4023"/>
                    </a:lnTo>
                    <a:cubicBezTo>
                      <a:pt x="16921" y="4256"/>
                      <a:pt x="16897" y="4486"/>
                      <a:pt x="16853" y="4709"/>
                    </a:cubicBezTo>
                    <a:lnTo>
                      <a:pt x="17413" y="5240"/>
                    </a:lnTo>
                    <a:lnTo>
                      <a:pt x="17024" y="6338"/>
                    </a:lnTo>
                    <a:lnTo>
                      <a:pt x="16234" y="6175"/>
                    </a:lnTo>
                    <a:lnTo>
                      <a:pt x="16269" y="6074"/>
                    </a:lnTo>
                    <a:cubicBezTo>
                      <a:pt x="16111" y="6301"/>
                      <a:pt x="15921" y="6497"/>
                      <a:pt x="15707" y="6656"/>
                    </a:cubicBezTo>
                    <a:lnTo>
                      <a:pt x="15738" y="7585"/>
                    </a:lnTo>
                    <a:lnTo>
                      <a:pt x="14804" y="7924"/>
                    </a:lnTo>
                    <a:lnTo>
                      <a:pt x="14421" y="7122"/>
                    </a:lnTo>
                    <a:cubicBezTo>
                      <a:pt x="14192" y="7131"/>
                      <a:pt x="13966" y="7101"/>
                      <a:pt x="13750" y="7026"/>
                    </a:cubicBezTo>
                    <a:lnTo>
                      <a:pt x="13774" y="7045"/>
                    </a:lnTo>
                    <a:lnTo>
                      <a:pt x="13183" y="7710"/>
                    </a:lnTo>
                    <a:lnTo>
                      <a:pt x="12371" y="7048"/>
                    </a:lnTo>
                    <a:lnTo>
                      <a:pt x="12600" y="6253"/>
                    </a:lnTo>
                    <a:cubicBezTo>
                      <a:pt x="12443" y="6071"/>
                      <a:pt x="12305" y="5862"/>
                      <a:pt x="12190" y="5630"/>
                    </a:cubicBezTo>
                    <a:lnTo>
                      <a:pt x="11474" y="5667"/>
                    </a:lnTo>
                    <a:lnTo>
                      <a:pt x="11198" y="4518"/>
                    </a:lnTo>
                    <a:lnTo>
                      <a:pt x="11817" y="4069"/>
                    </a:lnTo>
                    <a:cubicBezTo>
                      <a:pt x="11811" y="3826"/>
                      <a:pt x="11829" y="3586"/>
                      <a:pt x="11870" y="3354"/>
                    </a:cubicBezTo>
                    <a:lnTo>
                      <a:pt x="11278" y="2729"/>
                    </a:lnTo>
                    <a:lnTo>
                      <a:pt x="11713" y="1657"/>
                    </a:lnTo>
                    <a:lnTo>
                      <a:pt x="12495" y="1871"/>
                    </a:lnTo>
                    <a:lnTo>
                      <a:pt x="12492" y="1878"/>
                    </a:lnTo>
                    <a:cubicBezTo>
                      <a:pt x="12648" y="1658"/>
                      <a:pt x="12835" y="1469"/>
                      <a:pt x="13045" y="1316"/>
                    </a:cubicBezTo>
                    <a:lnTo>
                      <a:pt x="13020" y="1325"/>
                    </a:lnTo>
                    <a:lnTo>
                      <a:pt x="12987" y="339"/>
                    </a:lnTo>
                    <a:lnTo>
                      <a:pt x="13921" y="0"/>
                    </a:lnTo>
                    <a:lnTo>
                      <a:pt x="14327" y="850"/>
                    </a:lnTo>
                    <a:lnTo>
                      <a:pt x="14303" y="859"/>
                    </a:lnTo>
                    <a:cubicBezTo>
                      <a:pt x="14533" y="849"/>
                      <a:pt x="14759" y="878"/>
                      <a:pt x="14976" y="9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9" name="Round Same Side Corner Rectangle 2"/>
              <p:cNvSpPr/>
              <p:nvPr/>
            </p:nvSpPr>
            <p:spPr>
              <a:xfrm flipH="1" rot="5400000">
                <a:off x="2153715" y="697315"/>
                <a:ext cx="254177" cy="25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4" fill="norm" stroke="1" extrusionOk="0">
                    <a:moveTo>
                      <a:pt x="16911" y="19321"/>
                    </a:moveTo>
                    <a:cubicBezTo>
                      <a:pt x="16933" y="20113"/>
                      <a:pt x="16356" y="20845"/>
                      <a:pt x="15422" y="21210"/>
                    </a:cubicBezTo>
                    <a:cubicBezTo>
                      <a:pt x="14639" y="21516"/>
                      <a:pt x="13710" y="21522"/>
                      <a:pt x="12921" y="21226"/>
                    </a:cubicBezTo>
                    <a:cubicBezTo>
                      <a:pt x="11982" y="20875"/>
                      <a:pt x="11389" y="20154"/>
                      <a:pt x="11389" y="19365"/>
                    </a:cubicBezTo>
                    <a:cubicBezTo>
                      <a:pt x="13230" y="19350"/>
                      <a:pt x="15070" y="19335"/>
                      <a:pt x="16911" y="19321"/>
                    </a:cubicBezTo>
                    <a:close/>
                    <a:moveTo>
                      <a:pt x="16911" y="2079"/>
                    </a:moveTo>
                    <a:cubicBezTo>
                      <a:pt x="15071" y="2094"/>
                      <a:pt x="13230" y="2109"/>
                      <a:pt x="11390" y="2123"/>
                    </a:cubicBezTo>
                    <a:cubicBezTo>
                      <a:pt x="11367" y="1331"/>
                      <a:pt x="11945" y="599"/>
                      <a:pt x="12878" y="234"/>
                    </a:cubicBezTo>
                    <a:cubicBezTo>
                      <a:pt x="13661" y="-72"/>
                      <a:pt x="14590" y="-78"/>
                      <a:pt x="15380" y="218"/>
                    </a:cubicBezTo>
                    <a:cubicBezTo>
                      <a:pt x="16318" y="569"/>
                      <a:pt x="16911" y="1290"/>
                      <a:pt x="16911" y="2079"/>
                    </a:cubicBezTo>
                    <a:close/>
                    <a:moveTo>
                      <a:pt x="17661" y="3598"/>
                    </a:moveTo>
                    <a:lnTo>
                      <a:pt x="17661" y="9133"/>
                    </a:lnTo>
                    <a:lnTo>
                      <a:pt x="10639" y="9133"/>
                    </a:lnTo>
                    <a:lnTo>
                      <a:pt x="10639" y="7910"/>
                    </a:lnTo>
                    <a:lnTo>
                      <a:pt x="1325" y="7910"/>
                    </a:lnTo>
                    <a:cubicBezTo>
                      <a:pt x="593" y="7910"/>
                      <a:pt x="0" y="7399"/>
                      <a:pt x="0" y="6768"/>
                    </a:cubicBezTo>
                    <a:lnTo>
                      <a:pt x="0" y="5136"/>
                    </a:lnTo>
                    <a:cubicBezTo>
                      <a:pt x="0" y="4505"/>
                      <a:pt x="593" y="3994"/>
                      <a:pt x="1325" y="3994"/>
                    </a:cubicBezTo>
                    <a:lnTo>
                      <a:pt x="10639" y="3994"/>
                    </a:lnTo>
                    <a:lnTo>
                      <a:pt x="10639" y="3598"/>
                    </a:lnTo>
                    <a:cubicBezTo>
                      <a:pt x="10639" y="3041"/>
                      <a:pt x="11163" y="2590"/>
                      <a:pt x="11810" y="2590"/>
                    </a:cubicBezTo>
                    <a:lnTo>
                      <a:pt x="16491" y="2590"/>
                    </a:lnTo>
                    <a:cubicBezTo>
                      <a:pt x="17137" y="2590"/>
                      <a:pt x="17661" y="3041"/>
                      <a:pt x="17661" y="3598"/>
                    </a:cubicBezTo>
                    <a:close/>
                    <a:moveTo>
                      <a:pt x="20874" y="16428"/>
                    </a:moveTo>
                    <a:lnTo>
                      <a:pt x="7427" y="16428"/>
                    </a:lnTo>
                    <a:cubicBezTo>
                      <a:pt x="8870" y="14305"/>
                      <a:pt x="9732" y="12260"/>
                      <a:pt x="10550" y="9541"/>
                    </a:cubicBezTo>
                    <a:lnTo>
                      <a:pt x="17750" y="9541"/>
                    </a:lnTo>
                    <a:cubicBezTo>
                      <a:pt x="18456" y="11990"/>
                      <a:pt x="19274" y="14248"/>
                      <a:pt x="20874" y="16428"/>
                    </a:cubicBezTo>
                    <a:close/>
                    <a:moveTo>
                      <a:pt x="21600" y="17767"/>
                    </a:moveTo>
                    <a:lnTo>
                      <a:pt x="21600" y="18397"/>
                    </a:lnTo>
                    <a:cubicBezTo>
                      <a:pt x="21600" y="18663"/>
                      <a:pt x="21350" y="18879"/>
                      <a:pt x="21042" y="18879"/>
                    </a:cubicBezTo>
                    <a:lnTo>
                      <a:pt x="7259" y="18879"/>
                    </a:lnTo>
                    <a:cubicBezTo>
                      <a:pt x="6950" y="18879"/>
                      <a:pt x="6700" y="18663"/>
                      <a:pt x="6700" y="18397"/>
                    </a:cubicBezTo>
                    <a:lnTo>
                      <a:pt x="6700" y="17767"/>
                    </a:lnTo>
                    <a:cubicBezTo>
                      <a:pt x="6700" y="17501"/>
                      <a:pt x="6950" y="17285"/>
                      <a:pt x="7259" y="17285"/>
                    </a:cubicBezTo>
                    <a:lnTo>
                      <a:pt x="21042" y="17285"/>
                    </a:lnTo>
                    <a:cubicBezTo>
                      <a:pt x="21350" y="17285"/>
                      <a:pt x="21600" y="17501"/>
                      <a:pt x="21600" y="1776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0" name="Trapezoid 6"/>
              <p:cNvSpPr/>
              <p:nvPr/>
            </p:nvSpPr>
            <p:spPr>
              <a:xfrm>
                <a:off x="2307495" y="1258774"/>
                <a:ext cx="184421" cy="184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4" fill="norm" stroke="1" extrusionOk="0">
                    <a:moveTo>
                      <a:pt x="10746" y="16366"/>
                    </a:moveTo>
                    <a:cubicBezTo>
                      <a:pt x="10319" y="16366"/>
                      <a:pt x="9973" y="16693"/>
                      <a:pt x="9973" y="17095"/>
                    </a:cubicBezTo>
                    <a:cubicBezTo>
                      <a:pt x="9973" y="17498"/>
                      <a:pt x="10319" y="17825"/>
                      <a:pt x="10746" y="17825"/>
                    </a:cubicBezTo>
                    <a:cubicBezTo>
                      <a:pt x="11174" y="17825"/>
                      <a:pt x="11520" y="17498"/>
                      <a:pt x="11520" y="17095"/>
                    </a:cubicBezTo>
                    <a:cubicBezTo>
                      <a:pt x="11520" y="16693"/>
                      <a:pt x="11174" y="16366"/>
                      <a:pt x="10746" y="16366"/>
                    </a:cubicBezTo>
                    <a:close/>
                    <a:moveTo>
                      <a:pt x="16881" y="14076"/>
                    </a:moveTo>
                    <a:cubicBezTo>
                      <a:pt x="15112" y="14076"/>
                      <a:pt x="13677" y="15428"/>
                      <a:pt x="13677" y="17095"/>
                    </a:cubicBezTo>
                    <a:cubicBezTo>
                      <a:pt x="13677" y="18763"/>
                      <a:pt x="15112" y="20115"/>
                      <a:pt x="16881" y="20115"/>
                    </a:cubicBezTo>
                    <a:cubicBezTo>
                      <a:pt x="18650" y="20115"/>
                      <a:pt x="20084" y="18763"/>
                      <a:pt x="20084" y="17095"/>
                    </a:cubicBezTo>
                    <a:cubicBezTo>
                      <a:pt x="20084" y="15428"/>
                      <a:pt x="18650" y="14076"/>
                      <a:pt x="16881" y="14076"/>
                    </a:cubicBezTo>
                    <a:close/>
                    <a:moveTo>
                      <a:pt x="4719" y="14076"/>
                    </a:moveTo>
                    <a:cubicBezTo>
                      <a:pt x="2950" y="14076"/>
                      <a:pt x="1516" y="15428"/>
                      <a:pt x="1516" y="17095"/>
                    </a:cubicBezTo>
                    <a:cubicBezTo>
                      <a:pt x="1516" y="18763"/>
                      <a:pt x="2950" y="20115"/>
                      <a:pt x="4719" y="20115"/>
                    </a:cubicBezTo>
                    <a:cubicBezTo>
                      <a:pt x="6488" y="20115"/>
                      <a:pt x="7923" y="18763"/>
                      <a:pt x="7923" y="17095"/>
                    </a:cubicBezTo>
                    <a:cubicBezTo>
                      <a:pt x="7923" y="15428"/>
                      <a:pt x="6488" y="14076"/>
                      <a:pt x="4719" y="14076"/>
                    </a:cubicBezTo>
                    <a:close/>
                    <a:moveTo>
                      <a:pt x="6521" y="3"/>
                    </a:moveTo>
                    <a:cubicBezTo>
                      <a:pt x="7958" y="58"/>
                      <a:pt x="9109" y="1113"/>
                      <a:pt x="9219" y="2440"/>
                    </a:cubicBezTo>
                    <a:lnTo>
                      <a:pt x="9244" y="2441"/>
                    </a:lnTo>
                    <a:lnTo>
                      <a:pt x="9242" y="2663"/>
                    </a:lnTo>
                    <a:cubicBezTo>
                      <a:pt x="9244" y="2668"/>
                      <a:pt x="9244" y="2672"/>
                      <a:pt x="9244" y="2677"/>
                    </a:cubicBezTo>
                    <a:lnTo>
                      <a:pt x="9242" y="2677"/>
                    </a:lnTo>
                    <a:lnTo>
                      <a:pt x="9232" y="4257"/>
                    </a:lnTo>
                    <a:cubicBezTo>
                      <a:pt x="9603" y="3865"/>
                      <a:pt x="10151" y="3633"/>
                      <a:pt x="10749" y="3656"/>
                    </a:cubicBezTo>
                    <a:cubicBezTo>
                      <a:pt x="11357" y="3680"/>
                      <a:pt x="11891" y="3963"/>
                      <a:pt x="12226" y="4394"/>
                    </a:cubicBezTo>
                    <a:cubicBezTo>
                      <a:pt x="12222" y="3743"/>
                      <a:pt x="12218" y="3092"/>
                      <a:pt x="12214" y="2441"/>
                    </a:cubicBezTo>
                    <a:lnTo>
                      <a:pt x="12227" y="2441"/>
                    </a:lnTo>
                    <a:cubicBezTo>
                      <a:pt x="12359" y="1018"/>
                      <a:pt x="13654" y="-56"/>
                      <a:pt x="15170" y="3"/>
                    </a:cubicBezTo>
                    <a:cubicBezTo>
                      <a:pt x="16553" y="56"/>
                      <a:pt x="17671" y="1036"/>
                      <a:pt x="17852" y="2293"/>
                    </a:cubicBezTo>
                    <a:lnTo>
                      <a:pt x="17888" y="2292"/>
                    </a:lnTo>
                    <a:lnTo>
                      <a:pt x="21043" y="15041"/>
                    </a:lnTo>
                    <a:cubicBezTo>
                      <a:pt x="21406" y="15649"/>
                      <a:pt x="21600" y="16351"/>
                      <a:pt x="21600" y="17095"/>
                    </a:cubicBezTo>
                    <a:cubicBezTo>
                      <a:pt x="21600" y="19552"/>
                      <a:pt x="19487" y="21544"/>
                      <a:pt x="16881" y="21544"/>
                    </a:cubicBezTo>
                    <a:cubicBezTo>
                      <a:pt x="14819" y="21544"/>
                      <a:pt x="13066" y="20298"/>
                      <a:pt x="12443" y="18555"/>
                    </a:cubicBezTo>
                    <a:cubicBezTo>
                      <a:pt x="12027" y="18995"/>
                      <a:pt x="11421" y="19268"/>
                      <a:pt x="10746" y="19268"/>
                    </a:cubicBezTo>
                    <a:cubicBezTo>
                      <a:pt x="10116" y="19268"/>
                      <a:pt x="9544" y="19029"/>
                      <a:pt x="9129" y="18641"/>
                    </a:cubicBezTo>
                    <a:cubicBezTo>
                      <a:pt x="8476" y="20338"/>
                      <a:pt x="6747" y="21544"/>
                      <a:pt x="4719" y="21544"/>
                    </a:cubicBezTo>
                    <a:cubicBezTo>
                      <a:pt x="2113" y="21544"/>
                      <a:pt x="0" y="19552"/>
                      <a:pt x="0" y="17095"/>
                    </a:cubicBezTo>
                    <a:cubicBezTo>
                      <a:pt x="0" y="16634"/>
                      <a:pt x="75" y="16189"/>
                      <a:pt x="235" y="15777"/>
                    </a:cubicBezTo>
                    <a:lnTo>
                      <a:pt x="232" y="15777"/>
                    </a:lnTo>
                    <a:lnTo>
                      <a:pt x="3569" y="2292"/>
                    </a:lnTo>
                    <a:lnTo>
                      <a:pt x="3607" y="2293"/>
                    </a:lnTo>
                    <a:cubicBezTo>
                      <a:pt x="3802" y="944"/>
                      <a:pt x="5059" y="-54"/>
                      <a:pt x="6521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1" name="Rounded Rectangle 24"/>
              <p:cNvSpPr/>
              <p:nvPr/>
            </p:nvSpPr>
            <p:spPr>
              <a:xfrm>
                <a:off x="376032" y="328379"/>
                <a:ext cx="254177" cy="19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665" y="9060"/>
                    </a:moveTo>
                    <a:cubicBezTo>
                      <a:pt x="11957" y="9060"/>
                      <a:pt x="13005" y="10413"/>
                      <a:pt x="13005" y="12083"/>
                    </a:cubicBezTo>
                    <a:cubicBezTo>
                      <a:pt x="13005" y="13753"/>
                      <a:pt x="11957" y="15106"/>
                      <a:pt x="10665" y="15106"/>
                    </a:cubicBezTo>
                    <a:cubicBezTo>
                      <a:pt x="9374" y="15106"/>
                      <a:pt x="8326" y="13753"/>
                      <a:pt x="8326" y="12083"/>
                    </a:cubicBezTo>
                    <a:cubicBezTo>
                      <a:pt x="8326" y="10413"/>
                      <a:pt x="9374" y="9060"/>
                      <a:pt x="10665" y="9060"/>
                    </a:cubicBezTo>
                    <a:close/>
                    <a:moveTo>
                      <a:pt x="10665" y="7572"/>
                    </a:moveTo>
                    <a:cubicBezTo>
                      <a:pt x="8738" y="7572"/>
                      <a:pt x="7175" y="9592"/>
                      <a:pt x="7175" y="12083"/>
                    </a:cubicBezTo>
                    <a:cubicBezTo>
                      <a:pt x="7175" y="14574"/>
                      <a:pt x="8738" y="16594"/>
                      <a:pt x="10665" y="16594"/>
                    </a:cubicBezTo>
                    <a:cubicBezTo>
                      <a:pt x="12593" y="16594"/>
                      <a:pt x="14156" y="14574"/>
                      <a:pt x="14156" y="12083"/>
                    </a:cubicBezTo>
                    <a:cubicBezTo>
                      <a:pt x="14156" y="9592"/>
                      <a:pt x="12593" y="7572"/>
                      <a:pt x="10665" y="7572"/>
                    </a:cubicBezTo>
                    <a:close/>
                    <a:moveTo>
                      <a:pt x="10665" y="5989"/>
                    </a:moveTo>
                    <a:cubicBezTo>
                      <a:pt x="13270" y="5989"/>
                      <a:pt x="15381" y="8717"/>
                      <a:pt x="15381" y="12083"/>
                    </a:cubicBezTo>
                    <a:cubicBezTo>
                      <a:pt x="15381" y="15449"/>
                      <a:pt x="13270" y="18178"/>
                      <a:pt x="10665" y="18178"/>
                    </a:cubicBezTo>
                    <a:cubicBezTo>
                      <a:pt x="8061" y="18178"/>
                      <a:pt x="5950" y="15449"/>
                      <a:pt x="5950" y="12083"/>
                    </a:cubicBezTo>
                    <a:cubicBezTo>
                      <a:pt x="5950" y="8717"/>
                      <a:pt x="8061" y="5989"/>
                      <a:pt x="10665" y="5989"/>
                    </a:cubicBezTo>
                    <a:close/>
                    <a:moveTo>
                      <a:pt x="17746" y="5331"/>
                    </a:moveTo>
                    <a:cubicBezTo>
                      <a:pt x="17250" y="5331"/>
                      <a:pt x="16848" y="5851"/>
                      <a:pt x="16848" y="6493"/>
                    </a:cubicBezTo>
                    <a:cubicBezTo>
                      <a:pt x="16848" y="7134"/>
                      <a:pt x="17250" y="7654"/>
                      <a:pt x="17746" y="7654"/>
                    </a:cubicBezTo>
                    <a:cubicBezTo>
                      <a:pt x="18243" y="7654"/>
                      <a:pt x="18645" y="7134"/>
                      <a:pt x="18645" y="6493"/>
                    </a:cubicBezTo>
                    <a:cubicBezTo>
                      <a:pt x="18645" y="5851"/>
                      <a:pt x="18243" y="5331"/>
                      <a:pt x="17746" y="5331"/>
                    </a:cubicBezTo>
                    <a:close/>
                    <a:moveTo>
                      <a:pt x="10665" y="5250"/>
                    </a:moveTo>
                    <a:cubicBezTo>
                      <a:pt x="7745" y="5250"/>
                      <a:pt x="5378" y="8309"/>
                      <a:pt x="5378" y="12083"/>
                    </a:cubicBezTo>
                    <a:cubicBezTo>
                      <a:pt x="5378" y="15857"/>
                      <a:pt x="7745" y="18917"/>
                      <a:pt x="10665" y="18917"/>
                    </a:cubicBezTo>
                    <a:cubicBezTo>
                      <a:pt x="13586" y="18917"/>
                      <a:pt x="15953" y="15857"/>
                      <a:pt x="15953" y="12083"/>
                    </a:cubicBezTo>
                    <a:cubicBezTo>
                      <a:pt x="15953" y="8309"/>
                      <a:pt x="13586" y="5250"/>
                      <a:pt x="10665" y="5250"/>
                    </a:cubicBezTo>
                    <a:close/>
                    <a:moveTo>
                      <a:pt x="7276" y="0"/>
                    </a:moveTo>
                    <a:lnTo>
                      <a:pt x="14324" y="0"/>
                    </a:lnTo>
                    <a:lnTo>
                      <a:pt x="14820" y="2566"/>
                    </a:lnTo>
                    <a:lnTo>
                      <a:pt x="20182" y="2566"/>
                    </a:lnTo>
                    <a:cubicBezTo>
                      <a:pt x="20965" y="2566"/>
                      <a:pt x="21600" y="3387"/>
                      <a:pt x="21600" y="4399"/>
                    </a:cubicBezTo>
                    <a:lnTo>
                      <a:pt x="21600" y="19767"/>
                    </a:lnTo>
                    <a:cubicBezTo>
                      <a:pt x="21600" y="20779"/>
                      <a:pt x="20965" y="21600"/>
                      <a:pt x="20182" y="21600"/>
                    </a:cubicBezTo>
                    <a:lnTo>
                      <a:pt x="1418" y="21600"/>
                    </a:lnTo>
                    <a:cubicBezTo>
                      <a:pt x="635" y="21600"/>
                      <a:pt x="0" y="20779"/>
                      <a:pt x="0" y="19767"/>
                    </a:cubicBezTo>
                    <a:lnTo>
                      <a:pt x="0" y="4399"/>
                    </a:lnTo>
                    <a:cubicBezTo>
                      <a:pt x="0" y="3387"/>
                      <a:pt x="635" y="2566"/>
                      <a:pt x="1418" y="2566"/>
                    </a:cubicBezTo>
                    <a:lnTo>
                      <a:pt x="2417" y="2566"/>
                    </a:lnTo>
                    <a:lnTo>
                      <a:pt x="2417" y="1678"/>
                    </a:lnTo>
                    <a:cubicBezTo>
                      <a:pt x="2417" y="1377"/>
                      <a:pt x="2606" y="1132"/>
                      <a:pt x="2839" y="1132"/>
                    </a:cubicBezTo>
                    <a:lnTo>
                      <a:pt x="5727" y="1132"/>
                    </a:lnTo>
                    <a:cubicBezTo>
                      <a:pt x="5960" y="1132"/>
                      <a:pt x="6149" y="1377"/>
                      <a:pt x="6149" y="1678"/>
                    </a:cubicBezTo>
                    <a:lnTo>
                      <a:pt x="6149" y="2566"/>
                    </a:lnTo>
                    <a:lnTo>
                      <a:pt x="6780" y="2566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2" name="Isosceles Triangle 7"/>
              <p:cNvSpPr/>
              <p:nvPr/>
            </p:nvSpPr>
            <p:spPr>
              <a:xfrm>
                <a:off x="688851" y="2275246"/>
                <a:ext cx="241276" cy="168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76" y="11725"/>
                    </a:moveTo>
                    <a:lnTo>
                      <a:pt x="21581" y="21600"/>
                    </a:lnTo>
                    <a:lnTo>
                      <a:pt x="61" y="21600"/>
                    </a:lnTo>
                    <a:lnTo>
                      <a:pt x="7499" y="11848"/>
                    </a:lnTo>
                    <a:lnTo>
                      <a:pt x="10643" y="16003"/>
                    </a:lnTo>
                    <a:close/>
                    <a:moveTo>
                      <a:pt x="21397" y="2197"/>
                    </a:moveTo>
                    <a:lnTo>
                      <a:pt x="21397" y="20228"/>
                    </a:lnTo>
                    <a:lnTo>
                      <a:pt x="14550" y="11037"/>
                    </a:lnTo>
                    <a:lnTo>
                      <a:pt x="15392" y="9906"/>
                    </a:lnTo>
                    <a:close/>
                    <a:moveTo>
                      <a:pt x="0" y="1938"/>
                    </a:moveTo>
                    <a:lnTo>
                      <a:pt x="6816" y="10946"/>
                    </a:lnTo>
                    <a:lnTo>
                      <a:pt x="0" y="20095"/>
                    </a:lnTo>
                    <a:close/>
                    <a:moveTo>
                      <a:pt x="41" y="0"/>
                    </a:moveTo>
                    <a:lnTo>
                      <a:pt x="21600" y="0"/>
                    </a:lnTo>
                    <a:lnTo>
                      <a:pt x="10665" y="14039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3" name="Isosceles Triangle 2"/>
              <p:cNvSpPr/>
              <p:nvPr/>
            </p:nvSpPr>
            <p:spPr>
              <a:xfrm rot="2498362">
                <a:off x="864202" y="52332"/>
                <a:ext cx="254177" cy="254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8" fill="norm" stroke="1" extrusionOk="0">
                    <a:moveTo>
                      <a:pt x="10419" y="13339"/>
                    </a:moveTo>
                    <a:lnTo>
                      <a:pt x="11023" y="13339"/>
                    </a:lnTo>
                    <a:lnTo>
                      <a:pt x="11023" y="18430"/>
                    </a:lnTo>
                    <a:lnTo>
                      <a:pt x="11217" y="18430"/>
                    </a:lnTo>
                    <a:lnTo>
                      <a:pt x="11217" y="20009"/>
                    </a:lnTo>
                    <a:cubicBezTo>
                      <a:pt x="11217" y="20872"/>
                      <a:pt x="10510" y="21575"/>
                      <a:pt x="9629" y="21587"/>
                    </a:cubicBezTo>
                    <a:cubicBezTo>
                      <a:pt x="8751" y="21600"/>
                      <a:pt x="8025" y="20922"/>
                      <a:pt x="7996" y="20063"/>
                    </a:cubicBezTo>
                    <a:lnTo>
                      <a:pt x="7994" y="20063"/>
                    </a:lnTo>
                    <a:lnTo>
                      <a:pt x="7994" y="19669"/>
                    </a:lnTo>
                    <a:cubicBezTo>
                      <a:pt x="7994" y="19451"/>
                      <a:pt x="8174" y="19274"/>
                      <a:pt x="8397" y="19274"/>
                    </a:cubicBezTo>
                    <a:lnTo>
                      <a:pt x="8598" y="19274"/>
                    </a:lnTo>
                    <a:cubicBezTo>
                      <a:pt x="8821" y="19274"/>
                      <a:pt x="9001" y="19451"/>
                      <a:pt x="9001" y="19669"/>
                    </a:cubicBezTo>
                    <a:lnTo>
                      <a:pt x="9001" y="20030"/>
                    </a:lnTo>
                    <a:cubicBezTo>
                      <a:pt x="9012" y="20353"/>
                      <a:pt x="9285" y="20607"/>
                      <a:pt x="9614" y="20602"/>
                    </a:cubicBezTo>
                    <a:cubicBezTo>
                      <a:pt x="9945" y="20598"/>
                      <a:pt x="10211" y="20333"/>
                      <a:pt x="10211" y="20009"/>
                    </a:cubicBezTo>
                    <a:lnTo>
                      <a:pt x="10210" y="20009"/>
                    </a:lnTo>
                    <a:lnTo>
                      <a:pt x="10210" y="18430"/>
                    </a:lnTo>
                    <a:lnTo>
                      <a:pt x="10419" y="18430"/>
                    </a:lnTo>
                    <a:close/>
                    <a:moveTo>
                      <a:pt x="10988" y="1873"/>
                    </a:moveTo>
                    <a:cubicBezTo>
                      <a:pt x="14569" y="6059"/>
                      <a:pt x="15685" y="8027"/>
                      <a:pt x="16045" y="13132"/>
                    </a:cubicBezTo>
                    <a:cubicBezTo>
                      <a:pt x="14118" y="11548"/>
                      <a:pt x="13008" y="11548"/>
                      <a:pt x="11010" y="13132"/>
                    </a:cubicBezTo>
                    <a:cubicBezTo>
                      <a:pt x="11002" y="9391"/>
                      <a:pt x="10995" y="5614"/>
                      <a:pt x="10988" y="1873"/>
                    </a:cubicBezTo>
                    <a:close/>
                    <a:moveTo>
                      <a:pt x="10534" y="1873"/>
                    </a:moveTo>
                    <a:cubicBezTo>
                      <a:pt x="10527" y="5614"/>
                      <a:pt x="10519" y="9391"/>
                      <a:pt x="10512" y="13132"/>
                    </a:cubicBezTo>
                    <a:cubicBezTo>
                      <a:pt x="8514" y="11548"/>
                      <a:pt x="7404" y="11548"/>
                      <a:pt x="5476" y="13132"/>
                    </a:cubicBezTo>
                    <a:cubicBezTo>
                      <a:pt x="5837" y="8027"/>
                      <a:pt x="6953" y="6059"/>
                      <a:pt x="10534" y="1873"/>
                    </a:cubicBezTo>
                    <a:close/>
                    <a:moveTo>
                      <a:pt x="11518" y="1837"/>
                    </a:moveTo>
                    <a:cubicBezTo>
                      <a:pt x="16934" y="3283"/>
                      <a:pt x="20785" y="6981"/>
                      <a:pt x="21600" y="13132"/>
                    </a:cubicBezTo>
                    <a:cubicBezTo>
                      <a:pt x="19673" y="11548"/>
                      <a:pt x="18563" y="11548"/>
                      <a:pt x="16564" y="13132"/>
                    </a:cubicBezTo>
                    <a:cubicBezTo>
                      <a:pt x="16287" y="7198"/>
                      <a:pt x="14814" y="5680"/>
                      <a:pt x="11518" y="1837"/>
                    </a:cubicBezTo>
                    <a:close/>
                    <a:moveTo>
                      <a:pt x="10082" y="1837"/>
                    </a:moveTo>
                    <a:cubicBezTo>
                      <a:pt x="6786" y="5680"/>
                      <a:pt x="5313" y="7198"/>
                      <a:pt x="5036" y="13132"/>
                    </a:cubicBezTo>
                    <a:cubicBezTo>
                      <a:pt x="3037" y="11548"/>
                      <a:pt x="1927" y="11548"/>
                      <a:pt x="0" y="13132"/>
                    </a:cubicBezTo>
                    <a:cubicBezTo>
                      <a:pt x="815" y="6981"/>
                      <a:pt x="4666" y="3283"/>
                      <a:pt x="10082" y="1837"/>
                    </a:cubicBezTo>
                    <a:close/>
                    <a:moveTo>
                      <a:pt x="10646" y="0"/>
                    </a:moveTo>
                    <a:lnTo>
                      <a:pt x="10796" y="0"/>
                    </a:lnTo>
                    <a:lnTo>
                      <a:pt x="11023" y="1578"/>
                    </a:lnTo>
                    <a:lnTo>
                      <a:pt x="10419" y="1578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4" name="Rounded Rectangle 2"/>
              <p:cNvSpPr/>
              <p:nvPr/>
            </p:nvSpPr>
            <p:spPr>
              <a:xfrm rot="19470156">
                <a:off x="1673782" y="86232"/>
                <a:ext cx="121526" cy="325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11260" y="19403"/>
                    </a:moveTo>
                    <a:cubicBezTo>
                      <a:pt x="10584" y="19125"/>
                      <a:pt x="9487" y="19125"/>
                      <a:pt x="8810" y="19403"/>
                    </a:cubicBezTo>
                    <a:cubicBezTo>
                      <a:pt x="8133" y="19680"/>
                      <a:pt x="8133" y="20129"/>
                      <a:pt x="8810" y="20407"/>
                    </a:cubicBezTo>
                    <a:cubicBezTo>
                      <a:pt x="9487" y="20684"/>
                      <a:pt x="10584" y="20684"/>
                      <a:pt x="11260" y="20407"/>
                    </a:cubicBezTo>
                    <a:cubicBezTo>
                      <a:pt x="11937" y="20129"/>
                      <a:pt x="11937" y="19680"/>
                      <a:pt x="11260" y="19403"/>
                    </a:cubicBezTo>
                    <a:close/>
                    <a:moveTo>
                      <a:pt x="13601" y="18940"/>
                    </a:moveTo>
                    <a:lnTo>
                      <a:pt x="13601" y="20869"/>
                    </a:lnTo>
                    <a:lnTo>
                      <a:pt x="10035" y="21600"/>
                    </a:lnTo>
                    <a:lnTo>
                      <a:pt x="6469" y="20869"/>
                    </a:lnTo>
                    <a:lnTo>
                      <a:pt x="6469" y="18940"/>
                    </a:lnTo>
                    <a:lnTo>
                      <a:pt x="10035" y="18209"/>
                    </a:lnTo>
                    <a:close/>
                    <a:moveTo>
                      <a:pt x="11297" y="1022"/>
                    </a:moveTo>
                    <a:cubicBezTo>
                      <a:pt x="10558" y="719"/>
                      <a:pt x="9360" y="719"/>
                      <a:pt x="8621" y="1022"/>
                    </a:cubicBezTo>
                    <a:cubicBezTo>
                      <a:pt x="7882" y="1325"/>
                      <a:pt x="7882" y="1816"/>
                      <a:pt x="8621" y="2119"/>
                    </a:cubicBezTo>
                    <a:cubicBezTo>
                      <a:pt x="9360" y="2422"/>
                      <a:pt x="10558" y="2422"/>
                      <a:pt x="11297" y="2119"/>
                    </a:cubicBezTo>
                    <a:cubicBezTo>
                      <a:pt x="12036" y="1816"/>
                      <a:pt x="12036" y="1325"/>
                      <a:pt x="11297" y="1022"/>
                    </a:cubicBezTo>
                    <a:close/>
                    <a:moveTo>
                      <a:pt x="14227" y="293"/>
                    </a:moveTo>
                    <a:cubicBezTo>
                      <a:pt x="14669" y="474"/>
                      <a:pt x="14942" y="724"/>
                      <a:pt x="14942" y="1000"/>
                    </a:cubicBezTo>
                    <a:cubicBezTo>
                      <a:pt x="14942" y="4996"/>
                      <a:pt x="13756" y="8992"/>
                      <a:pt x="13644" y="12988"/>
                    </a:cubicBezTo>
                    <a:cubicBezTo>
                      <a:pt x="14791" y="13183"/>
                      <a:pt x="15864" y="13472"/>
                      <a:pt x="16796" y="13854"/>
                    </a:cubicBezTo>
                    <a:cubicBezTo>
                      <a:pt x="20639" y="15429"/>
                      <a:pt x="20639" y="17983"/>
                      <a:pt x="16796" y="19557"/>
                    </a:cubicBezTo>
                    <a:cubicBezTo>
                      <a:pt x="16138" y="19827"/>
                      <a:pt x="15410" y="20051"/>
                      <a:pt x="14631" y="20225"/>
                    </a:cubicBezTo>
                    <a:lnTo>
                      <a:pt x="14625" y="16683"/>
                    </a:lnTo>
                    <a:lnTo>
                      <a:pt x="10074" y="15362"/>
                    </a:lnTo>
                    <a:lnTo>
                      <a:pt x="5527" y="16685"/>
                    </a:lnTo>
                    <a:lnTo>
                      <a:pt x="5533" y="20328"/>
                    </a:lnTo>
                    <a:cubicBezTo>
                      <a:pt x="4572" y="20141"/>
                      <a:pt x="3676" y="19883"/>
                      <a:pt x="2882" y="19557"/>
                    </a:cubicBezTo>
                    <a:cubicBezTo>
                      <a:pt x="-961" y="17983"/>
                      <a:pt x="-961" y="15429"/>
                      <a:pt x="2882" y="13854"/>
                    </a:cubicBezTo>
                    <a:cubicBezTo>
                      <a:pt x="3943" y="13420"/>
                      <a:pt x="5186" y="13105"/>
                      <a:pt x="6515" y="12914"/>
                    </a:cubicBezTo>
                    <a:lnTo>
                      <a:pt x="5102" y="1000"/>
                    </a:lnTo>
                    <a:cubicBezTo>
                      <a:pt x="5102" y="448"/>
                      <a:pt x="6195" y="0"/>
                      <a:pt x="7543" y="0"/>
                    </a:cubicBezTo>
                    <a:lnTo>
                      <a:pt x="12501" y="0"/>
                    </a:lnTo>
                    <a:cubicBezTo>
                      <a:pt x="13175" y="0"/>
                      <a:pt x="13785" y="112"/>
                      <a:pt x="14227" y="2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5" name="자유형: 도형 94"/>
              <p:cNvSpPr/>
              <p:nvPr/>
            </p:nvSpPr>
            <p:spPr>
              <a:xfrm rot="13500000">
                <a:off x="1299205" y="2280860"/>
                <a:ext cx="46340" cy="325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125" y="10121"/>
                    </a:moveTo>
                    <a:lnTo>
                      <a:pt x="7473" y="10121"/>
                    </a:lnTo>
                    <a:lnTo>
                      <a:pt x="0" y="8721"/>
                    </a:lnTo>
                    <a:lnTo>
                      <a:pt x="1" y="8721"/>
                    </a:lnTo>
                    <a:lnTo>
                      <a:pt x="1" y="1540"/>
                    </a:lnTo>
                    <a:cubicBezTo>
                      <a:pt x="1" y="689"/>
                      <a:pt x="4836" y="0"/>
                      <a:pt x="10800" y="0"/>
                    </a:cubicBezTo>
                    <a:cubicBezTo>
                      <a:pt x="16765" y="0"/>
                      <a:pt x="21600" y="689"/>
                      <a:pt x="21600" y="1540"/>
                    </a:cubicBezTo>
                    <a:lnTo>
                      <a:pt x="21600" y="8721"/>
                    </a:lnTo>
                    <a:lnTo>
                      <a:pt x="21598" y="8721"/>
                    </a:lnTo>
                    <a:close/>
                    <a:moveTo>
                      <a:pt x="18836" y="21600"/>
                    </a:moveTo>
                    <a:lnTo>
                      <a:pt x="3719" y="21600"/>
                    </a:lnTo>
                    <a:lnTo>
                      <a:pt x="3719" y="17200"/>
                    </a:lnTo>
                    <a:cubicBezTo>
                      <a:pt x="4468" y="16407"/>
                      <a:pt x="8437" y="16837"/>
                      <a:pt x="8377" y="16241"/>
                    </a:cubicBezTo>
                    <a:cubicBezTo>
                      <a:pt x="8323" y="14214"/>
                      <a:pt x="8269" y="12188"/>
                      <a:pt x="8215" y="10161"/>
                    </a:cubicBezTo>
                    <a:lnTo>
                      <a:pt x="14105" y="10161"/>
                    </a:lnTo>
                    <a:cubicBezTo>
                      <a:pt x="14051" y="12180"/>
                      <a:pt x="13997" y="14199"/>
                      <a:pt x="13943" y="16218"/>
                    </a:cubicBezTo>
                    <a:cubicBezTo>
                      <a:pt x="13113" y="16883"/>
                      <a:pt x="18021" y="16303"/>
                      <a:pt x="18836" y="17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6" name="Rectangle 4"/>
              <p:cNvSpPr/>
              <p:nvPr/>
            </p:nvSpPr>
            <p:spPr>
              <a:xfrm>
                <a:off x="1714707" y="2227986"/>
                <a:ext cx="91737" cy="25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9924"/>
                    </a:moveTo>
                    <a:cubicBezTo>
                      <a:pt x="9417" y="9924"/>
                      <a:pt x="8295" y="10329"/>
                      <a:pt x="8295" y="10828"/>
                    </a:cubicBezTo>
                    <a:cubicBezTo>
                      <a:pt x="8295" y="11327"/>
                      <a:pt x="9417" y="11732"/>
                      <a:pt x="10800" y="11732"/>
                    </a:cubicBezTo>
                    <a:cubicBezTo>
                      <a:pt x="12183" y="11732"/>
                      <a:pt x="13305" y="11327"/>
                      <a:pt x="13305" y="10828"/>
                    </a:cubicBezTo>
                    <a:cubicBezTo>
                      <a:pt x="13305" y="10329"/>
                      <a:pt x="12183" y="9924"/>
                      <a:pt x="10800" y="9924"/>
                    </a:cubicBezTo>
                    <a:close/>
                    <a:moveTo>
                      <a:pt x="15453" y="0"/>
                    </a:moveTo>
                    <a:lnTo>
                      <a:pt x="20422" y="0"/>
                    </a:lnTo>
                    <a:lnTo>
                      <a:pt x="21490" y="531"/>
                    </a:lnTo>
                    <a:cubicBezTo>
                      <a:pt x="21526" y="1590"/>
                      <a:pt x="21563" y="2648"/>
                      <a:pt x="21600" y="3707"/>
                    </a:cubicBezTo>
                    <a:lnTo>
                      <a:pt x="19428" y="4650"/>
                    </a:lnTo>
                    <a:lnTo>
                      <a:pt x="14238" y="5460"/>
                    </a:lnTo>
                    <a:lnTo>
                      <a:pt x="14117" y="5460"/>
                    </a:lnTo>
                    <a:lnTo>
                      <a:pt x="14117" y="9489"/>
                    </a:lnTo>
                    <a:cubicBezTo>
                      <a:pt x="15147" y="9815"/>
                      <a:pt x="15787" y="10295"/>
                      <a:pt x="15787" y="10828"/>
                    </a:cubicBezTo>
                    <a:cubicBezTo>
                      <a:pt x="15787" y="11361"/>
                      <a:pt x="15147" y="11841"/>
                      <a:pt x="14117" y="12167"/>
                    </a:cubicBezTo>
                    <a:lnTo>
                      <a:pt x="14117" y="16160"/>
                    </a:lnTo>
                    <a:lnTo>
                      <a:pt x="19142" y="16857"/>
                    </a:lnTo>
                    <a:lnTo>
                      <a:pt x="21498" y="17853"/>
                    </a:lnTo>
                    <a:lnTo>
                      <a:pt x="21535" y="21002"/>
                    </a:lnTo>
                    <a:lnTo>
                      <a:pt x="20357" y="21587"/>
                    </a:lnTo>
                    <a:lnTo>
                      <a:pt x="15424" y="21587"/>
                    </a:lnTo>
                    <a:lnTo>
                      <a:pt x="15387" y="18279"/>
                    </a:lnTo>
                    <a:lnTo>
                      <a:pt x="10823" y="17362"/>
                    </a:lnTo>
                    <a:lnTo>
                      <a:pt x="6332" y="18345"/>
                    </a:lnTo>
                    <a:lnTo>
                      <a:pt x="6147" y="21600"/>
                    </a:lnTo>
                    <a:lnTo>
                      <a:pt x="1178" y="21600"/>
                    </a:lnTo>
                    <a:lnTo>
                      <a:pt x="110" y="21069"/>
                    </a:lnTo>
                    <a:cubicBezTo>
                      <a:pt x="74" y="20010"/>
                      <a:pt x="37" y="18952"/>
                      <a:pt x="0" y="17893"/>
                    </a:cubicBezTo>
                    <a:lnTo>
                      <a:pt x="2172" y="16950"/>
                    </a:lnTo>
                    <a:lnTo>
                      <a:pt x="7362" y="16140"/>
                    </a:lnTo>
                    <a:lnTo>
                      <a:pt x="7438" y="16140"/>
                    </a:lnTo>
                    <a:lnTo>
                      <a:pt x="7438" y="12167"/>
                    </a:lnTo>
                    <a:cubicBezTo>
                      <a:pt x="6408" y="11841"/>
                      <a:pt x="5768" y="11361"/>
                      <a:pt x="5768" y="10828"/>
                    </a:cubicBezTo>
                    <a:cubicBezTo>
                      <a:pt x="5768" y="10295"/>
                      <a:pt x="6408" y="9815"/>
                      <a:pt x="7438" y="9489"/>
                    </a:cubicBezTo>
                    <a:lnTo>
                      <a:pt x="7438" y="5433"/>
                    </a:lnTo>
                    <a:lnTo>
                      <a:pt x="2458" y="4743"/>
                    </a:lnTo>
                    <a:lnTo>
                      <a:pt x="102" y="3747"/>
                    </a:lnTo>
                    <a:lnTo>
                      <a:pt x="65" y="598"/>
                    </a:lnTo>
                    <a:lnTo>
                      <a:pt x="1243" y="13"/>
                    </a:lnTo>
                    <a:lnTo>
                      <a:pt x="6176" y="13"/>
                    </a:lnTo>
                    <a:cubicBezTo>
                      <a:pt x="6188" y="1107"/>
                      <a:pt x="6201" y="2214"/>
                      <a:pt x="6213" y="3321"/>
                    </a:cubicBezTo>
                    <a:lnTo>
                      <a:pt x="10777" y="4238"/>
                    </a:lnTo>
                    <a:lnTo>
                      <a:pt x="15268" y="3255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7" name="Isosceles Triangle 33"/>
              <p:cNvSpPr/>
              <p:nvPr/>
            </p:nvSpPr>
            <p:spPr>
              <a:xfrm rot="10800000">
                <a:off x="1124077" y="53497"/>
                <a:ext cx="227285" cy="227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4698"/>
                    </a:moveTo>
                    <a:lnTo>
                      <a:pt x="10366" y="397"/>
                    </a:lnTo>
                    <a:lnTo>
                      <a:pt x="6198" y="14654"/>
                    </a:lnTo>
                    <a:close/>
                    <a:moveTo>
                      <a:pt x="21600" y="14698"/>
                    </a:moveTo>
                    <a:lnTo>
                      <a:pt x="15402" y="14654"/>
                    </a:lnTo>
                    <a:lnTo>
                      <a:pt x="11234" y="397"/>
                    </a:lnTo>
                    <a:close/>
                    <a:moveTo>
                      <a:pt x="14217" y="14698"/>
                    </a:moveTo>
                    <a:lnTo>
                      <a:pt x="7383" y="14698"/>
                    </a:lnTo>
                    <a:lnTo>
                      <a:pt x="10800" y="0"/>
                    </a:lnTo>
                    <a:close/>
                    <a:moveTo>
                      <a:pt x="9798" y="21600"/>
                    </a:moveTo>
                    <a:lnTo>
                      <a:pt x="3941" y="21600"/>
                    </a:lnTo>
                    <a:lnTo>
                      <a:pt x="6870" y="15641"/>
                    </a:lnTo>
                    <a:close/>
                    <a:moveTo>
                      <a:pt x="3015" y="21600"/>
                    </a:moveTo>
                    <a:lnTo>
                      <a:pt x="86" y="15641"/>
                    </a:lnTo>
                    <a:lnTo>
                      <a:pt x="5944" y="15641"/>
                    </a:lnTo>
                    <a:close/>
                    <a:moveTo>
                      <a:pt x="10724" y="21600"/>
                    </a:moveTo>
                    <a:lnTo>
                      <a:pt x="7796" y="15641"/>
                    </a:lnTo>
                    <a:lnTo>
                      <a:pt x="13653" y="15641"/>
                    </a:lnTo>
                    <a:close/>
                    <a:moveTo>
                      <a:pt x="17508" y="21600"/>
                    </a:moveTo>
                    <a:lnTo>
                      <a:pt x="11651" y="21600"/>
                    </a:lnTo>
                    <a:lnTo>
                      <a:pt x="14579" y="15641"/>
                    </a:lnTo>
                    <a:close/>
                    <a:moveTo>
                      <a:pt x="18434" y="21600"/>
                    </a:moveTo>
                    <a:lnTo>
                      <a:pt x="15505" y="15641"/>
                    </a:lnTo>
                    <a:lnTo>
                      <a:pt x="21363" y="15641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8" name="Rounded Rectangle 5"/>
              <p:cNvSpPr/>
              <p:nvPr/>
            </p:nvSpPr>
            <p:spPr>
              <a:xfrm>
                <a:off x="414736" y="2077176"/>
                <a:ext cx="227285" cy="227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248" y="12227"/>
                    </a:moveTo>
                    <a:cubicBezTo>
                      <a:pt x="15102" y="12227"/>
                      <a:pt x="14984" y="12345"/>
                      <a:pt x="14984" y="12490"/>
                    </a:cubicBezTo>
                    <a:lnTo>
                      <a:pt x="14984" y="13538"/>
                    </a:lnTo>
                    <a:cubicBezTo>
                      <a:pt x="14984" y="13683"/>
                      <a:pt x="15102" y="13800"/>
                      <a:pt x="15248" y="13800"/>
                    </a:cubicBezTo>
                    <a:lnTo>
                      <a:pt x="16303" y="13800"/>
                    </a:lnTo>
                    <a:cubicBezTo>
                      <a:pt x="16449" y="13800"/>
                      <a:pt x="16567" y="13683"/>
                      <a:pt x="16567" y="13538"/>
                    </a:cubicBezTo>
                    <a:lnTo>
                      <a:pt x="16567" y="12490"/>
                    </a:lnTo>
                    <a:cubicBezTo>
                      <a:pt x="16567" y="12345"/>
                      <a:pt x="16449" y="12227"/>
                      <a:pt x="16303" y="12227"/>
                    </a:cubicBezTo>
                    <a:close/>
                    <a:moveTo>
                      <a:pt x="12722" y="12227"/>
                    </a:moveTo>
                    <a:cubicBezTo>
                      <a:pt x="12576" y="12227"/>
                      <a:pt x="12458" y="12345"/>
                      <a:pt x="12458" y="12490"/>
                    </a:cubicBezTo>
                    <a:lnTo>
                      <a:pt x="12458" y="13538"/>
                    </a:lnTo>
                    <a:cubicBezTo>
                      <a:pt x="12458" y="13683"/>
                      <a:pt x="12576" y="13800"/>
                      <a:pt x="12722" y="13800"/>
                    </a:cubicBezTo>
                    <a:lnTo>
                      <a:pt x="13778" y="13800"/>
                    </a:lnTo>
                    <a:cubicBezTo>
                      <a:pt x="13923" y="13800"/>
                      <a:pt x="14041" y="13683"/>
                      <a:pt x="14041" y="13538"/>
                    </a:cubicBezTo>
                    <a:lnTo>
                      <a:pt x="14041" y="12490"/>
                    </a:lnTo>
                    <a:cubicBezTo>
                      <a:pt x="14041" y="12345"/>
                      <a:pt x="13923" y="12227"/>
                      <a:pt x="13778" y="12227"/>
                    </a:cubicBezTo>
                    <a:close/>
                    <a:moveTo>
                      <a:pt x="10196" y="12227"/>
                    </a:moveTo>
                    <a:cubicBezTo>
                      <a:pt x="10050" y="12227"/>
                      <a:pt x="9932" y="12345"/>
                      <a:pt x="9932" y="12490"/>
                    </a:cubicBezTo>
                    <a:lnTo>
                      <a:pt x="9932" y="13538"/>
                    </a:lnTo>
                    <a:cubicBezTo>
                      <a:pt x="9932" y="13683"/>
                      <a:pt x="10050" y="13800"/>
                      <a:pt x="10196" y="13800"/>
                    </a:cubicBezTo>
                    <a:lnTo>
                      <a:pt x="11252" y="13800"/>
                    </a:lnTo>
                    <a:cubicBezTo>
                      <a:pt x="11397" y="13800"/>
                      <a:pt x="11516" y="13683"/>
                      <a:pt x="11516" y="13538"/>
                    </a:cubicBezTo>
                    <a:lnTo>
                      <a:pt x="11516" y="12490"/>
                    </a:lnTo>
                    <a:cubicBezTo>
                      <a:pt x="11516" y="12345"/>
                      <a:pt x="11397" y="12227"/>
                      <a:pt x="11252" y="12227"/>
                    </a:cubicBezTo>
                    <a:close/>
                    <a:moveTo>
                      <a:pt x="4837" y="11654"/>
                    </a:moveTo>
                    <a:cubicBezTo>
                      <a:pt x="4219" y="11654"/>
                      <a:pt x="3718" y="12151"/>
                      <a:pt x="3718" y="12765"/>
                    </a:cubicBezTo>
                    <a:cubicBezTo>
                      <a:pt x="3718" y="13379"/>
                      <a:pt x="4219" y="13877"/>
                      <a:pt x="4837" y="13877"/>
                    </a:cubicBezTo>
                    <a:cubicBezTo>
                      <a:pt x="5257" y="13877"/>
                      <a:pt x="5623" y="13647"/>
                      <a:pt x="5799" y="13299"/>
                    </a:cubicBezTo>
                    <a:lnTo>
                      <a:pt x="8078" y="13299"/>
                    </a:lnTo>
                    <a:cubicBezTo>
                      <a:pt x="8409" y="13299"/>
                      <a:pt x="8676" y="13033"/>
                      <a:pt x="8676" y="12704"/>
                    </a:cubicBezTo>
                    <a:cubicBezTo>
                      <a:pt x="8676" y="12376"/>
                      <a:pt x="8409" y="12110"/>
                      <a:pt x="8078" y="12110"/>
                    </a:cubicBezTo>
                    <a:lnTo>
                      <a:pt x="5717" y="12110"/>
                    </a:lnTo>
                    <a:cubicBezTo>
                      <a:pt x="5528" y="11828"/>
                      <a:pt x="5203" y="11654"/>
                      <a:pt x="4837" y="11654"/>
                    </a:cubicBezTo>
                    <a:close/>
                    <a:moveTo>
                      <a:pt x="15248" y="9280"/>
                    </a:moveTo>
                    <a:cubicBezTo>
                      <a:pt x="15102" y="9280"/>
                      <a:pt x="14984" y="9398"/>
                      <a:pt x="14984" y="9543"/>
                    </a:cubicBezTo>
                    <a:lnTo>
                      <a:pt x="14984" y="10591"/>
                    </a:lnTo>
                    <a:cubicBezTo>
                      <a:pt x="14984" y="10736"/>
                      <a:pt x="15102" y="10853"/>
                      <a:pt x="15248" y="10853"/>
                    </a:cubicBezTo>
                    <a:lnTo>
                      <a:pt x="16303" y="10853"/>
                    </a:lnTo>
                    <a:cubicBezTo>
                      <a:pt x="16449" y="10853"/>
                      <a:pt x="16567" y="10736"/>
                      <a:pt x="16567" y="10591"/>
                    </a:cubicBezTo>
                    <a:lnTo>
                      <a:pt x="16567" y="9543"/>
                    </a:lnTo>
                    <a:cubicBezTo>
                      <a:pt x="16567" y="9398"/>
                      <a:pt x="16449" y="9280"/>
                      <a:pt x="16303" y="9280"/>
                    </a:cubicBezTo>
                    <a:close/>
                    <a:moveTo>
                      <a:pt x="12722" y="9280"/>
                    </a:moveTo>
                    <a:cubicBezTo>
                      <a:pt x="12576" y="9280"/>
                      <a:pt x="12458" y="9398"/>
                      <a:pt x="12458" y="9543"/>
                    </a:cubicBezTo>
                    <a:lnTo>
                      <a:pt x="12458" y="10591"/>
                    </a:lnTo>
                    <a:cubicBezTo>
                      <a:pt x="12458" y="10736"/>
                      <a:pt x="12576" y="10853"/>
                      <a:pt x="12722" y="10853"/>
                    </a:cubicBezTo>
                    <a:lnTo>
                      <a:pt x="13778" y="10853"/>
                    </a:lnTo>
                    <a:cubicBezTo>
                      <a:pt x="13923" y="10853"/>
                      <a:pt x="14041" y="10736"/>
                      <a:pt x="14041" y="10591"/>
                    </a:cubicBezTo>
                    <a:lnTo>
                      <a:pt x="14041" y="9543"/>
                    </a:lnTo>
                    <a:cubicBezTo>
                      <a:pt x="14041" y="9398"/>
                      <a:pt x="13923" y="9280"/>
                      <a:pt x="13778" y="9280"/>
                    </a:cubicBezTo>
                    <a:close/>
                    <a:moveTo>
                      <a:pt x="10196" y="9280"/>
                    </a:moveTo>
                    <a:cubicBezTo>
                      <a:pt x="10050" y="9280"/>
                      <a:pt x="9932" y="9398"/>
                      <a:pt x="9932" y="9543"/>
                    </a:cubicBezTo>
                    <a:lnTo>
                      <a:pt x="9932" y="10591"/>
                    </a:lnTo>
                    <a:cubicBezTo>
                      <a:pt x="9932" y="10736"/>
                      <a:pt x="10050" y="10853"/>
                      <a:pt x="10196" y="10853"/>
                    </a:cubicBezTo>
                    <a:lnTo>
                      <a:pt x="11252" y="10853"/>
                    </a:lnTo>
                    <a:cubicBezTo>
                      <a:pt x="11397" y="10853"/>
                      <a:pt x="11516" y="10736"/>
                      <a:pt x="11516" y="10591"/>
                    </a:cubicBezTo>
                    <a:lnTo>
                      <a:pt x="11516" y="9543"/>
                    </a:lnTo>
                    <a:cubicBezTo>
                      <a:pt x="11516" y="9398"/>
                      <a:pt x="11397" y="9280"/>
                      <a:pt x="11252" y="9280"/>
                    </a:cubicBezTo>
                    <a:close/>
                    <a:moveTo>
                      <a:pt x="5696" y="6479"/>
                    </a:moveTo>
                    <a:cubicBezTo>
                      <a:pt x="6410" y="6479"/>
                      <a:pt x="6990" y="7054"/>
                      <a:pt x="6990" y="7765"/>
                    </a:cubicBezTo>
                    <a:cubicBezTo>
                      <a:pt x="6990" y="8475"/>
                      <a:pt x="6410" y="9050"/>
                      <a:pt x="5696" y="9050"/>
                    </a:cubicBezTo>
                    <a:cubicBezTo>
                      <a:pt x="4981" y="9050"/>
                      <a:pt x="4401" y="8475"/>
                      <a:pt x="4401" y="7765"/>
                    </a:cubicBezTo>
                    <a:cubicBezTo>
                      <a:pt x="4401" y="7054"/>
                      <a:pt x="4981" y="6479"/>
                      <a:pt x="5696" y="6479"/>
                    </a:cubicBezTo>
                    <a:close/>
                    <a:moveTo>
                      <a:pt x="15248" y="6334"/>
                    </a:moveTo>
                    <a:cubicBezTo>
                      <a:pt x="15102" y="6334"/>
                      <a:pt x="14984" y="6451"/>
                      <a:pt x="14984" y="6596"/>
                    </a:cubicBezTo>
                    <a:lnTo>
                      <a:pt x="14984" y="7644"/>
                    </a:lnTo>
                    <a:cubicBezTo>
                      <a:pt x="14984" y="7789"/>
                      <a:pt x="15102" y="7907"/>
                      <a:pt x="15248" y="7907"/>
                    </a:cubicBezTo>
                    <a:lnTo>
                      <a:pt x="16303" y="7907"/>
                    </a:lnTo>
                    <a:cubicBezTo>
                      <a:pt x="16449" y="7907"/>
                      <a:pt x="16567" y="7789"/>
                      <a:pt x="16567" y="7644"/>
                    </a:cubicBezTo>
                    <a:lnTo>
                      <a:pt x="16567" y="6596"/>
                    </a:lnTo>
                    <a:cubicBezTo>
                      <a:pt x="16567" y="6451"/>
                      <a:pt x="16449" y="6334"/>
                      <a:pt x="16303" y="6334"/>
                    </a:cubicBezTo>
                    <a:close/>
                    <a:moveTo>
                      <a:pt x="12722" y="6334"/>
                    </a:moveTo>
                    <a:cubicBezTo>
                      <a:pt x="12576" y="6334"/>
                      <a:pt x="12458" y="6451"/>
                      <a:pt x="12458" y="6596"/>
                    </a:cubicBezTo>
                    <a:lnTo>
                      <a:pt x="12458" y="7644"/>
                    </a:lnTo>
                    <a:cubicBezTo>
                      <a:pt x="12458" y="7789"/>
                      <a:pt x="12576" y="7907"/>
                      <a:pt x="12722" y="7907"/>
                    </a:cubicBezTo>
                    <a:lnTo>
                      <a:pt x="13778" y="7907"/>
                    </a:lnTo>
                    <a:cubicBezTo>
                      <a:pt x="13923" y="7907"/>
                      <a:pt x="14041" y="7789"/>
                      <a:pt x="14041" y="7644"/>
                    </a:cubicBezTo>
                    <a:lnTo>
                      <a:pt x="14041" y="6596"/>
                    </a:lnTo>
                    <a:cubicBezTo>
                      <a:pt x="14041" y="6451"/>
                      <a:pt x="13923" y="6334"/>
                      <a:pt x="13778" y="6334"/>
                    </a:cubicBezTo>
                    <a:close/>
                    <a:moveTo>
                      <a:pt x="10196" y="6334"/>
                    </a:moveTo>
                    <a:cubicBezTo>
                      <a:pt x="10050" y="6334"/>
                      <a:pt x="9932" y="6451"/>
                      <a:pt x="9932" y="6596"/>
                    </a:cubicBezTo>
                    <a:lnTo>
                      <a:pt x="9932" y="7644"/>
                    </a:lnTo>
                    <a:cubicBezTo>
                      <a:pt x="9932" y="7789"/>
                      <a:pt x="10050" y="7907"/>
                      <a:pt x="10196" y="7907"/>
                    </a:cubicBezTo>
                    <a:lnTo>
                      <a:pt x="11252" y="7907"/>
                    </a:lnTo>
                    <a:cubicBezTo>
                      <a:pt x="11397" y="7907"/>
                      <a:pt x="11516" y="7789"/>
                      <a:pt x="11516" y="7644"/>
                    </a:cubicBezTo>
                    <a:lnTo>
                      <a:pt x="11516" y="6596"/>
                    </a:lnTo>
                    <a:cubicBezTo>
                      <a:pt x="11516" y="6451"/>
                      <a:pt x="11397" y="6334"/>
                      <a:pt x="11252" y="6334"/>
                    </a:cubicBezTo>
                    <a:close/>
                    <a:moveTo>
                      <a:pt x="5696" y="5995"/>
                    </a:moveTo>
                    <a:cubicBezTo>
                      <a:pt x="4712" y="5995"/>
                      <a:pt x="3914" y="6787"/>
                      <a:pt x="3914" y="7765"/>
                    </a:cubicBezTo>
                    <a:cubicBezTo>
                      <a:pt x="3914" y="8742"/>
                      <a:pt x="4712" y="9534"/>
                      <a:pt x="5696" y="9534"/>
                    </a:cubicBezTo>
                    <a:cubicBezTo>
                      <a:pt x="6680" y="9534"/>
                      <a:pt x="7477" y="8742"/>
                      <a:pt x="7477" y="7765"/>
                    </a:cubicBezTo>
                    <a:cubicBezTo>
                      <a:pt x="7477" y="6787"/>
                      <a:pt x="6680" y="5995"/>
                      <a:pt x="5696" y="5995"/>
                    </a:cubicBezTo>
                    <a:close/>
                    <a:moveTo>
                      <a:pt x="3261" y="2056"/>
                    </a:moveTo>
                    <a:lnTo>
                      <a:pt x="17734" y="2056"/>
                    </a:lnTo>
                    <a:cubicBezTo>
                      <a:pt x="18301" y="2056"/>
                      <a:pt x="18760" y="2512"/>
                      <a:pt x="18760" y="3075"/>
                    </a:cubicBezTo>
                    <a:lnTo>
                      <a:pt x="18760" y="16794"/>
                    </a:lnTo>
                    <a:cubicBezTo>
                      <a:pt x="18760" y="17357"/>
                      <a:pt x="18301" y="17814"/>
                      <a:pt x="17734" y="17814"/>
                    </a:cubicBezTo>
                    <a:lnTo>
                      <a:pt x="3261" y="17814"/>
                    </a:lnTo>
                    <a:cubicBezTo>
                      <a:pt x="2694" y="17814"/>
                      <a:pt x="2235" y="17357"/>
                      <a:pt x="2235" y="16794"/>
                    </a:cubicBezTo>
                    <a:lnTo>
                      <a:pt x="2235" y="3075"/>
                    </a:lnTo>
                    <a:cubicBezTo>
                      <a:pt x="2235" y="2512"/>
                      <a:pt x="2694" y="2056"/>
                      <a:pt x="3261" y="2056"/>
                    </a:cubicBezTo>
                    <a:close/>
                    <a:moveTo>
                      <a:pt x="2564" y="1440"/>
                    </a:moveTo>
                    <a:cubicBezTo>
                      <a:pt x="1945" y="1440"/>
                      <a:pt x="1443" y="1938"/>
                      <a:pt x="1443" y="2554"/>
                    </a:cubicBezTo>
                    <a:lnTo>
                      <a:pt x="1443" y="17541"/>
                    </a:lnTo>
                    <a:cubicBezTo>
                      <a:pt x="1443" y="18156"/>
                      <a:pt x="1945" y="18654"/>
                      <a:pt x="2564" y="18654"/>
                    </a:cubicBezTo>
                    <a:lnTo>
                      <a:pt x="18431" y="18654"/>
                    </a:lnTo>
                    <a:cubicBezTo>
                      <a:pt x="19050" y="18654"/>
                      <a:pt x="19552" y="18156"/>
                      <a:pt x="19552" y="17541"/>
                    </a:cubicBezTo>
                    <a:lnTo>
                      <a:pt x="19552" y="16090"/>
                    </a:lnTo>
                    <a:lnTo>
                      <a:pt x="19815" y="16090"/>
                    </a:lnTo>
                    <a:cubicBezTo>
                      <a:pt x="20053" y="16090"/>
                      <a:pt x="20245" y="15899"/>
                      <a:pt x="20245" y="15663"/>
                    </a:cubicBezTo>
                    <a:lnTo>
                      <a:pt x="20245" y="13956"/>
                    </a:lnTo>
                    <a:cubicBezTo>
                      <a:pt x="20245" y="13721"/>
                      <a:pt x="20053" y="13530"/>
                      <a:pt x="19815" y="13530"/>
                    </a:cubicBezTo>
                    <a:lnTo>
                      <a:pt x="19552" y="13530"/>
                    </a:lnTo>
                    <a:lnTo>
                      <a:pt x="19552" y="6450"/>
                    </a:lnTo>
                    <a:lnTo>
                      <a:pt x="19815" y="6450"/>
                    </a:lnTo>
                    <a:cubicBezTo>
                      <a:pt x="20053" y="6450"/>
                      <a:pt x="20245" y="6259"/>
                      <a:pt x="20245" y="6024"/>
                    </a:cubicBezTo>
                    <a:lnTo>
                      <a:pt x="20245" y="4317"/>
                    </a:lnTo>
                    <a:cubicBezTo>
                      <a:pt x="20245" y="4081"/>
                      <a:pt x="20053" y="3890"/>
                      <a:pt x="19815" y="3890"/>
                    </a:cubicBezTo>
                    <a:lnTo>
                      <a:pt x="19552" y="3890"/>
                    </a:lnTo>
                    <a:lnTo>
                      <a:pt x="19552" y="2554"/>
                    </a:lnTo>
                    <a:cubicBezTo>
                      <a:pt x="19552" y="1938"/>
                      <a:pt x="19050" y="1440"/>
                      <a:pt x="18431" y="1440"/>
                    </a:cubicBezTo>
                    <a:close/>
                    <a:moveTo>
                      <a:pt x="1294" y="0"/>
                    </a:moveTo>
                    <a:lnTo>
                      <a:pt x="20306" y="0"/>
                    </a:lnTo>
                    <a:cubicBezTo>
                      <a:pt x="21021" y="0"/>
                      <a:pt x="21600" y="576"/>
                      <a:pt x="21600" y="1286"/>
                    </a:cubicBezTo>
                    <a:lnTo>
                      <a:pt x="21600" y="18584"/>
                    </a:lnTo>
                    <a:cubicBezTo>
                      <a:pt x="21600" y="19035"/>
                      <a:pt x="21365" y="19433"/>
                      <a:pt x="21010" y="19660"/>
                    </a:cubicBezTo>
                    <a:lnTo>
                      <a:pt x="20522" y="21600"/>
                    </a:lnTo>
                    <a:lnTo>
                      <a:pt x="16484" y="21600"/>
                    </a:lnTo>
                    <a:lnTo>
                      <a:pt x="16048" y="19869"/>
                    </a:lnTo>
                    <a:lnTo>
                      <a:pt x="5636" y="19869"/>
                    </a:lnTo>
                    <a:lnTo>
                      <a:pt x="5201" y="21600"/>
                    </a:lnTo>
                    <a:lnTo>
                      <a:pt x="1163" y="21600"/>
                    </a:lnTo>
                    <a:lnTo>
                      <a:pt x="688" y="19713"/>
                    </a:lnTo>
                    <a:cubicBezTo>
                      <a:pt x="278" y="19502"/>
                      <a:pt x="0" y="19075"/>
                      <a:pt x="0" y="18584"/>
                    </a:cubicBezTo>
                    <a:lnTo>
                      <a:pt x="0" y="1286"/>
                    </a:lnTo>
                    <a:cubicBezTo>
                      <a:pt x="0" y="576"/>
                      <a:pt x="579" y="0"/>
                      <a:pt x="12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9" name="Rectangle 14"/>
              <p:cNvSpPr/>
              <p:nvPr/>
            </p:nvSpPr>
            <p:spPr>
              <a:xfrm>
                <a:off x="1378531" y="84154"/>
                <a:ext cx="214156" cy="219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397" y="11688"/>
                    </a:moveTo>
                    <a:lnTo>
                      <a:pt x="17402" y="11691"/>
                    </a:lnTo>
                    <a:lnTo>
                      <a:pt x="17402" y="18745"/>
                    </a:lnTo>
                    <a:lnTo>
                      <a:pt x="14403" y="18745"/>
                    </a:lnTo>
                    <a:lnTo>
                      <a:pt x="14403" y="12968"/>
                    </a:lnTo>
                    <a:lnTo>
                      <a:pt x="17397" y="12968"/>
                    </a:lnTo>
                    <a:close/>
                    <a:moveTo>
                      <a:pt x="10526" y="7847"/>
                    </a:moveTo>
                    <a:lnTo>
                      <a:pt x="13525" y="7847"/>
                    </a:lnTo>
                    <a:lnTo>
                      <a:pt x="13525" y="16629"/>
                    </a:lnTo>
                    <a:lnTo>
                      <a:pt x="13475" y="16629"/>
                    </a:lnTo>
                    <a:lnTo>
                      <a:pt x="13475" y="18745"/>
                    </a:lnTo>
                    <a:lnTo>
                      <a:pt x="10476" y="18745"/>
                    </a:lnTo>
                    <a:lnTo>
                      <a:pt x="10476" y="7926"/>
                    </a:lnTo>
                    <a:lnTo>
                      <a:pt x="10526" y="7953"/>
                    </a:lnTo>
                    <a:close/>
                    <a:moveTo>
                      <a:pt x="6549" y="5792"/>
                    </a:moveTo>
                    <a:lnTo>
                      <a:pt x="6551" y="5793"/>
                    </a:lnTo>
                    <a:lnTo>
                      <a:pt x="6551" y="10800"/>
                    </a:lnTo>
                    <a:lnTo>
                      <a:pt x="9549" y="10800"/>
                    </a:lnTo>
                    <a:lnTo>
                      <a:pt x="9549" y="18745"/>
                    </a:lnTo>
                    <a:lnTo>
                      <a:pt x="6549" y="18745"/>
                    </a:lnTo>
                    <a:close/>
                    <a:moveTo>
                      <a:pt x="2622" y="3658"/>
                    </a:moveTo>
                    <a:lnTo>
                      <a:pt x="2680" y="3689"/>
                    </a:lnTo>
                    <a:lnTo>
                      <a:pt x="5679" y="3689"/>
                    </a:lnTo>
                    <a:lnTo>
                      <a:pt x="5679" y="11305"/>
                    </a:lnTo>
                    <a:lnTo>
                      <a:pt x="5622" y="11305"/>
                    </a:lnTo>
                    <a:lnTo>
                      <a:pt x="5622" y="18745"/>
                    </a:lnTo>
                    <a:lnTo>
                      <a:pt x="2622" y="18745"/>
                    </a:lnTo>
                    <a:close/>
                    <a:moveTo>
                      <a:pt x="18342" y="1405"/>
                    </a:moveTo>
                    <a:lnTo>
                      <a:pt x="21341" y="1405"/>
                    </a:lnTo>
                    <a:lnTo>
                      <a:pt x="21341" y="13814"/>
                    </a:lnTo>
                    <a:lnTo>
                      <a:pt x="21308" y="13814"/>
                    </a:lnTo>
                    <a:lnTo>
                      <a:pt x="21329" y="13825"/>
                    </a:lnTo>
                    <a:lnTo>
                      <a:pt x="21329" y="18745"/>
                    </a:lnTo>
                    <a:lnTo>
                      <a:pt x="18330" y="18745"/>
                    </a:lnTo>
                    <a:lnTo>
                      <a:pt x="18330" y="12195"/>
                    </a:lnTo>
                    <a:lnTo>
                      <a:pt x="18342" y="12201"/>
                    </a:lnTo>
                    <a:close/>
                    <a:moveTo>
                      <a:pt x="0" y="0"/>
                    </a:moveTo>
                    <a:lnTo>
                      <a:pt x="2000" y="0"/>
                    </a:lnTo>
                    <a:lnTo>
                      <a:pt x="2000" y="19649"/>
                    </a:lnTo>
                    <a:lnTo>
                      <a:pt x="21600" y="19649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9649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0" name="Rounded Rectangle 4"/>
              <p:cNvSpPr/>
              <p:nvPr/>
            </p:nvSpPr>
            <p:spPr>
              <a:xfrm>
                <a:off x="2115413" y="1956910"/>
                <a:ext cx="214132" cy="1518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662" y="16656"/>
                    </a:moveTo>
                    <a:lnTo>
                      <a:pt x="11517" y="16955"/>
                    </a:lnTo>
                    <a:lnTo>
                      <a:pt x="11662" y="16955"/>
                    </a:lnTo>
                    <a:close/>
                    <a:moveTo>
                      <a:pt x="14377" y="16169"/>
                    </a:moveTo>
                    <a:cubicBezTo>
                      <a:pt x="14268" y="16169"/>
                      <a:pt x="14180" y="16479"/>
                      <a:pt x="14180" y="16862"/>
                    </a:cubicBezTo>
                    <a:cubicBezTo>
                      <a:pt x="14180" y="17244"/>
                      <a:pt x="14268" y="17555"/>
                      <a:pt x="14377" y="17555"/>
                    </a:cubicBezTo>
                    <a:cubicBezTo>
                      <a:pt x="14485" y="17555"/>
                      <a:pt x="14573" y="17244"/>
                      <a:pt x="14573" y="16862"/>
                    </a:cubicBezTo>
                    <a:cubicBezTo>
                      <a:pt x="14573" y="16479"/>
                      <a:pt x="14485" y="16169"/>
                      <a:pt x="14377" y="16169"/>
                    </a:cubicBezTo>
                    <a:close/>
                    <a:moveTo>
                      <a:pt x="6982" y="16169"/>
                    </a:moveTo>
                    <a:cubicBezTo>
                      <a:pt x="6873" y="16169"/>
                      <a:pt x="6785" y="16479"/>
                      <a:pt x="6785" y="16862"/>
                    </a:cubicBezTo>
                    <a:cubicBezTo>
                      <a:pt x="6785" y="17244"/>
                      <a:pt x="6873" y="17555"/>
                      <a:pt x="6982" y="17555"/>
                    </a:cubicBezTo>
                    <a:cubicBezTo>
                      <a:pt x="7091" y="17555"/>
                      <a:pt x="7179" y="17244"/>
                      <a:pt x="7179" y="16862"/>
                    </a:cubicBezTo>
                    <a:cubicBezTo>
                      <a:pt x="7179" y="16479"/>
                      <a:pt x="7091" y="16169"/>
                      <a:pt x="6982" y="16169"/>
                    </a:cubicBezTo>
                    <a:close/>
                    <a:moveTo>
                      <a:pt x="11663" y="15583"/>
                    </a:moveTo>
                    <a:lnTo>
                      <a:pt x="11668" y="15587"/>
                    </a:lnTo>
                    <a:lnTo>
                      <a:pt x="12089" y="15587"/>
                    </a:lnTo>
                    <a:lnTo>
                      <a:pt x="12089" y="16955"/>
                    </a:lnTo>
                    <a:lnTo>
                      <a:pt x="12306" y="16955"/>
                    </a:lnTo>
                    <a:lnTo>
                      <a:pt x="12306" y="17558"/>
                    </a:lnTo>
                    <a:lnTo>
                      <a:pt x="12089" y="17558"/>
                    </a:lnTo>
                    <a:lnTo>
                      <a:pt x="12089" y="18136"/>
                    </a:lnTo>
                    <a:lnTo>
                      <a:pt x="11662" y="18136"/>
                    </a:lnTo>
                    <a:lnTo>
                      <a:pt x="11662" y="17558"/>
                    </a:lnTo>
                    <a:lnTo>
                      <a:pt x="10991" y="17558"/>
                    </a:lnTo>
                    <a:lnTo>
                      <a:pt x="10991" y="16985"/>
                    </a:lnTo>
                    <a:lnTo>
                      <a:pt x="10987" y="16981"/>
                    </a:lnTo>
                    <a:lnTo>
                      <a:pt x="10991" y="16973"/>
                    </a:lnTo>
                    <a:lnTo>
                      <a:pt x="10991" y="16955"/>
                    </a:lnTo>
                    <a:lnTo>
                      <a:pt x="11000" y="16955"/>
                    </a:lnTo>
                    <a:close/>
                    <a:moveTo>
                      <a:pt x="10123" y="15520"/>
                    </a:moveTo>
                    <a:cubicBezTo>
                      <a:pt x="10441" y="15517"/>
                      <a:pt x="10701" y="15877"/>
                      <a:pt x="10705" y="16325"/>
                    </a:cubicBezTo>
                    <a:cubicBezTo>
                      <a:pt x="10707" y="16540"/>
                      <a:pt x="10650" y="16736"/>
                      <a:pt x="10555" y="16883"/>
                    </a:cubicBezTo>
                    <a:cubicBezTo>
                      <a:pt x="10651" y="17032"/>
                      <a:pt x="10708" y="17232"/>
                      <a:pt x="10705" y="17449"/>
                    </a:cubicBezTo>
                    <a:cubicBezTo>
                      <a:pt x="10698" y="17896"/>
                      <a:pt x="10437" y="18251"/>
                      <a:pt x="10120" y="18246"/>
                    </a:cubicBezTo>
                    <a:cubicBezTo>
                      <a:pt x="9804" y="18241"/>
                      <a:pt x="9549" y="17878"/>
                      <a:pt x="9549" y="17431"/>
                    </a:cubicBezTo>
                    <a:lnTo>
                      <a:pt x="9963" y="17431"/>
                    </a:lnTo>
                    <a:cubicBezTo>
                      <a:pt x="9963" y="17558"/>
                      <a:pt x="10035" y="17661"/>
                      <a:pt x="10125" y="17662"/>
                    </a:cubicBezTo>
                    <a:cubicBezTo>
                      <a:pt x="10215" y="17664"/>
                      <a:pt x="10289" y="17563"/>
                      <a:pt x="10291" y="17436"/>
                    </a:cubicBezTo>
                    <a:cubicBezTo>
                      <a:pt x="10293" y="17311"/>
                      <a:pt x="10225" y="17207"/>
                      <a:pt x="10137" y="17201"/>
                    </a:cubicBezTo>
                    <a:lnTo>
                      <a:pt x="9896" y="17201"/>
                    </a:lnTo>
                    <a:lnTo>
                      <a:pt x="9896" y="16558"/>
                    </a:lnTo>
                    <a:lnTo>
                      <a:pt x="10131" y="16558"/>
                    </a:lnTo>
                    <a:cubicBezTo>
                      <a:pt x="10217" y="16555"/>
                      <a:pt x="10286" y="16455"/>
                      <a:pt x="10285" y="16333"/>
                    </a:cubicBezTo>
                    <a:cubicBezTo>
                      <a:pt x="10284" y="16210"/>
                      <a:pt x="10213" y="16112"/>
                      <a:pt x="10126" y="16113"/>
                    </a:cubicBezTo>
                    <a:cubicBezTo>
                      <a:pt x="10039" y="16114"/>
                      <a:pt x="9969" y="16213"/>
                      <a:pt x="9969" y="16336"/>
                    </a:cubicBezTo>
                    <a:lnTo>
                      <a:pt x="9549" y="16336"/>
                    </a:lnTo>
                    <a:cubicBezTo>
                      <a:pt x="9549" y="15888"/>
                      <a:pt x="9805" y="15523"/>
                      <a:pt x="10123" y="15520"/>
                    </a:cubicBezTo>
                    <a:close/>
                    <a:moveTo>
                      <a:pt x="15984" y="15477"/>
                    </a:moveTo>
                    <a:cubicBezTo>
                      <a:pt x="16344" y="15494"/>
                      <a:pt x="16614" y="15958"/>
                      <a:pt x="16576" y="16434"/>
                    </a:cubicBezTo>
                    <a:cubicBezTo>
                      <a:pt x="16527" y="16941"/>
                      <a:pt x="16267" y="17165"/>
                      <a:pt x="16033" y="17505"/>
                    </a:cubicBezTo>
                    <a:lnTo>
                      <a:pt x="16534" y="17505"/>
                    </a:lnTo>
                    <a:lnTo>
                      <a:pt x="16534" y="18136"/>
                    </a:lnTo>
                    <a:lnTo>
                      <a:pt x="15378" y="18136"/>
                    </a:lnTo>
                    <a:cubicBezTo>
                      <a:pt x="15379" y="17965"/>
                      <a:pt x="15385" y="17801"/>
                      <a:pt x="15385" y="17629"/>
                    </a:cubicBezTo>
                    <a:cubicBezTo>
                      <a:pt x="15658" y="17232"/>
                      <a:pt x="15849" y="17026"/>
                      <a:pt x="16177" y="16489"/>
                    </a:cubicBezTo>
                    <a:cubicBezTo>
                      <a:pt x="16256" y="16284"/>
                      <a:pt x="16131" y="16096"/>
                      <a:pt x="15992" y="16105"/>
                    </a:cubicBezTo>
                    <a:cubicBezTo>
                      <a:pt x="15873" y="16112"/>
                      <a:pt x="15772" y="16238"/>
                      <a:pt x="15763" y="16457"/>
                    </a:cubicBezTo>
                    <a:lnTo>
                      <a:pt x="15376" y="16457"/>
                    </a:lnTo>
                    <a:cubicBezTo>
                      <a:pt x="15390" y="15880"/>
                      <a:pt x="15653" y="15477"/>
                      <a:pt x="15984" y="15477"/>
                    </a:cubicBezTo>
                    <a:close/>
                    <a:moveTo>
                      <a:pt x="14377" y="15477"/>
                    </a:moveTo>
                    <a:cubicBezTo>
                      <a:pt x="14756" y="15477"/>
                      <a:pt x="15064" y="16097"/>
                      <a:pt x="15064" y="16862"/>
                    </a:cubicBezTo>
                    <a:cubicBezTo>
                      <a:pt x="15064" y="17626"/>
                      <a:pt x="14756" y="18246"/>
                      <a:pt x="14377" y="18246"/>
                    </a:cubicBezTo>
                    <a:cubicBezTo>
                      <a:pt x="13997" y="18246"/>
                      <a:pt x="13689" y="17626"/>
                      <a:pt x="13689" y="16862"/>
                    </a:cubicBezTo>
                    <a:cubicBezTo>
                      <a:pt x="13689" y="16097"/>
                      <a:pt x="13997" y="15477"/>
                      <a:pt x="14377" y="15477"/>
                    </a:cubicBezTo>
                    <a:close/>
                    <a:moveTo>
                      <a:pt x="13289" y="15477"/>
                    </a:moveTo>
                    <a:lnTo>
                      <a:pt x="13288" y="15481"/>
                    </a:lnTo>
                    <a:lnTo>
                      <a:pt x="13377" y="15481"/>
                    </a:lnTo>
                    <a:lnTo>
                      <a:pt x="13377" y="18246"/>
                    </a:lnTo>
                    <a:lnTo>
                      <a:pt x="12899" y="18246"/>
                    </a:lnTo>
                    <a:lnTo>
                      <a:pt x="12899" y="16168"/>
                    </a:lnTo>
                    <a:cubicBezTo>
                      <a:pt x="12804" y="16219"/>
                      <a:pt x="12699" y="16243"/>
                      <a:pt x="12592" y="16239"/>
                    </a:cubicBezTo>
                    <a:lnTo>
                      <a:pt x="12609" y="15722"/>
                    </a:lnTo>
                    <a:cubicBezTo>
                      <a:pt x="12664" y="15724"/>
                      <a:pt x="12719" y="15711"/>
                      <a:pt x="12766" y="15685"/>
                    </a:cubicBezTo>
                    <a:cubicBezTo>
                      <a:pt x="12847" y="15640"/>
                      <a:pt x="12896" y="15563"/>
                      <a:pt x="12895" y="15479"/>
                    </a:cubicBezTo>
                    <a:cubicBezTo>
                      <a:pt x="13026" y="15479"/>
                      <a:pt x="13158" y="15478"/>
                      <a:pt x="13289" y="15477"/>
                    </a:cubicBezTo>
                    <a:close/>
                    <a:moveTo>
                      <a:pt x="8589" y="15477"/>
                    </a:moveTo>
                    <a:cubicBezTo>
                      <a:pt x="8949" y="15494"/>
                      <a:pt x="9220" y="15958"/>
                      <a:pt x="9181" y="16434"/>
                    </a:cubicBezTo>
                    <a:cubicBezTo>
                      <a:pt x="9132" y="16941"/>
                      <a:pt x="8873" y="17165"/>
                      <a:pt x="8638" y="17505"/>
                    </a:cubicBezTo>
                    <a:lnTo>
                      <a:pt x="9139" y="17505"/>
                    </a:lnTo>
                    <a:lnTo>
                      <a:pt x="9139" y="18136"/>
                    </a:lnTo>
                    <a:lnTo>
                      <a:pt x="7983" y="18136"/>
                    </a:lnTo>
                    <a:cubicBezTo>
                      <a:pt x="7984" y="17965"/>
                      <a:pt x="7990" y="17801"/>
                      <a:pt x="7990" y="17629"/>
                    </a:cubicBezTo>
                    <a:cubicBezTo>
                      <a:pt x="8263" y="17232"/>
                      <a:pt x="8454" y="17026"/>
                      <a:pt x="8782" y="16489"/>
                    </a:cubicBezTo>
                    <a:cubicBezTo>
                      <a:pt x="8861" y="16284"/>
                      <a:pt x="8736" y="16096"/>
                      <a:pt x="8597" y="16105"/>
                    </a:cubicBezTo>
                    <a:cubicBezTo>
                      <a:pt x="8478" y="16112"/>
                      <a:pt x="8377" y="16238"/>
                      <a:pt x="8368" y="16457"/>
                    </a:cubicBezTo>
                    <a:lnTo>
                      <a:pt x="7981" y="16457"/>
                    </a:lnTo>
                    <a:cubicBezTo>
                      <a:pt x="7995" y="15880"/>
                      <a:pt x="8258" y="15477"/>
                      <a:pt x="8589" y="15477"/>
                    </a:cubicBezTo>
                    <a:close/>
                    <a:moveTo>
                      <a:pt x="6982" y="15477"/>
                    </a:moveTo>
                    <a:cubicBezTo>
                      <a:pt x="7361" y="15477"/>
                      <a:pt x="7669" y="16097"/>
                      <a:pt x="7669" y="16862"/>
                    </a:cubicBezTo>
                    <a:cubicBezTo>
                      <a:pt x="7669" y="17626"/>
                      <a:pt x="7361" y="18246"/>
                      <a:pt x="6982" y="18246"/>
                    </a:cubicBezTo>
                    <a:cubicBezTo>
                      <a:pt x="6602" y="18246"/>
                      <a:pt x="6295" y="17626"/>
                      <a:pt x="6295" y="16862"/>
                    </a:cubicBezTo>
                    <a:cubicBezTo>
                      <a:pt x="6295" y="16097"/>
                      <a:pt x="6602" y="15477"/>
                      <a:pt x="6982" y="15477"/>
                    </a:cubicBezTo>
                    <a:close/>
                    <a:moveTo>
                      <a:pt x="5894" y="15477"/>
                    </a:moveTo>
                    <a:lnTo>
                      <a:pt x="5894" y="15481"/>
                    </a:lnTo>
                    <a:lnTo>
                      <a:pt x="5983" y="15481"/>
                    </a:lnTo>
                    <a:lnTo>
                      <a:pt x="5983" y="18246"/>
                    </a:lnTo>
                    <a:lnTo>
                      <a:pt x="5504" y="18246"/>
                    </a:lnTo>
                    <a:lnTo>
                      <a:pt x="5504" y="16168"/>
                    </a:lnTo>
                    <a:cubicBezTo>
                      <a:pt x="5409" y="16219"/>
                      <a:pt x="5304" y="16243"/>
                      <a:pt x="5197" y="16239"/>
                    </a:cubicBezTo>
                    <a:lnTo>
                      <a:pt x="5214" y="15722"/>
                    </a:lnTo>
                    <a:cubicBezTo>
                      <a:pt x="5269" y="15724"/>
                      <a:pt x="5324" y="15711"/>
                      <a:pt x="5371" y="15685"/>
                    </a:cubicBezTo>
                    <a:cubicBezTo>
                      <a:pt x="5452" y="15640"/>
                      <a:pt x="5501" y="15563"/>
                      <a:pt x="5501" y="15479"/>
                    </a:cubicBezTo>
                    <a:cubicBezTo>
                      <a:pt x="5632" y="15479"/>
                      <a:pt x="5763" y="15478"/>
                      <a:pt x="5894" y="15477"/>
                    </a:cubicBezTo>
                    <a:close/>
                    <a:moveTo>
                      <a:pt x="18402" y="2788"/>
                    </a:moveTo>
                    <a:lnTo>
                      <a:pt x="19384" y="2788"/>
                    </a:lnTo>
                    <a:lnTo>
                      <a:pt x="19384" y="18573"/>
                    </a:lnTo>
                    <a:lnTo>
                      <a:pt x="18402" y="18573"/>
                    </a:lnTo>
                    <a:close/>
                    <a:moveTo>
                      <a:pt x="17070" y="2788"/>
                    </a:moveTo>
                    <a:lnTo>
                      <a:pt x="17856" y="2788"/>
                    </a:lnTo>
                    <a:lnTo>
                      <a:pt x="17856" y="18573"/>
                    </a:lnTo>
                    <a:lnTo>
                      <a:pt x="17070" y="18573"/>
                    </a:lnTo>
                    <a:close/>
                    <a:moveTo>
                      <a:pt x="16033" y="2788"/>
                    </a:moveTo>
                    <a:lnTo>
                      <a:pt x="16524" y="2788"/>
                    </a:lnTo>
                    <a:lnTo>
                      <a:pt x="16524" y="15056"/>
                    </a:lnTo>
                    <a:lnTo>
                      <a:pt x="16033" y="15056"/>
                    </a:lnTo>
                    <a:close/>
                    <a:moveTo>
                      <a:pt x="14898" y="2788"/>
                    </a:moveTo>
                    <a:lnTo>
                      <a:pt x="15487" y="2788"/>
                    </a:lnTo>
                    <a:lnTo>
                      <a:pt x="15487" y="15056"/>
                    </a:lnTo>
                    <a:lnTo>
                      <a:pt x="14898" y="15056"/>
                    </a:lnTo>
                    <a:close/>
                    <a:moveTo>
                      <a:pt x="13566" y="2788"/>
                    </a:moveTo>
                    <a:lnTo>
                      <a:pt x="14351" y="2788"/>
                    </a:lnTo>
                    <a:lnTo>
                      <a:pt x="14351" y="15056"/>
                    </a:lnTo>
                    <a:lnTo>
                      <a:pt x="13566" y="15056"/>
                    </a:lnTo>
                    <a:close/>
                    <a:moveTo>
                      <a:pt x="12529" y="2788"/>
                    </a:moveTo>
                    <a:lnTo>
                      <a:pt x="13019" y="2788"/>
                    </a:lnTo>
                    <a:lnTo>
                      <a:pt x="13019" y="15056"/>
                    </a:lnTo>
                    <a:lnTo>
                      <a:pt x="12529" y="15056"/>
                    </a:lnTo>
                    <a:close/>
                    <a:moveTo>
                      <a:pt x="11000" y="2788"/>
                    </a:moveTo>
                    <a:lnTo>
                      <a:pt x="11982" y="2788"/>
                    </a:lnTo>
                    <a:lnTo>
                      <a:pt x="11982" y="15056"/>
                    </a:lnTo>
                    <a:lnTo>
                      <a:pt x="11000" y="15056"/>
                    </a:lnTo>
                    <a:close/>
                    <a:moveTo>
                      <a:pt x="9963" y="2788"/>
                    </a:moveTo>
                    <a:lnTo>
                      <a:pt x="10454" y="2788"/>
                    </a:lnTo>
                    <a:lnTo>
                      <a:pt x="10454" y="15056"/>
                    </a:lnTo>
                    <a:lnTo>
                      <a:pt x="9963" y="15056"/>
                    </a:lnTo>
                    <a:close/>
                    <a:moveTo>
                      <a:pt x="8631" y="2788"/>
                    </a:moveTo>
                    <a:lnTo>
                      <a:pt x="9417" y="2788"/>
                    </a:lnTo>
                    <a:lnTo>
                      <a:pt x="9417" y="15056"/>
                    </a:lnTo>
                    <a:lnTo>
                      <a:pt x="8631" y="15056"/>
                    </a:lnTo>
                    <a:close/>
                    <a:moveTo>
                      <a:pt x="7103" y="2788"/>
                    </a:moveTo>
                    <a:lnTo>
                      <a:pt x="8085" y="2788"/>
                    </a:lnTo>
                    <a:lnTo>
                      <a:pt x="8085" y="15056"/>
                    </a:lnTo>
                    <a:lnTo>
                      <a:pt x="7103" y="15056"/>
                    </a:lnTo>
                    <a:close/>
                    <a:moveTo>
                      <a:pt x="5968" y="2788"/>
                    </a:moveTo>
                    <a:lnTo>
                      <a:pt x="6557" y="2788"/>
                    </a:lnTo>
                    <a:lnTo>
                      <a:pt x="6557" y="15056"/>
                    </a:lnTo>
                    <a:lnTo>
                      <a:pt x="5968" y="15056"/>
                    </a:lnTo>
                    <a:close/>
                    <a:moveTo>
                      <a:pt x="4930" y="2788"/>
                    </a:moveTo>
                    <a:lnTo>
                      <a:pt x="5421" y="2788"/>
                    </a:lnTo>
                    <a:lnTo>
                      <a:pt x="5421" y="15056"/>
                    </a:lnTo>
                    <a:lnTo>
                      <a:pt x="4930" y="15056"/>
                    </a:lnTo>
                    <a:close/>
                    <a:moveTo>
                      <a:pt x="3402" y="2788"/>
                    </a:moveTo>
                    <a:lnTo>
                      <a:pt x="4384" y="2788"/>
                    </a:lnTo>
                    <a:lnTo>
                      <a:pt x="4384" y="18573"/>
                    </a:lnTo>
                    <a:lnTo>
                      <a:pt x="3402" y="18573"/>
                    </a:lnTo>
                    <a:close/>
                    <a:moveTo>
                      <a:pt x="2365" y="2788"/>
                    </a:moveTo>
                    <a:lnTo>
                      <a:pt x="2856" y="2788"/>
                    </a:lnTo>
                    <a:lnTo>
                      <a:pt x="2856" y="18573"/>
                    </a:lnTo>
                    <a:lnTo>
                      <a:pt x="2365" y="18573"/>
                    </a:lnTo>
                    <a:close/>
                    <a:moveTo>
                      <a:pt x="1656" y="1662"/>
                    </a:moveTo>
                    <a:cubicBezTo>
                      <a:pt x="1392" y="1662"/>
                      <a:pt x="1178" y="1963"/>
                      <a:pt x="1178" y="2336"/>
                    </a:cubicBezTo>
                    <a:lnTo>
                      <a:pt x="1178" y="19264"/>
                    </a:lnTo>
                    <a:cubicBezTo>
                      <a:pt x="1178" y="19637"/>
                      <a:pt x="1392" y="19938"/>
                      <a:pt x="1656" y="19938"/>
                    </a:cubicBezTo>
                    <a:lnTo>
                      <a:pt x="19944" y="19938"/>
                    </a:lnTo>
                    <a:cubicBezTo>
                      <a:pt x="20208" y="19938"/>
                      <a:pt x="20422" y="19637"/>
                      <a:pt x="20422" y="19264"/>
                    </a:cubicBezTo>
                    <a:lnTo>
                      <a:pt x="20422" y="2336"/>
                    </a:lnTo>
                    <a:cubicBezTo>
                      <a:pt x="20422" y="1963"/>
                      <a:pt x="20208" y="1662"/>
                      <a:pt x="19944" y="1662"/>
                    </a:cubicBezTo>
                    <a:close/>
                    <a:moveTo>
                      <a:pt x="813" y="0"/>
                    </a:moveTo>
                    <a:lnTo>
                      <a:pt x="20787" y="0"/>
                    </a:lnTo>
                    <a:cubicBezTo>
                      <a:pt x="21236" y="0"/>
                      <a:pt x="21600" y="513"/>
                      <a:pt x="21600" y="1146"/>
                    </a:cubicBezTo>
                    <a:lnTo>
                      <a:pt x="21600" y="20454"/>
                    </a:lnTo>
                    <a:cubicBezTo>
                      <a:pt x="21600" y="21087"/>
                      <a:pt x="21236" y="21600"/>
                      <a:pt x="20787" y="21600"/>
                    </a:cubicBezTo>
                    <a:lnTo>
                      <a:pt x="813" y="21600"/>
                    </a:lnTo>
                    <a:cubicBezTo>
                      <a:pt x="364" y="21600"/>
                      <a:pt x="0" y="21087"/>
                      <a:pt x="0" y="20454"/>
                    </a:cubicBezTo>
                    <a:lnTo>
                      <a:pt x="0" y="1146"/>
                    </a:lnTo>
                    <a:cubicBezTo>
                      <a:pt x="0" y="513"/>
                      <a:pt x="364" y="0"/>
                      <a:pt x="8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1" name="Rectangle 5"/>
              <p:cNvSpPr/>
              <p:nvPr/>
            </p:nvSpPr>
            <p:spPr>
              <a:xfrm>
                <a:off x="208652" y="1834092"/>
                <a:ext cx="214133" cy="213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400" y="15326"/>
                    </a:moveTo>
                    <a:lnTo>
                      <a:pt x="6358" y="15326"/>
                    </a:lnTo>
                    <a:lnTo>
                      <a:pt x="6358" y="17286"/>
                    </a:lnTo>
                    <a:lnTo>
                      <a:pt x="4400" y="17286"/>
                    </a:lnTo>
                    <a:close/>
                    <a:moveTo>
                      <a:pt x="3795" y="14721"/>
                    </a:moveTo>
                    <a:lnTo>
                      <a:pt x="3795" y="17891"/>
                    </a:lnTo>
                    <a:lnTo>
                      <a:pt x="6963" y="17891"/>
                    </a:lnTo>
                    <a:lnTo>
                      <a:pt x="6963" y="14721"/>
                    </a:lnTo>
                    <a:close/>
                    <a:moveTo>
                      <a:pt x="2925" y="13850"/>
                    </a:moveTo>
                    <a:lnTo>
                      <a:pt x="7832" y="13850"/>
                    </a:lnTo>
                    <a:lnTo>
                      <a:pt x="7832" y="18761"/>
                    </a:lnTo>
                    <a:lnTo>
                      <a:pt x="2925" y="18761"/>
                    </a:lnTo>
                    <a:close/>
                    <a:moveTo>
                      <a:pt x="0" y="13762"/>
                    </a:moveTo>
                    <a:lnTo>
                      <a:pt x="1958" y="13762"/>
                    </a:lnTo>
                    <a:lnTo>
                      <a:pt x="1958" y="19640"/>
                    </a:lnTo>
                    <a:lnTo>
                      <a:pt x="7832" y="19640"/>
                    </a:lnTo>
                    <a:lnTo>
                      <a:pt x="7832" y="21600"/>
                    </a:lnTo>
                    <a:lnTo>
                      <a:pt x="0" y="21600"/>
                    </a:lnTo>
                    <a:lnTo>
                      <a:pt x="0" y="19640"/>
                    </a:lnTo>
                    <a:close/>
                    <a:moveTo>
                      <a:pt x="19613" y="13739"/>
                    </a:moveTo>
                    <a:lnTo>
                      <a:pt x="21571" y="13739"/>
                    </a:lnTo>
                    <a:lnTo>
                      <a:pt x="21571" y="21577"/>
                    </a:lnTo>
                    <a:lnTo>
                      <a:pt x="13739" y="21577"/>
                    </a:lnTo>
                    <a:lnTo>
                      <a:pt x="13739" y="19618"/>
                    </a:lnTo>
                    <a:lnTo>
                      <a:pt x="19613" y="19618"/>
                    </a:lnTo>
                    <a:close/>
                    <a:moveTo>
                      <a:pt x="8391" y="13434"/>
                    </a:moveTo>
                    <a:lnTo>
                      <a:pt x="9566" y="13434"/>
                    </a:lnTo>
                    <a:lnTo>
                      <a:pt x="9566" y="15435"/>
                    </a:lnTo>
                    <a:lnTo>
                      <a:pt x="8391" y="15435"/>
                    </a:lnTo>
                    <a:close/>
                    <a:moveTo>
                      <a:pt x="17265" y="13268"/>
                    </a:moveTo>
                    <a:lnTo>
                      <a:pt x="18440" y="13268"/>
                    </a:lnTo>
                    <a:lnTo>
                      <a:pt x="18440" y="14496"/>
                    </a:lnTo>
                    <a:lnTo>
                      <a:pt x="17265" y="14496"/>
                    </a:lnTo>
                    <a:close/>
                    <a:moveTo>
                      <a:pt x="15283" y="12496"/>
                    </a:moveTo>
                    <a:lnTo>
                      <a:pt x="16458" y="12496"/>
                    </a:lnTo>
                    <a:lnTo>
                      <a:pt x="16458" y="14496"/>
                    </a:lnTo>
                    <a:lnTo>
                      <a:pt x="18434" y="14496"/>
                    </a:lnTo>
                    <a:lnTo>
                      <a:pt x="18434" y="18761"/>
                    </a:lnTo>
                    <a:lnTo>
                      <a:pt x="17259" y="18761"/>
                    </a:lnTo>
                    <a:lnTo>
                      <a:pt x="17259" y="15672"/>
                    </a:lnTo>
                    <a:lnTo>
                      <a:pt x="16435" y="15672"/>
                    </a:lnTo>
                    <a:lnTo>
                      <a:pt x="16435" y="14496"/>
                    </a:lnTo>
                    <a:lnTo>
                      <a:pt x="15283" y="14496"/>
                    </a:lnTo>
                    <a:close/>
                    <a:moveTo>
                      <a:pt x="11389" y="11373"/>
                    </a:moveTo>
                    <a:lnTo>
                      <a:pt x="12564" y="11373"/>
                    </a:lnTo>
                    <a:lnTo>
                      <a:pt x="12564" y="12601"/>
                    </a:lnTo>
                    <a:lnTo>
                      <a:pt x="11389" y="12601"/>
                    </a:lnTo>
                    <a:close/>
                    <a:moveTo>
                      <a:pt x="14449" y="10091"/>
                    </a:moveTo>
                    <a:lnTo>
                      <a:pt x="15624" y="10091"/>
                    </a:lnTo>
                    <a:lnTo>
                      <a:pt x="15624" y="11097"/>
                    </a:lnTo>
                    <a:lnTo>
                      <a:pt x="16262" y="11097"/>
                    </a:lnTo>
                    <a:lnTo>
                      <a:pt x="16262" y="10272"/>
                    </a:lnTo>
                    <a:lnTo>
                      <a:pt x="17437" y="10272"/>
                    </a:lnTo>
                    <a:lnTo>
                      <a:pt x="17437" y="11044"/>
                    </a:lnTo>
                    <a:lnTo>
                      <a:pt x="18440" y="11044"/>
                    </a:lnTo>
                    <a:lnTo>
                      <a:pt x="18440" y="12273"/>
                    </a:lnTo>
                    <a:lnTo>
                      <a:pt x="14625" y="12273"/>
                    </a:lnTo>
                    <a:lnTo>
                      <a:pt x="14625" y="13321"/>
                    </a:lnTo>
                    <a:lnTo>
                      <a:pt x="13536" y="13321"/>
                    </a:lnTo>
                    <a:lnTo>
                      <a:pt x="13536" y="14500"/>
                    </a:lnTo>
                    <a:lnTo>
                      <a:pt x="13522" y="14500"/>
                    </a:lnTo>
                    <a:lnTo>
                      <a:pt x="13522" y="15497"/>
                    </a:lnTo>
                    <a:lnTo>
                      <a:pt x="15449" y="15497"/>
                    </a:lnTo>
                    <a:lnTo>
                      <a:pt x="15449" y="16585"/>
                    </a:lnTo>
                    <a:lnTo>
                      <a:pt x="16567" y="16585"/>
                    </a:lnTo>
                    <a:lnTo>
                      <a:pt x="16567" y="17814"/>
                    </a:lnTo>
                    <a:lnTo>
                      <a:pt x="15392" y="17814"/>
                    </a:lnTo>
                    <a:lnTo>
                      <a:pt x="15392" y="16673"/>
                    </a:lnTo>
                    <a:lnTo>
                      <a:pt x="13450" y="16673"/>
                    </a:lnTo>
                    <a:lnTo>
                      <a:pt x="13450" y="15500"/>
                    </a:lnTo>
                    <a:lnTo>
                      <a:pt x="10390" y="15500"/>
                    </a:lnTo>
                    <a:lnTo>
                      <a:pt x="10390" y="16482"/>
                    </a:lnTo>
                    <a:lnTo>
                      <a:pt x="12388" y="16482"/>
                    </a:lnTo>
                    <a:lnTo>
                      <a:pt x="12388" y="17644"/>
                    </a:lnTo>
                    <a:lnTo>
                      <a:pt x="15392" y="17644"/>
                    </a:lnTo>
                    <a:lnTo>
                      <a:pt x="15392" y="18820"/>
                    </a:lnTo>
                    <a:lnTo>
                      <a:pt x="12347" y="18820"/>
                    </a:lnTo>
                    <a:lnTo>
                      <a:pt x="12347" y="17658"/>
                    </a:lnTo>
                    <a:lnTo>
                      <a:pt x="11485" y="17658"/>
                    </a:lnTo>
                    <a:lnTo>
                      <a:pt x="11485" y="18761"/>
                    </a:lnTo>
                    <a:lnTo>
                      <a:pt x="9486" y="18761"/>
                    </a:lnTo>
                    <a:lnTo>
                      <a:pt x="9486" y="17586"/>
                    </a:lnTo>
                    <a:lnTo>
                      <a:pt x="10389" y="17586"/>
                    </a:lnTo>
                    <a:lnTo>
                      <a:pt x="10389" y="16611"/>
                    </a:lnTo>
                    <a:lnTo>
                      <a:pt x="8391" y="16611"/>
                    </a:lnTo>
                    <a:lnTo>
                      <a:pt x="8391" y="15435"/>
                    </a:lnTo>
                    <a:lnTo>
                      <a:pt x="10214" y="15435"/>
                    </a:lnTo>
                    <a:lnTo>
                      <a:pt x="10214" y="12601"/>
                    </a:lnTo>
                    <a:lnTo>
                      <a:pt x="11389" y="12601"/>
                    </a:lnTo>
                    <a:lnTo>
                      <a:pt x="11389" y="14324"/>
                    </a:lnTo>
                    <a:lnTo>
                      <a:pt x="12361" y="14324"/>
                    </a:lnTo>
                    <a:lnTo>
                      <a:pt x="12361" y="13271"/>
                    </a:lnTo>
                    <a:lnTo>
                      <a:pt x="13450" y="13271"/>
                    </a:lnTo>
                    <a:lnTo>
                      <a:pt x="13450" y="11097"/>
                    </a:lnTo>
                    <a:lnTo>
                      <a:pt x="14449" y="11097"/>
                    </a:lnTo>
                    <a:close/>
                    <a:moveTo>
                      <a:pt x="16262" y="9078"/>
                    </a:moveTo>
                    <a:lnTo>
                      <a:pt x="18262" y="9078"/>
                    </a:lnTo>
                    <a:lnTo>
                      <a:pt x="18262" y="10254"/>
                    </a:lnTo>
                    <a:lnTo>
                      <a:pt x="16262" y="10254"/>
                    </a:lnTo>
                    <a:close/>
                    <a:moveTo>
                      <a:pt x="12562" y="8464"/>
                    </a:moveTo>
                    <a:lnTo>
                      <a:pt x="15392" y="8464"/>
                    </a:lnTo>
                    <a:lnTo>
                      <a:pt x="15392" y="9640"/>
                    </a:lnTo>
                    <a:lnTo>
                      <a:pt x="13738" y="9640"/>
                    </a:lnTo>
                    <a:lnTo>
                      <a:pt x="13738" y="10491"/>
                    </a:lnTo>
                    <a:lnTo>
                      <a:pt x="12563" y="10491"/>
                    </a:lnTo>
                    <a:lnTo>
                      <a:pt x="12563" y="9640"/>
                    </a:lnTo>
                    <a:lnTo>
                      <a:pt x="12562" y="9640"/>
                    </a:lnTo>
                    <a:close/>
                    <a:moveTo>
                      <a:pt x="3353" y="8437"/>
                    </a:moveTo>
                    <a:lnTo>
                      <a:pt x="5575" y="8437"/>
                    </a:lnTo>
                    <a:lnTo>
                      <a:pt x="5575" y="9666"/>
                    </a:lnTo>
                    <a:lnTo>
                      <a:pt x="4528" y="9666"/>
                    </a:lnTo>
                    <a:lnTo>
                      <a:pt x="4528" y="11320"/>
                    </a:lnTo>
                    <a:lnTo>
                      <a:pt x="6772" y="11320"/>
                    </a:lnTo>
                    <a:lnTo>
                      <a:pt x="6772" y="12145"/>
                    </a:lnTo>
                    <a:lnTo>
                      <a:pt x="7988" y="12145"/>
                    </a:lnTo>
                    <a:lnTo>
                      <a:pt x="7988" y="13321"/>
                    </a:lnTo>
                    <a:lnTo>
                      <a:pt x="5597" y="13321"/>
                    </a:lnTo>
                    <a:lnTo>
                      <a:pt x="5597" y="12496"/>
                    </a:lnTo>
                    <a:lnTo>
                      <a:pt x="3371" y="12496"/>
                    </a:lnTo>
                    <a:lnTo>
                      <a:pt x="3371" y="11335"/>
                    </a:lnTo>
                    <a:lnTo>
                      <a:pt x="3353" y="11335"/>
                    </a:lnTo>
                    <a:close/>
                    <a:moveTo>
                      <a:pt x="9505" y="7208"/>
                    </a:moveTo>
                    <a:lnTo>
                      <a:pt x="10680" y="7208"/>
                    </a:lnTo>
                    <a:lnTo>
                      <a:pt x="10680" y="8322"/>
                    </a:lnTo>
                    <a:lnTo>
                      <a:pt x="11705" y="8322"/>
                    </a:lnTo>
                    <a:lnTo>
                      <a:pt x="11705" y="9550"/>
                    </a:lnTo>
                    <a:lnTo>
                      <a:pt x="10530" y="9550"/>
                    </a:lnTo>
                    <a:lnTo>
                      <a:pt x="10530" y="8437"/>
                    </a:lnTo>
                    <a:lnTo>
                      <a:pt x="9566" y="8437"/>
                    </a:lnTo>
                    <a:lnTo>
                      <a:pt x="9566" y="10144"/>
                    </a:lnTo>
                    <a:lnTo>
                      <a:pt x="11530" y="10144"/>
                    </a:lnTo>
                    <a:lnTo>
                      <a:pt x="11530" y="11320"/>
                    </a:lnTo>
                    <a:lnTo>
                      <a:pt x="9581" y="11320"/>
                    </a:lnTo>
                    <a:lnTo>
                      <a:pt x="9581" y="12299"/>
                    </a:lnTo>
                    <a:lnTo>
                      <a:pt x="8406" y="12299"/>
                    </a:lnTo>
                    <a:lnTo>
                      <a:pt x="8406" y="11335"/>
                    </a:lnTo>
                    <a:lnTo>
                      <a:pt x="8391" y="11335"/>
                    </a:lnTo>
                    <a:lnTo>
                      <a:pt x="8391" y="11320"/>
                    </a:lnTo>
                    <a:lnTo>
                      <a:pt x="5606" y="11320"/>
                    </a:lnTo>
                    <a:lnTo>
                      <a:pt x="5606" y="10144"/>
                    </a:lnTo>
                    <a:lnTo>
                      <a:pt x="6486" y="10144"/>
                    </a:lnTo>
                    <a:lnTo>
                      <a:pt x="6486" y="9052"/>
                    </a:lnTo>
                    <a:lnTo>
                      <a:pt x="7832" y="9052"/>
                    </a:lnTo>
                    <a:lnTo>
                      <a:pt x="7832" y="10144"/>
                    </a:lnTo>
                    <a:lnTo>
                      <a:pt x="8391" y="10144"/>
                    </a:lnTo>
                    <a:lnTo>
                      <a:pt x="8391" y="8437"/>
                    </a:lnTo>
                    <a:lnTo>
                      <a:pt x="9505" y="8437"/>
                    </a:lnTo>
                    <a:close/>
                    <a:moveTo>
                      <a:pt x="15242" y="4435"/>
                    </a:moveTo>
                    <a:lnTo>
                      <a:pt x="17200" y="4435"/>
                    </a:lnTo>
                    <a:lnTo>
                      <a:pt x="17200" y="6394"/>
                    </a:lnTo>
                    <a:lnTo>
                      <a:pt x="15242" y="6394"/>
                    </a:lnTo>
                    <a:close/>
                    <a:moveTo>
                      <a:pt x="4813" y="4435"/>
                    </a:moveTo>
                    <a:lnTo>
                      <a:pt x="6772" y="4435"/>
                    </a:lnTo>
                    <a:lnTo>
                      <a:pt x="6772" y="6394"/>
                    </a:lnTo>
                    <a:lnTo>
                      <a:pt x="4813" y="6394"/>
                    </a:lnTo>
                    <a:close/>
                    <a:moveTo>
                      <a:pt x="14637" y="3829"/>
                    </a:moveTo>
                    <a:lnTo>
                      <a:pt x="14637" y="7000"/>
                    </a:lnTo>
                    <a:lnTo>
                      <a:pt x="17805" y="7000"/>
                    </a:lnTo>
                    <a:lnTo>
                      <a:pt x="17805" y="3829"/>
                    </a:lnTo>
                    <a:close/>
                    <a:moveTo>
                      <a:pt x="4208" y="3829"/>
                    </a:moveTo>
                    <a:lnTo>
                      <a:pt x="4208" y="7000"/>
                    </a:lnTo>
                    <a:lnTo>
                      <a:pt x="7376" y="7000"/>
                    </a:lnTo>
                    <a:lnTo>
                      <a:pt x="7376" y="3829"/>
                    </a:lnTo>
                    <a:close/>
                    <a:moveTo>
                      <a:pt x="13768" y="2959"/>
                    </a:moveTo>
                    <a:lnTo>
                      <a:pt x="18675" y="2959"/>
                    </a:lnTo>
                    <a:lnTo>
                      <a:pt x="18675" y="7870"/>
                    </a:lnTo>
                    <a:lnTo>
                      <a:pt x="13768" y="7870"/>
                    </a:lnTo>
                    <a:close/>
                    <a:moveTo>
                      <a:pt x="3339" y="2959"/>
                    </a:moveTo>
                    <a:lnTo>
                      <a:pt x="8246" y="2959"/>
                    </a:lnTo>
                    <a:lnTo>
                      <a:pt x="8246" y="7870"/>
                    </a:lnTo>
                    <a:lnTo>
                      <a:pt x="3339" y="7870"/>
                    </a:lnTo>
                    <a:close/>
                    <a:moveTo>
                      <a:pt x="11360" y="2957"/>
                    </a:moveTo>
                    <a:lnTo>
                      <a:pt x="12419" y="2957"/>
                    </a:lnTo>
                    <a:lnTo>
                      <a:pt x="12419" y="4133"/>
                    </a:lnTo>
                    <a:lnTo>
                      <a:pt x="11360" y="4133"/>
                    </a:lnTo>
                    <a:close/>
                    <a:moveTo>
                      <a:pt x="9526" y="2957"/>
                    </a:moveTo>
                    <a:lnTo>
                      <a:pt x="10701" y="2957"/>
                    </a:lnTo>
                    <a:lnTo>
                      <a:pt x="10701" y="5369"/>
                    </a:lnTo>
                    <a:lnTo>
                      <a:pt x="11530" y="5369"/>
                    </a:lnTo>
                    <a:lnTo>
                      <a:pt x="11530" y="5369"/>
                    </a:lnTo>
                    <a:lnTo>
                      <a:pt x="12705" y="5369"/>
                    </a:lnTo>
                    <a:lnTo>
                      <a:pt x="12705" y="8118"/>
                    </a:lnTo>
                    <a:lnTo>
                      <a:pt x="11530" y="8118"/>
                    </a:lnTo>
                    <a:lnTo>
                      <a:pt x="11530" y="6545"/>
                    </a:lnTo>
                    <a:lnTo>
                      <a:pt x="9504" y="6545"/>
                    </a:lnTo>
                    <a:lnTo>
                      <a:pt x="9504" y="5369"/>
                    </a:lnTo>
                    <a:lnTo>
                      <a:pt x="9526" y="5369"/>
                    </a:lnTo>
                    <a:close/>
                    <a:moveTo>
                      <a:pt x="24" y="32"/>
                    </a:moveTo>
                    <a:lnTo>
                      <a:pt x="7856" y="32"/>
                    </a:lnTo>
                    <a:lnTo>
                      <a:pt x="7856" y="1991"/>
                    </a:lnTo>
                    <a:lnTo>
                      <a:pt x="1982" y="1991"/>
                    </a:lnTo>
                    <a:lnTo>
                      <a:pt x="1982" y="7870"/>
                    </a:lnTo>
                    <a:lnTo>
                      <a:pt x="24" y="7870"/>
                    </a:lnTo>
                    <a:lnTo>
                      <a:pt x="24" y="1991"/>
                    </a:lnTo>
                    <a:close/>
                    <a:moveTo>
                      <a:pt x="13768" y="0"/>
                    </a:moveTo>
                    <a:lnTo>
                      <a:pt x="21600" y="0"/>
                    </a:lnTo>
                    <a:lnTo>
                      <a:pt x="21600" y="7838"/>
                    </a:lnTo>
                    <a:lnTo>
                      <a:pt x="19642" y="7838"/>
                    </a:lnTo>
                    <a:lnTo>
                      <a:pt x="19642" y="1960"/>
                    </a:lnTo>
                    <a:lnTo>
                      <a:pt x="13768" y="196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2" name="Rounded Rectangle 16"/>
              <p:cNvSpPr/>
              <p:nvPr/>
            </p:nvSpPr>
            <p:spPr>
              <a:xfrm>
                <a:off x="2267070" y="1488272"/>
                <a:ext cx="214133" cy="150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358" y="13365"/>
                    </a:moveTo>
                    <a:lnTo>
                      <a:pt x="7617" y="13365"/>
                    </a:lnTo>
                    <a:cubicBezTo>
                      <a:pt x="7698" y="13365"/>
                      <a:pt x="7764" y="13458"/>
                      <a:pt x="7764" y="13574"/>
                    </a:cubicBezTo>
                    <a:lnTo>
                      <a:pt x="7764" y="13942"/>
                    </a:lnTo>
                    <a:cubicBezTo>
                      <a:pt x="7764" y="14058"/>
                      <a:pt x="7698" y="14151"/>
                      <a:pt x="7617" y="14151"/>
                    </a:cubicBezTo>
                    <a:lnTo>
                      <a:pt x="7358" y="14151"/>
                    </a:lnTo>
                    <a:cubicBezTo>
                      <a:pt x="7277" y="14151"/>
                      <a:pt x="7211" y="14058"/>
                      <a:pt x="7211" y="13942"/>
                    </a:cubicBezTo>
                    <a:lnTo>
                      <a:pt x="7211" y="13574"/>
                    </a:lnTo>
                    <a:cubicBezTo>
                      <a:pt x="7211" y="13458"/>
                      <a:pt x="7277" y="13365"/>
                      <a:pt x="7358" y="13365"/>
                    </a:cubicBezTo>
                    <a:close/>
                    <a:moveTo>
                      <a:pt x="6526" y="13365"/>
                    </a:moveTo>
                    <a:lnTo>
                      <a:pt x="6785" y="13365"/>
                    </a:lnTo>
                    <a:cubicBezTo>
                      <a:pt x="6866" y="13365"/>
                      <a:pt x="6932" y="13458"/>
                      <a:pt x="6932" y="13574"/>
                    </a:cubicBezTo>
                    <a:lnTo>
                      <a:pt x="6932" y="13942"/>
                    </a:lnTo>
                    <a:cubicBezTo>
                      <a:pt x="6932" y="14058"/>
                      <a:pt x="6866" y="14151"/>
                      <a:pt x="6785" y="14151"/>
                    </a:cubicBezTo>
                    <a:lnTo>
                      <a:pt x="6526" y="14151"/>
                    </a:lnTo>
                    <a:cubicBezTo>
                      <a:pt x="6445" y="14151"/>
                      <a:pt x="6379" y="14058"/>
                      <a:pt x="6379" y="13942"/>
                    </a:cubicBezTo>
                    <a:lnTo>
                      <a:pt x="6379" y="13574"/>
                    </a:lnTo>
                    <a:cubicBezTo>
                      <a:pt x="6379" y="13458"/>
                      <a:pt x="6445" y="13365"/>
                      <a:pt x="6526" y="13365"/>
                    </a:cubicBezTo>
                    <a:close/>
                    <a:moveTo>
                      <a:pt x="5698" y="13365"/>
                    </a:moveTo>
                    <a:lnTo>
                      <a:pt x="5957" y="13365"/>
                    </a:lnTo>
                    <a:cubicBezTo>
                      <a:pt x="6038" y="13365"/>
                      <a:pt x="6104" y="13458"/>
                      <a:pt x="6104" y="13574"/>
                    </a:cubicBezTo>
                    <a:lnTo>
                      <a:pt x="6104" y="13942"/>
                    </a:lnTo>
                    <a:cubicBezTo>
                      <a:pt x="6104" y="14058"/>
                      <a:pt x="6038" y="14151"/>
                      <a:pt x="5957" y="14151"/>
                    </a:cubicBezTo>
                    <a:lnTo>
                      <a:pt x="5698" y="14151"/>
                    </a:lnTo>
                    <a:cubicBezTo>
                      <a:pt x="5616" y="14151"/>
                      <a:pt x="5551" y="14058"/>
                      <a:pt x="5551" y="13942"/>
                    </a:cubicBezTo>
                    <a:lnTo>
                      <a:pt x="5551" y="13574"/>
                    </a:lnTo>
                    <a:cubicBezTo>
                      <a:pt x="5551" y="13458"/>
                      <a:pt x="5616" y="13365"/>
                      <a:pt x="5698" y="13365"/>
                    </a:cubicBezTo>
                    <a:close/>
                    <a:moveTo>
                      <a:pt x="14101" y="12704"/>
                    </a:moveTo>
                    <a:lnTo>
                      <a:pt x="11849" y="15308"/>
                    </a:lnTo>
                    <a:lnTo>
                      <a:pt x="18176" y="15308"/>
                    </a:lnTo>
                    <a:lnTo>
                      <a:pt x="15923" y="12704"/>
                    </a:lnTo>
                    <a:close/>
                    <a:moveTo>
                      <a:pt x="7358" y="12213"/>
                    </a:moveTo>
                    <a:lnTo>
                      <a:pt x="7617" y="12213"/>
                    </a:lnTo>
                    <a:cubicBezTo>
                      <a:pt x="7698" y="12213"/>
                      <a:pt x="7764" y="12306"/>
                      <a:pt x="7764" y="12422"/>
                    </a:cubicBezTo>
                    <a:lnTo>
                      <a:pt x="7764" y="12790"/>
                    </a:lnTo>
                    <a:cubicBezTo>
                      <a:pt x="7764" y="12906"/>
                      <a:pt x="7698" y="12999"/>
                      <a:pt x="7617" y="12999"/>
                    </a:cubicBezTo>
                    <a:lnTo>
                      <a:pt x="7358" y="12999"/>
                    </a:lnTo>
                    <a:cubicBezTo>
                      <a:pt x="7277" y="12999"/>
                      <a:pt x="7211" y="12906"/>
                      <a:pt x="7211" y="12790"/>
                    </a:cubicBezTo>
                    <a:lnTo>
                      <a:pt x="7211" y="12422"/>
                    </a:lnTo>
                    <a:cubicBezTo>
                      <a:pt x="7211" y="12306"/>
                      <a:pt x="7277" y="12213"/>
                      <a:pt x="7358" y="12213"/>
                    </a:cubicBezTo>
                    <a:close/>
                    <a:moveTo>
                      <a:pt x="6526" y="12213"/>
                    </a:moveTo>
                    <a:lnTo>
                      <a:pt x="6785" y="12213"/>
                    </a:lnTo>
                    <a:cubicBezTo>
                      <a:pt x="6866" y="12213"/>
                      <a:pt x="6932" y="12306"/>
                      <a:pt x="6932" y="12422"/>
                    </a:cubicBezTo>
                    <a:lnTo>
                      <a:pt x="6932" y="12790"/>
                    </a:lnTo>
                    <a:cubicBezTo>
                      <a:pt x="6932" y="12906"/>
                      <a:pt x="6866" y="12999"/>
                      <a:pt x="6785" y="12999"/>
                    </a:cubicBezTo>
                    <a:lnTo>
                      <a:pt x="6526" y="12999"/>
                    </a:lnTo>
                    <a:cubicBezTo>
                      <a:pt x="6445" y="12999"/>
                      <a:pt x="6379" y="12906"/>
                      <a:pt x="6379" y="12790"/>
                    </a:cubicBezTo>
                    <a:lnTo>
                      <a:pt x="6379" y="12422"/>
                    </a:lnTo>
                    <a:cubicBezTo>
                      <a:pt x="6379" y="12306"/>
                      <a:pt x="6445" y="12213"/>
                      <a:pt x="6526" y="12213"/>
                    </a:cubicBezTo>
                    <a:close/>
                    <a:moveTo>
                      <a:pt x="5698" y="12213"/>
                    </a:moveTo>
                    <a:lnTo>
                      <a:pt x="5957" y="12213"/>
                    </a:lnTo>
                    <a:cubicBezTo>
                      <a:pt x="6038" y="12213"/>
                      <a:pt x="6104" y="12306"/>
                      <a:pt x="6104" y="12422"/>
                    </a:cubicBezTo>
                    <a:lnTo>
                      <a:pt x="6104" y="12790"/>
                    </a:lnTo>
                    <a:cubicBezTo>
                      <a:pt x="6104" y="12906"/>
                      <a:pt x="6038" y="12999"/>
                      <a:pt x="5957" y="12999"/>
                    </a:cubicBezTo>
                    <a:lnTo>
                      <a:pt x="5698" y="12999"/>
                    </a:lnTo>
                    <a:cubicBezTo>
                      <a:pt x="5616" y="12999"/>
                      <a:pt x="5551" y="12906"/>
                      <a:pt x="5551" y="12790"/>
                    </a:cubicBezTo>
                    <a:lnTo>
                      <a:pt x="5551" y="12422"/>
                    </a:lnTo>
                    <a:cubicBezTo>
                      <a:pt x="5551" y="12306"/>
                      <a:pt x="5616" y="12213"/>
                      <a:pt x="5698" y="12213"/>
                    </a:cubicBezTo>
                    <a:close/>
                    <a:moveTo>
                      <a:pt x="13913" y="11887"/>
                    </a:moveTo>
                    <a:cubicBezTo>
                      <a:pt x="13895" y="11887"/>
                      <a:pt x="13880" y="11908"/>
                      <a:pt x="13880" y="11935"/>
                    </a:cubicBezTo>
                    <a:lnTo>
                      <a:pt x="13880" y="12124"/>
                    </a:lnTo>
                    <a:cubicBezTo>
                      <a:pt x="13880" y="12150"/>
                      <a:pt x="13895" y="12172"/>
                      <a:pt x="13913" y="12172"/>
                    </a:cubicBezTo>
                    <a:lnTo>
                      <a:pt x="16072" y="12172"/>
                    </a:lnTo>
                    <a:cubicBezTo>
                      <a:pt x="16090" y="12172"/>
                      <a:pt x="16105" y="12150"/>
                      <a:pt x="16105" y="12124"/>
                    </a:cubicBezTo>
                    <a:lnTo>
                      <a:pt x="16105" y="11935"/>
                    </a:lnTo>
                    <a:cubicBezTo>
                      <a:pt x="16105" y="11908"/>
                      <a:pt x="16090" y="11887"/>
                      <a:pt x="16072" y="11887"/>
                    </a:cubicBezTo>
                    <a:close/>
                    <a:moveTo>
                      <a:pt x="13913" y="11231"/>
                    </a:moveTo>
                    <a:cubicBezTo>
                      <a:pt x="13895" y="11231"/>
                      <a:pt x="13880" y="11252"/>
                      <a:pt x="13880" y="11278"/>
                    </a:cubicBezTo>
                    <a:lnTo>
                      <a:pt x="13880" y="11468"/>
                    </a:lnTo>
                    <a:cubicBezTo>
                      <a:pt x="13880" y="11494"/>
                      <a:pt x="13895" y="11515"/>
                      <a:pt x="13913" y="11515"/>
                    </a:cubicBezTo>
                    <a:lnTo>
                      <a:pt x="16072" y="11515"/>
                    </a:lnTo>
                    <a:cubicBezTo>
                      <a:pt x="16090" y="11515"/>
                      <a:pt x="16105" y="11494"/>
                      <a:pt x="16105" y="11468"/>
                    </a:cubicBezTo>
                    <a:lnTo>
                      <a:pt x="16105" y="11278"/>
                    </a:lnTo>
                    <a:cubicBezTo>
                      <a:pt x="16105" y="11252"/>
                      <a:pt x="16090" y="11231"/>
                      <a:pt x="16072" y="11231"/>
                    </a:cubicBezTo>
                    <a:close/>
                    <a:moveTo>
                      <a:pt x="7358" y="11061"/>
                    </a:moveTo>
                    <a:lnTo>
                      <a:pt x="7617" y="11061"/>
                    </a:lnTo>
                    <a:cubicBezTo>
                      <a:pt x="7698" y="11061"/>
                      <a:pt x="7764" y="11155"/>
                      <a:pt x="7764" y="11270"/>
                    </a:cubicBezTo>
                    <a:lnTo>
                      <a:pt x="7764" y="11639"/>
                    </a:lnTo>
                    <a:cubicBezTo>
                      <a:pt x="7764" y="11754"/>
                      <a:pt x="7698" y="11847"/>
                      <a:pt x="7617" y="11847"/>
                    </a:cubicBezTo>
                    <a:lnTo>
                      <a:pt x="7358" y="11847"/>
                    </a:lnTo>
                    <a:cubicBezTo>
                      <a:pt x="7277" y="11847"/>
                      <a:pt x="7211" y="11754"/>
                      <a:pt x="7211" y="11639"/>
                    </a:cubicBezTo>
                    <a:lnTo>
                      <a:pt x="7211" y="11270"/>
                    </a:lnTo>
                    <a:cubicBezTo>
                      <a:pt x="7211" y="11155"/>
                      <a:pt x="7277" y="11061"/>
                      <a:pt x="7358" y="11061"/>
                    </a:cubicBezTo>
                    <a:close/>
                    <a:moveTo>
                      <a:pt x="6526" y="11061"/>
                    </a:moveTo>
                    <a:lnTo>
                      <a:pt x="6785" y="11061"/>
                    </a:lnTo>
                    <a:cubicBezTo>
                      <a:pt x="6866" y="11061"/>
                      <a:pt x="6932" y="11155"/>
                      <a:pt x="6932" y="11270"/>
                    </a:cubicBezTo>
                    <a:lnTo>
                      <a:pt x="6932" y="11639"/>
                    </a:lnTo>
                    <a:cubicBezTo>
                      <a:pt x="6932" y="11754"/>
                      <a:pt x="6866" y="11847"/>
                      <a:pt x="6785" y="11847"/>
                    </a:cubicBezTo>
                    <a:lnTo>
                      <a:pt x="6526" y="11847"/>
                    </a:lnTo>
                    <a:cubicBezTo>
                      <a:pt x="6445" y="11847"/>
                      <a:pt x="6379" y="11754"/>
                      <a:pt x="6379" y="11639"/>
                    </a:cubicBezTo>
                    <a:lnTo>
                      <a:pt x="6379" y="11270"/>
                    </a:lnTo>
                    <a:cubicBezTo>
                      <a:pt x="6379" y="11155"/>
                      <a:pt x="6445" y="11061"/>
                      <a:pt x="6526" y="11061"/>
                    </a:cubicBezTo>
                    <a:close/>
                    <a:moveTo>
                      <a:pt x="5698" y="11061"/>
                    </a:moveTo>
                    <a:lnTo>
                      <a:pt x="5957" y="11061"/>
                    </a:lnTo>
                    <a:cubicBezTo>
                      <a:pt x="6038" y="11061"/>
                      <a:pt x="6104" y="11155"/>
                      <a:pt x="6104" y="11270"/>
                    </a:cubicBezTo>
                    <a:lnTo>
                      <a:pt x="6104" y="11639"/>
                    </a:lnTo>
                    <a:cubicBezTo>
                      <a:pt x="6104" y="11754"/>
                      <a:pt x="6038" y="11847"/>
                      <a:pt x="5957" y="11847"/>
                    </a:cubicBezTo>
                    <a:lnTo>
                      <a:pt x="5698" y="11847"/>
                    </a:lnTo>
                    <a:cubicBezTo>
                      <a:pt x="5616" y="11847"/>
                      <a:pt x="5551" y="11754"/>
                      <a:pt x="5551" y="11639"/>
                    </a:cubicBezTo>
                    <a:lnTo>
                      <a:pt x="5551" y="11270"/>
                    </a:lnTo>
                    <a:cubicBezTo>
                      <a:pt x="5551" y="11155"/>
                      <a:pt x="5616" y="11061"/>
                      <a:pt x="5698" y="11061"/>
                    </a:cubicBezTo>
                    <a:close/>
                    <a:moveTo>
                      <a:pt x="13913" y="10575"/>
                    </a:moveTo>
                    <a:cubicBezTo>
                      <a:pt x="13895" y="10575"/>
                      <a:pt x="13880" y="10596"/>
                      <a:pt x="13880" y="10622"/>
                    </a:cubicBezTo>
                    <a:lnTo>
                      <a:pt x="13880" y="10812"/>
                    </a:lnTo>
                    <a:cubicBezTo>
                      <a:pt x="13880" y="10838"/>
                      <a:pt x="13895" y="10859"/>
                      <a:pt x="13913" y="10859"/>
                    </a:cubicBezTo>
                    <a:lnTo>
                      <a:pt x="16072" y="10859"/>
                    </a:lnTo>
                    <a:cubicBezTo>
                      <a:pt x="16090" y="10859"/>
                      <a:pt x="16105" y="10838"/>
                      <a:pt x="16105" y="10812"/>
                    </a:cubicBezTo>
                    <a:lnTo>
                      <a:pt x="16105" y="10622"/>
                    </a:lnTo>
                    <a:cubicBezTo>
                      <a:pt x="16105" y="10596"/>
                      <a:pt x="16090" y="10575"/>
                      <a:pt x="16072" y="10575"/>
                    </a:cubicBezTo>
                    <a:close/>
                    <a:moveTo>
                      <a:pt x="11600" y="10146"/>
                    </a:moveTo>
                    <a:lnTo>
                      <a:pt x="11600" y="15302"/>
                    </a:lnTo>
                    <a:lnTo>
                      <a:pt x="13914" y="12724"/>
                    </a:lnTo>
                    <a:close/>
                    <a:moveTo>
                      <a:pt x="18410" y="10105"/>
                    </a:moveTo>
                    <a:lnTo>
                      <a:pt x="16096" y="12700"/>
                    </a:lnTo>
                    <a:lnTo>
                      <a:pt x="18410" y="15295"/>
                    </a:lnTo>
                    <a:close/>
                    <a:moveTo>
                      <a:pt x="8484" y="9646"/>
                    </a:moveTo>
                    <a:cubicBezTo>
                      <a:pt x="8453" y="9646"/>
                      <a:pt x="8428" y="9681"/>
                      <a:pt x="8428" y="9724"/>
                    </a:cubicBezTo>
                    <a:lnTo>
                      <a:pt x="8428" y="10039"/>
                    </a:lnTo>
                    <a:cubicBezTo>
                      <a:pt x="8428" y="10082"/>
                      <a:pt x="8453" y="10117"/>
                      <a:pt x="8484" y="10117"/>
                    </a:cubicBezTo>
                    <a:lnTo>
                      <a:pt x="9623" y="10117"/>
                    </a:lnTo>
                    <a:cubicBezTo>
                      <a:pt x="9653" y="10117"/>
                      <a:pt x="9678" y="10082"/>
                      <a:pt x="9678" y="10039"/>
                    </a:cubicBezTo>
                    <a:lnTo>
                      <a:pt x="9678" y="9724"/>
                    </a:lnTo>
                    <a:cubicBezTo>
                      <a:pt x="9678" y="9681"/>
                      <a:pt x="9653" y="9646"/>
                      <a:pt x="9623" y="9646"/>
                    </a:cubicBezTo>
                    <a:close/>
                    <a:moveTo>
                      <a:pt x="3704" y="9646"/>
                    </a:moveTo>
                    <a:cubicBezTo>
                      <a:pt x="3674" y="9646"/>
                      <a:pt x="3649" y="9681"/>
                      <a:pt x="3649" y="9724"/>
                    </a:cubicBezTo>
                    <a:lnTo>
                      <a:pt x="3649" y="10039"/>
                    </a:lnTo>
                    <a:cubicBezTo>
                      <a:pt x="3649" y="10082"/>
                      <a:pt x="3674" y="10117"/>
                      <a:pt x="3704" y="10117"/>
                    </a:cubicBezTo>
                    <a:lnTo>
                      <a:pt x="4843" y="10117"/>
                    </a:lnTo>
                    <a:cubicBezTo>
                      <a:pt x="4874" y="10117"/>
                      <a:pt x="4899" y="10082"/>
                      <a:pt x="4899" y="10039"/>
                    </a:cubicBezTo>
                    <a:lnTo>
                      <a:pt x="4899" y="9724"/>
                    </a:lnTo>
                    <a:cubicBezTo>
                      <a:pt x="4899" y="9681"/>
                      <a:pt x="4874" y="9646"/>
                      <a:pt x="4843" y="9646"/>
                    </a:cubicBezTo>
                    <a:close/>
                    <a:moveTo>
                      <a:pt x="5845" y="8775"/>
                    </a:moveTo>
                    <a:cubicBezTo>
                      <a:pt x="5804" y="8775"/>
                      <a:pt x="5772" y="8821"/>
                      <a:pt x="5772" y="8879"/>
                    </a:cubicBezTo>
                    <a:lnTo>
                      <a:pt x="5772" y="9222"/>
                    </a:lnTo>
                    <a:lnTo>
                      <a:pt x="5608" y="9222"/>
                    </a:lnTo>
                    <a:cubicBezTo>
                      <a:pt x="5384" y="9274"/>
                      <a:pt x="5313" y="9815"/>
                      <a:pt x="5222" y="10081"/>
                    </a:cubicBezTo>
                    <a:cubicBezTo>
                      <a:pt x="4312" y="10337"/>
                      <a:pt x="4305" y="10488"/>
                      <a:pt x="4093" y="11223"/>
                    </a:cubicBezTo>
                    <a:lnTo>
                      <a:pt x="3600" y="14307"/>
                    </a:lnTo>
                    <a:cubicBezTo>
                      <a:pt x="3600" y="14860"/>
                      <a:pt x="3915" y="15308"/>
                      <a:pt x="4304" y="15308"/>
                    </a:cubicBezTo>
                    <a:lnTo>
                      <a:pt x="8929" y="15308"/>
                    </a:lnTo>
                    <a:cubicBezTo>
                      <a:pt x="9318" y="15308"/>
                      <a:pt x="9633" y="14860"/>
                      <a:pt x="9633" y="14307"/>
                    </a:cubicBezTo>
                    <a:lnTo>
                      <a:pt x="9140" y="11223"/>
                    </a:lnTo>
                    <a:cubicBezTo>
                      <a:pt x="8928" y="10488"/>
                      <a:pt x="8921" y="10337"/>
                      <a:pt x="8011" y="10081"/>
                    </a:cubicBezTo>
                    <a:cubicBezTo>
                      <a:pt x="7920" y="9815"/>
                      <a:pt x="7849" y="9274"/>
                      <a:pt x="7626" y="9222"/>
                    </a:cubicBezTo>
                    <a:lnTo>
                      <a:pt x="7543" y="9222"/>
                    </a:lnTo>
                    <a:lnTo>
                      <a:pt x="7543" y="8879"/>
                    </a:lnTo>
                    <a:cubicBezTo>
                      <a:pt x="7543" y="8821"/>
                      <a:pt x="7510" y="8775"/>
                      <a:pt x="7470" y="8775"/>
                    </a:cubicBezTo>
                    <a:lnTo>
                      <a:pt x="7048" y="8775"/>
                    </a:lnTo>
                    <a:cubicBezTo>
                      <a:pt x="7007" y="8775"/>
                      <a:pt x="6975" y="8821"/>
                      <a:pt x="6975" y="8879"/>
                    </a:cubicBezTo>
                    <a:lnTo>
                      <a:pt x="6975" y="9222"/>
                    </a:lnTo>
                    <a:lnTo>
                      <a:pt x="6340" y="9222"/>
                    </a:lnTo>
                    <a:lnTo>
                      <a:pt x="6340" y="8879"/>
                    </a:lnTo>
                    <a:cubicBezTo>
                      <a:pt x="6340" y="8821"/>
                      <a:pt x="6307" y="8775"/>
                      <a:pt x="6267" y="8775"/>
                    </a:cubicBezTo>
                    <a:close/>
                    <a:moveTo>
                      <a:pt x="15027" y="6633"/>
                    </a:moveTo>
                    <a:lnTo>
                      <a:pt x="11600" y="9910"/>
                    </a:lnTo>
                    <a:lnTo>
                      <a:pt x="12771" y="11169"/>
                    </a:lnTo>
                    <a:lnTo>
                      <a:pt x="12771" y="9694"/>
                    </a:lnTo>
                    <a:lnTo>
                      <a:pt x="17267" y="9694"/>
                    </a:lnTo>
                    <a:lnTo>
                      <a:pt x="17267" y="11185"/>
                    </a:lnTo>
                    <a:lnTo>
                      <a:pt x="18454" y="9910"/>
                    </a:lnTo>
                    <a:close/>
                    <a:moveTo>
                      <a:pt x="6642" y="6593"/>
                    </a:moveTo>
                    <a:lnTo>
                      <a:pt x="6642" y="6593"/>
                    </a:lnTo>
                    <a:cubicBezTo>
                      <a:pt x="4814" y="6585"/>
                      <a:pt x="3845" y="7652"/>
                      <a:pt x="3699" y="8937"/>
                    </a:cubicBezTo>
                    <a:cubicBezTo>
                      <a:pt x="3699" y="9043"/>
                      <a:pt x="3664" y="9328"/>
                      <a:pt x="3685" y="9430"/>
                    </a:cubicBezTo>
                    <a:lnTo>
                      <a:pt x="4880" y="9430"/>
                    </a:lnTo>
                    <a:cubicBezTo>
                      <a:pt x="4930" y="7952"/>
                      <a:pt x="6027" y="7942"/>
                      <a:pt x="6642" y="7955"/>
                    </a:cubicBezTo>
                    <a:lnTo>
                      <a:pt x="6642" y="7955"/>
                    </a:lnTo>
                    <a:cubicBezTo>
                      <a:pt x="6643" y="7955"/>
                      <a:pt x="6643" y="7955"/>
                      <a:pt x="6644" y="7955"/>
                    </a:cubicBezTo>
                    <a:lnTo>
                      <a:pt x="6645" y="7955"/>
                    </a:lnTo>
                    <a:lnTo>
                      <a:pt x="6645" y="7955"/>
                    </a:lnTo>
                    <a:cubicBezTo>
                      <a:pt x="7260" y="7942"/>
                      <a:pt x="8358" y="7952"/>
                      <a:pt x="8408" y="9430"/>
                    </a:cubicBezTo>
                    <a:lnTo>
                      <a:pt x="9602" y="9430"/>
                    </a:lnTo>
                    <a:cubicBezTo>
                      <a:pt x="9623" y="9328"/>
                      <a:pt x="9588" y="9043"/>
                      <a:pt x="9588" y="8937"/>
                    </a:cubicBezTo>
                    <a:cubicBezTo>
                      <a:pt x="9442" y="7652"/>
                      <a:pt x="8474" y="6585"/>
                      <a:pt x="6645" y="6593"/>
                    </a:cubicBezTo>
                    <a:lnTo>
                      <a:pt x="6645" y="6593"/>
                    </a:lnTo>
                    <a:cubicBezTo>
                      <a:pt x="6645" y="6593"/>
                      <a:pt x="6644" y="6593"/>
                      <a:pt x="6644" y="6593"/>
                    </a:cubicBezTo>
                    <a:close/>
                    <a:moveTo>
                      <a:pt x="3961" y="2076"/>
                    </a:moveTo>
                    <a:lnTo>
                      <a:pt x="17546" y="2076"/>
                    </a:lnTo>
                    <a:cubicBezTo>
                      <a:pt x="18695" y="2076"/>
                      <a:pt x="19627" y="3401"/>
                      <a:pt x="19627" y="5034"/>
                    </a:cubicBezTo>
                    <a:lnTo>
                      <a:pt x="19627" y="16866"/>
                    </a:lnTo>
                    <a:cubicBezTo>
                      <a:pt x="19627" y="18500"/>
                      <a:pt x="18695" y="19824"/>
                      <a:pt x="17546" y="19824"/>
                    </a:cubicBezTo>
                    <a:lnTo>
                      <a:pt x="3961" y="19824"/>
                    </a:lnTo>
                    <a:cubicBezTo>
                      <a:pt x="2811" y="19824"/>
                      <a:pt x="1879" y="18500"/>
                      <a:pt x="1879" y="16866"/>
                    </a:cubicBezTo>
                    <a:lnTo>
                      <a:pt x="1879" y="5034"/>
                    </a:lnTo>
                    <a:cubicBezTo>
                      <a:pt x="1879" y="3401"/>
                      <a:pt x="2811" y="2076"/>
                      <a:pt x="3961" y="2076"/>
                    </a:cubicBezTo>
                    <a:close/>
                    <a:moveTo>
                      <a:pt x="3299" y="1128"/>
                    </a:moveTo>
                    <a:cubicBezTo>
                      <a:pt x="2032" y="1128"/>
                      <a:pt x="1005" y="2587"/>
                      <a:pt x="1005" y="4387"/>
                    </a:cubicBezTo>
                    <a:lnTo>
                      <a:pt x="1005" y="17422"/>
                    </a:lnTo>
                    <a:cubicBezTo>
                      <a:pt x="1005" y="19222"/>
                      <a:pt x="2032" y="20681"/>
                      <a:pt x="3299" y="20681"/>
                    </a:cubicBezTo>
                    <a:lnTo>
                      <a:pt x="18265" y="20681"/>
                    </a:lnTo>
                    <a:cubicBezTo>
                      <a:pt x="19532" y="20681"/>
                      <a:pt x="20559" y="19222"/>
                      <a:pt x="20559" y="17422"/>
                    </a:cubicBezTo>
                    <a:lnTo>
                      <a:pt x="20559" y="4387"/>
                    </a:lnTo>
                    <a:cubicBezTo>
                      <a:pt x="20559" y="2587"/>
                      <a:pt x="19532" y="1128"/>
                      <a:pt x="18265" y="1128"/>
                    </a:cubicBezTo>
                    <a:close/>
                    <a:moveTo>
                      <a:pt x="2533" y="0"/>
                    </a:moveTo>
                    <a:lnTo>
                      <a:pt x="19067" y="0"/>
                    </a:lnTo>
                    <a:cubicBezTo>
                      <a:pt x="20466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466" y="21600"/>
                      <a:pt x="19067" y="21600"/>
                    </a:cubicBezTo>
                    <a:lnTo>
                      <a:pt x="2533" y="21600"/>
                    </a:lnTo>
                    <a:cubicBezTo>
                      <a:pt x="1134" y="21600"/>
                      <a:pt x="0" y="19988"/>
                      <a:pt x="0" y="18000"/>
                    </a:cubicBezTo>
                    <a:lnTo>
                      <a:pt x="0" y="3600"/>
                    </a:lnTo>
                    <a:cubicBezTo>
                      <a:pt x="0" y="1612"/>
                      <a:pt x="1134" y="0"/>
                      <a:pt x="25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3" name="Freeform 25"/>
              <p:cNvSpPr/>
              <p:nvPr/>
            </p:nvSpPr>
            <p:spPr>
              <a:xfrm>
                <a:off x="1424942" y="2302998"/>
                <a:ext cx="194569" cy="237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10" fill="norm" stroke="1" extrusionOk="0">
                    <a:moveTo>
                      <a:pt x="16073" y="4983"/>
                    </a:moveTo>
                    <a:cubicBezTo>
                      <a:pt x="17675" y="4996"/>
                      <a:pt x="19975" y="5899"/>
                      <a:pt x="20974" y="7229"/>
                    </a:cubicBezTo>
                    <a:cubicBezTo>
                      <a:pt x="18911" y="8452"/>
                      <a:pt x="18086" y="9856"/>
                      <a:pt x="18102" y="11647"/>
                    </a:cubicBezTo>
                    <a:cubicBezTo>
                      <a:pt x="18157" y="13589"/>
                      <a:pt x="19577" y="15117"/>
                      <a:pt x="21600" y="15767"/>
                    </a:cubicBezTo>
                    <a:cubicBezTo>
                      <a:pt x="20734" y="17872"/>
                      <a:pt x="18900" y="21254"/>
                      <a:pt x="15733" y="21410"/>
                    </a:cubicBezTo>
                    <a:cubicBezTo>
                      <a:pt x="14029" y="21406"/>
                      <a:pt x="12579" y="20990"/>
                      <a:pt x="11033" y="20548"/>
                    </a:cubicBezTo>
                    <a:cubicBezTo>
                      <a:pt x="9770" y="21041"/>
                      <a:pt x="7856" y="21600"/>
                      <a:pt x="6243" y="21319"/>
                    </a:cubicBezTo>
                    <a:cubicBezTo>
                      <a:pt x="4226" y="20965"/>
                      <a:pt x="222" y="17912"/>
                      <a:pt x="0" y="10858"/>
                    </a:cubicBezTo>
                    <a:cubicBezTo>
                      <a:pt x="34" y="8814"/>
                      <a:pt x="1494" y="5357"/>
                      <a:pt x="6693" y="5155"/>
                    </a:cubicBezTo>
                    <a:cubicBezTo>
                      <a:pt x="8249" y="5180"/>
                      <a:pt x="9535" y="5493"/>
                      <a:pt x="11028" y="6237"/>
                    </a:cubicBezTo>
                    <a:cubicBezTo>
                      <a:pt x="12710" y="5561"/>
                      <a:pt x="13614" y="5065"/>
                      <a:pt x="16073" y="4983"/>
                    </a:cubicBezTo>
                    <a:close/>
                    <a:moveTo>
                      <a:pt x="16152" y="0"/>
                    </a:moveTo>
                    <a:cubicBezTo>
                      <a:pt x="16326" y="1283"/>
                      <a:pt x="16326" y="2011"/>
                      <a:pt x="15167" y="3280"/>
                    </a:cubicBezTo>
                    <a:cubicBezTo>
                      <a:pt x="13986" y="4271"/>
                      <a:pt x="12726" y="4900"/>
                      <a:pt x="10848" y="4922"/>
                    </a:cubicBezTo>
                    <a:cubicBezTo>
                      <a:pt x="10674" y="3591"/>
                      <a:pt x="11262" y="2014"/>
                      <a:pt x="12152" y="1392"/>
                    </a:cubicBezTo>
                    <a:cubicBezTo>
                      <a:pt x="12967" y="713"/>
                      <a:pt x="14369" y="215"/>
                      <a:pt x="16152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4" name="Rounded Rectangle 8"/>
              <p:cNvSpPr/>
              <p:nvPr/>
            </p:nvSpPr>
            <p:spPr>
              <a:xfrm>
                <a:off x="197021" y="481047"/>
                <a:ext cx="194224" cy="22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773" y="7287"/>
                    </a:moveTo>
                    <a:lnTo>
                      <a:pt x="17827" y="7287"/>
                    </a:lnTo>
                    <a:lnTo>
                      <a:pt x="17827" y="15720"/>
                    </a:lnTo>
                    <a:cubicBezTo>
                      <a:pt x="17827" y="16652"/>
                      <a:pt x="16953" y="17407"/>
                      <a:pt x="15875" y="17407"/>
                    </a:cubicBezTo>
                    <a:lnTo>
                      <a:pt x="14782" y="17407"/>
                    </a:lnTo>
                    <a:lnTo>
                      <a:pt x="14782" y="20183"/>
                    </a:lnTo>
                    <a:cubicBezTo>
                      <a:pt x="14782" y="20966"/>
                      <a:pt x="14048" y="21600"/>
                      <a:pt x="13143" y="21600"/>
                    </a:cubicBezTo>
                    <a:cubicBezTo>
                      <a:pt x="12237" y="21600"/>
                      <a:pt x="11503" y="20966"/>
                      <a:pt x="11503" y="20183"/>
                    </a:cubicBezTo>
                    <a:lnTo>
                      <a:pt x="11503" y="17407"/>
                    </a:lnTo>
                    <a:lnTo>
                      <a:pt x="9708" y="17407"/>
                    </a:lnTo>
                    <a:lnTo>
                      <a:pt x="9708" y="20183"/>
                    </a:lnTo>
                    <a:cubicBezTo>
                      <a:pt x="9708" y="20966"/>
                      <a:pt x="8974" y="21600"/>
                      <a:pt x="8068" y="21600"/>
                    </a:cubicBezTo>
                    <a:cubicBezTo>
                      <a:pt x="7162" y="21600"/>
                      <a:pt x="6428" y="20966"/>
                      <a:pt x="6428" y="20183"/>
                    </a:cubicBezTo>
                    <a:lnTo>
                      <a:pt x="6428" y="17407"/>
                    </a:lnTo>
                    <a:lnTo>
                      <a:pt x="5725" y="17407"/>
                    </a:lnTo>
                    <a:cubicBezTo>
                      <a:pt x="4647" y="17407"/>
                      <a:pt x="3773" y="16652"/>
                      <a:pt x="3773" y="15720"/>
                    </a:cubicBezTo>
                    <a:close/>
                    <a:moveTo>
                      <a:pt x="19960" y="7206"/>
                    </a:moveTo>
                    <a:cubicBezTo>
                      <a:pt x="20866" y="7206"/>
                      <a:pt x="21600" y="7840"/>
                      <a:pt x="21600" y="8623"/>
                    </a:cubicBezTo>
                    <a:lnTo>
                      <a:pt x="21600" y="14086"/>
                    </a:lnTo>
                    <a:cubicBezTo>
                      <a:pt x="21600" y="14869"/>
                      <a:pt x="20866" y="15503"/>
                      <a:pt x="19960" y="15503"/>
                    </a:cubicBezTo>
                    <a:cubicBezTo>
                      <a:pt x="19055" y="15503"/>
                      <a:pt x="18320" y="14869"/>
                      <a:pt x="18320" y="14086"/>
                    </a:cubicBezTo>
                    <a:lnTo>
                      <a:pt x="18320" y="8623"/>
                    </a:lnTo>
                    <a:cubicBezTo>
                      <a:pt x="18320" y="7840"/>
                      <a:pt x="19055" y="7206"/>
                      <a:pt x="19960" y="7206"/>
                    </a:cubicBezTo>
                    <a:close/>
                    <a:moveTo>
                      <a:pt x="1640" y="7206"/>
                    </a:moveTo>
                    <a:cubicBezTo>
                      <a:pt x="2545" y="7206"/>
                      <a:pt x="3280" y="7840"/>
                      <a:pt x="3280" y="8623"/>
                    </a:cubicBezTo>
                    <a:lnTo>
                      <a:pt x="3280" y="14086"/>
                    </a:lnTo>
                    <a:cubicBezTo>
                      <a:pt x="3280" y="14869"/>
                      <a:pt x="2545" y="15503"/>
                      <a:pt x="1640" y="15503"/>
                    </a:cubicBezTo>
                    <a:cubicBezTo>
                      <a:pt x="734" y="15503"/>
                      <a:pt x="0" y="14869"/>
                      <a:pt x="0" y="14086"/>
                    </a:cubicBezTo>
                    <a:lnTo>
                      <a:pt x="0" y="8623"/>
                    </a:lnTo>
                    <a:cubicBezTo>
                      <a:pt x="0" y="7840"/>
                      <a:pt x="734" y="7206"/>
                      <a:pt x="1640" y="7206"/>
                    </a:cubicBezTo>
                    <a:close/>
                    <a:moveTo>
                      <a:pt x="13885" y="3140"/>
                    </a:moveTo>
                    <a:cubicBezTo>
                      <a:pt x="13490" y="3140"/>
                      <a:pt x="13170" y="3416"/>
                      <a:pt x="13170" y="3757"/>
                    </a:cubicBezTo>
                    <a:cubicBezTo>
                      <a:pt x="13170" y="4098"/>
                      <a:pt x="13490" y="4375"/>
                      <a:pt x="13885" y="4375"/>
                    </a:cubicBezTo>
                    <a:cubicBezTo>
                      <a:pt x="14280" y="4375"/>
                      <a:pt x="14600" y="4098"/>
                      <a:pt x="14600" y="3757"/>
                    </a:cubicBezTo>
                    <a:cubicBezTo>
                      <a:pt x="14600" y="3416"/>
                      <a:pt x="14280" y="3140"/>
                      <a:pt x="13885" y="3140"/>
                    </a:cubicBezTo>
                    <a:close/>
                    <a:moveTo>
                      <a:pt x="7661" y="3140"/>
                    </a:moveTo>
                    <a:cubicBezTo>
                      <a:pt x="7266" y="3140"/>
                      <a:pt x="6946" y="3416"/>
                      <a:pt x="6946" y="3757"/>
                    </a:cubicBezTo>
                    <a:cubicBezTo>
                      <a:pt x="6946" y="4098"/>
                      <a:pt x="7266" y="4375"/>
                      <a:pt x="7661" y="4375"/>
                    </a:cubicBezTo>
                    <a:cubicBezTo>
                      <a:pt x="8055" y="4375"/>
                      <a:pt x="8376" y="4098"/>
                      <a:pt x="8376" y="3757"/>
                    </a:cubicBezTo>
                    <a:cubicBezTo>
                      <a:pt x="8376" y="3416"/>
                      <a:pt x="8055" y="3140"/>
                      <a:pt x="7661" y="3140"/>
                    </a:cubicBezTo>
                    <a:close/>
                    <a:moveTo>
                      <a:pt x="6779" y="0"/>
                    </a:moveTo>
                    <a:lnTo>
                      <a:pt x="7909" y="1692"/>
                    </a:lnTo>
                    <a:cubicBezTo>
                      <a:pt x="8789" y="1341"/>
                      <a:pt x="9767" y="1149"/>
                      <a:pt x="10795" y="1148"/>
                    </a:cubicBezTo>
                    <a:cubicBezTo>
                      <a:pt x="11865" y="1148"/>
                      <a:pt x="12883" y="1355"/>
                      <a:pt x="13792" y="1732"/>
                    </a:cubicBezTo>
                    <a:lnTo>
                      <a:pt x="14949" y="0"/>
                    </a:lnTo>
                    <a:lnTo>
                      <a:pt x="15558" y="304"/>
                    </a:lnTo>
                    <a:lnTo>
                      <a:pt x="14413" y="2017"/>
                    </a:lnTo>
                    <a:cubicBezTo>
                      <a:pt x="16316" y="3000"/>
                      <a:pt x="17638" y="4743"/>
                      <a:pt x="17809" y="6782"/>
                    </a:cubicBezTo>
                    <a:cubicBezTo>
                      <a:pt x="13136" y="6785"/>
                      <a:pt x="8463" y="6788"/>
                      <a:pt x="3791" y="6791"/>
                    </a:cubicBezTo>
                    <a:cubicBezTo>
                      <a:pt x="3961" y="4714"/>
                      <a:pt x="5326" y="2943"/>
                      <a:pt x="7284" y="1970"/>
                    </a:cubicBezTo>
                    <a:lnTo>
                      <a:pt x="6170" y="304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5" name="Oval 10"/>
              <p:cNvSpPr/>
              <p:nvPr/>
            </p:nvSpPr>
            <p:spPr>
              <a:xfrm>
                <a:off x="2037541" y="439273"/>
                <a:ext cx="219996" cy="218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50" y="16595"/>
                    </a:moveTo>
                    <a:cubicBezTo>
                      <a:pt x="16844" y="17043"/>
                      <a:pt x="17760" y="17634"/>
                      <a:pt x="18577" y="18338"/>
                    </a:cubicBezTo>
                    <a:cubicBezTo>
                      <a:pt x="16835" y="20153"/>
                      <a:pt x="14465" y="21353"/>
                      <a:pt x="11817" y="21586"/>
                    </a:cubicBezTo>
                    <a:lnTo>
                      <a:pt x="11608" y="21485"/>
                    </a:lnTo>
                    <a:cubicBezTo>
                      <a:pt x="13414" y="20257"/>
                      <a:pt x="14887" y="18576"/>
                      <a:pt x="15850" y="16595"/>
                    </a:cubicBezTo>
                    <a:close/>
                    <a:moveTo>
                      <a:pt x="5826" y="16558"/>
                    </a:moveTo>
                    <a:cubicBezTo>
                      <a:pt x="6785" y="18549"/>
                      <a:pt x="8257" y="20242"/>
                      <a:pt x="10061" y="21484"/>
                    </a:cubicBezTo>
                    <a:cubicBezTo>
                      <a:pt x="9996" y="21532"/>
                      <a:pt x="9924" y="21567"/>
                      <a:pt x="9851" y="21600"/>
                    </a:cubicBezTo>
                    <a:cubicBezTo>
                      <a:pt x="7175" y="21378"/>
                      <a:pt x="4779" y="20171"/>
                      <a:pt x="3021" y="18339"/>
                    </a:cubicBezTo>
                    <a:cubicBezTo>
                      <a:pt x="3860" y="17616"/>
                      <a:pt x="4803" y="17013"/>
                      <a:pt x="5826" y="16558"/>
                    </a:cubicBezTo>
                    <a:close/>
                    <a:moveTo>
                      <a:pt x="10422" y="15488"/>
                    </a:moveTo>
                    <a:lnTo>
                      <a:pt x="10422" y="20741"/>
                    </a:lnTo>
                    <a:cubicBezTo>
                      <a:pt x="8791" y="19597"/>
                      <a:pt x="7456" y="18056"/>
                      <a:pt x="6574" y="16250"/>
                    </a:cubicBezTo>
                    <a:cubicBezTo>
                      <a:pt x="7774" y="15782"/>
                      <a:pt x="9070" y="15516"/>
                      <a:pt x="10422" y="15488"/>
                    </a:cubicBezTo>
                    <a:close/>
                    <a:moveTo>
                      <a:pt x="11164" y="15487"/>
                    </a:moveTo>
                    <a:cubicBezTo>
                      <a:pt x="12552" y="15515"/>
                      <a:pt x="13880" y="15792"/>
                      <a:pt x="15106" y="16279"/>
                    </a:cubicBezTo>
                    <a:cubicBezTo>
                      <a:pt x="14205" y="18115"/>
                      <a:pt x="12836" y="19676"/>
                      <a:pt x="11164" y="20823"/>
                    </a:cubicBezTo>
                    <a:close/>
                    <a:moveTo>
                      <a:pt x="17207" y="11238"/>
                    </a:moveTo>
                    <a:lnTo>
                      <a:pt x="21593" y="11238"/>
                    </a:lnTo>
                    <a:cubicBezTo>
                      <a:pt x="21500" y="13705"/>
                      <a:pt x="20587" y="15961"/>
                      <a:pt x="19114" y="17730"/>
                    </a:cubicBezTo>
                    <a:cubicBezTo>
                      <a:pt x="18242" y="16976"/>
                      <a:pt x="17264" y="16343"/>
                      <a:pt x="16203" y="15864"/>
                    </a:cubicBezTo>
                    <a:cubicBezTo>
                      <a:pt x="16810" y="14437"/>
                      <a:pt x="17161" y="12876"/>
                      <a:pt x="17207" y="11238"/>
                    </a:cubicBezTo>
                    <a:close/>
                    <a:moveTo>
                      <a:pt x="11164" y="11238"/>
                    </a:moveTo>
                    <a:lnTo>
                      <a:pt x="16398" y="11238"/>
                    </a:lnTo>
                    <a:cubicBezTo>
                      <a:pt x="16352" y="12762"/>
                      <a:pt x="16024" y="14215"/>
                      <a:pt x="15461" y="15544"/>
                    </a:cubicBezTo>
                    <a:cubicBezTo>
                      <a:pt x="14126" y="15008"/>
                      <a:pt x="12678" y="14703"/>
                      <a:pt x="11164" y="14674"/>
                    </a:cubicBezTo>
                    <a:close/>
                    <a:moveTo>
                      <a:pt x="5298" y="11238"/>
                    </a:moveTo>
                    <a:lnTo>
                      <a:pt x="10422" y="11238"/>
                    </a:lnTo>
                    <a:lnTo>
                      <a:pt x="10422" y="14674"/>
                    </a:lnTo>
                    <a:cubicBezTo>
                      <a:pt x="8945" y="14704"/>
                      <a:pt x="7530" y="14997"/>
                      <a:pt x="6223" y="15513"/>
                    </a:cubicBezTo>
                    <a:cubicBezTo>
                      <a:pt x="5667" y="14193"/>
                      <a:pt x="5343" y="12751"/>
                      <a:pt x="5298" y="11238"/>
                    </a:cubicBezTo>
                    <a:close/>
                    <a:moveTo>
                      <a:pt x="7" y="11238"/>
                    </a:moveTo>
                    <a:lnTo>
                      <a:pt x="4489" y="11238"/>
                    </a:lnTo>
                    <a:cubicBezTo>
                      <a:pt x="4534" y="12861"/>
                      <a:pt x="4880" y="14409"/>
                      <a:pt x="5475" y="15826"/>
                    </a:cubicBezTo>
                    <a:cubicBezTo>
                      <a:pt x="4384" y="16313"/>
                      <a:pt x="3379" y="16958"/>
                      <a:pt x="2485" y="17731"/>
                    </a:cubicBezTo>
                    <a:cubicBezTo>
                      <a:pt x="1013" y="15960"/>
                      <a:pt x="100" y="13705"/>
                      <a:pt x="7" y="11238"/>
                    </a:cubicBezTo>
                    <a:close/>
                    <a:moveTo>
                      <a:pt x="6459" y="5645"/>
                    </a:moveTo>
                    <a:cubicBezTo>
                      <a:pt x="7699" y="6109"/>
                      <a:pt x="9033" y="6371"/>
                      <a:pt x="10422" y="6397"/>
                    </a:cubicBezTo>
                    <a:lnTo>
                      <a:pt x="10422" y="10492"/>
                    </a:lnTo>
                    <a:lnTo>
                      <a:pt x="5294" y="10492"/>
                    </a:lnTo>
                    <a:cubicBezTo>
                      <a:pt x="5336" y="8758"/>
                      <a:pt x="5742" y="7114"/>
                      <a:pt x="6459" y="5645"/>
                    </a:cubicBezTo>
                    <a:close/>
                    <a:moveTo>
                      <a:pt x="15223" y="5615"/>
                    </a:moveTo>
                    <a:cubicBezTo>
                      <a:pt x="15948" y="7092"/>
                      <a:pt x="16360" y="8746"/>
                      <a:pt x="16401" y="10492"/>
                    </a:cubicBezTo>
                    <a:lnTo>
                      <a:pt x="11164" y="10492"/>
                    </a:lnTo>
                    <a:lnTo>
                      <a:pt x="11164" y="6398"/>
                    </a:lnTo>
                    <a:cubicBezTo>
                      <a:pt x="12589" y="6371"/>
                      <a:pt x="13956" y="6099"/>
                      <a:pt x="15223" y="5615"/>
                    </a:cubicBezTo>
                    <a:close/>
                    <a:moveTo>
                      <a:pt x="2746" y="3558"/>
                    </a:moveTo>
                    <a:cubicBezTo>
                      <a:pt x="3637" y="4288"/>
                      <a:pt x="4630" y="4895"/>
                      <a:pt x="5701" y="5355"/>
                    </a:cubicBezTo>
                    <a:cubicBezTo>
                      <a:pt x="4951" y="6914"/>
                      <a:pt x="4526" y="8656"/>
                      <a:pt x="4485" y="10492"/>
                    </a:cubicBezTo>
                    <a:lnTo>
                      <a:pt x="0" y="10492"/>
                    </a:lnTo>
                    <a:cubicBezTo>
                      <a:pt x="68" y="7828"/>
                      <a:pt x="1091" y="5403"/>
                      <a:pt x="2746" y="3558"/>
                    </a:cubicBezTo>
                    <a:close/>
                    <a:moveTo>
                      <a:pt x="18855" y="3558"/>
                    </a:moveTo>
                    <a:cubicBezTo>
                      <a:pt x="20508" y="5403"/>
                      <a:pt x="21532" y="7828"/>
                      <a:pt x="21600" y="10492"/>
                    </a:cubicBezTo>
                    <a:lnTo>
                      <a:pt x="17211" y="10492"/>
                    </a:lnTo>
                    <a:cubicBezTo>
                      <a:pt x="17169" y="8641"/>
                      <a:pt x="16738" y="6886"/>
                      <a:pt x="15975" y="5318"/>
                    </a:cubicBezTo>
                    <a:cubicBezTo>
                      <a:pt x="17018" y="4865"/>
                      <a:pt x="17985" y="4270"/>
                      <a:pt x="18855" y="3558"/>
                    </a:cubicBezTo>
                    <a:close/>
                    <a:moveTo>
                      <a:pt x="10422" y="911"/>
                    </a:moveTo>
                    <a:lnTo>
                      <a:pt x="10422" y="5584"/>
                    </a:lnTo>
                    <a:cubicBezTo>
                      <a:pt x="9161" y="5558"/>
                      <a:pt x="7949" y="5324"/>
                      <a:pt x="6819" y="4912"/>
                    </a:cubicBezTo>
                    <a:cubicBezTo>
                      <a:pt x="7702" y="3318"/>
                      <a:pt x="8939" y="1951"/>
                      <a:pt x="10422" y="911"/>
                    </a:cubicBezTo>
                    <a:close/>
                    <a:moveTo>
                      <a:pt x="11164" y="828"/>
                    </a:moveTo>
                    <a:cubicBezTo>
                      <a:pt x="12686" y="1873"/>
                      <a:pt x="13957" y="3261"/>
                      <a:pt x="14862" y="4882"/>
                    </a:cubicBezTo>
                    <a:cubicBezTo>
                      <a:pt x="13705" y="5314"/>
                      <a:pt x="12460" y="5559"/>
                      <a:pt x="11164" y="5585"/>
                    </a:cubicBezTo>
                    <a:close/>
                    <a:moveTo>
                      <a:pt x="11926" y="12"/>
                    </a:moveTo>
                    <a:cubicBezTo>
                      <a:pt x="14388" y="256"/>
                      <a:pt x="16605" y="1335"/>
                      <a:pt x="18287" y="2971"/>
                    </a:cubicBezTo>
                    <a:cubicBezTo>
                      <a:pt x="17482" y="3625"/>
                      <a:pt x="16587" y="4169"/>
                      <a:pt x="15625" y="4586"/>
                    </a:cubicBezTo>
                    <a:cubicBezTo>
                      <a:pt x="14649" y="2813"/>
                      <a:pt x="13266" y="1299"/>
                      <a:pt x="11599" y="171"/>
                    </a:cubicBezTo>
                    <a:close/>
                    <a:moveTo>
                      <a:pt x="9744" y="0"/>
                    </a:moveTo>
                    <a:lnTo>
                      <a:pt x="10058" y="170"/>
                    </a:lnTo>
                    <a:cubicBezTo>
                      <a:pt x="8398" y="1314"/>
                      <a:pt x="7019" y="2839"/>
                      <a:pt x="6050" y="4622"/>
                    </a:cubicBezTo>
                    <a:cubicBezTo>
                      <a:pt x="5060" y="4198"/>
                      <a:pt x="4139" y="3642"/>
                      <a:pt x="3313" y="2971"/>
                    </a:cubicBezTo>
                    <a:cubicBezTo>
                      <a:pt x="5011" y="1318"/>
                      <a:pt x="7254" y="232"/>
                      <a:pt x="97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6" name="Freeform 23"/>
              <p:cNvSpPr/>
              <p:nvPr/>
            </p:nvSpPr>
            <p:spPr>
              <a:xfrm flipH="1">
                <a:off x="1843583" y="266337"/>
                <a:ext cx="285972" cy="181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4" h="21600" fill="norm" stroke="1" extrusionOk="0">
                    <a:moveTo>
                      <a:pt x="10662" y="503"/>
                    </a:moveTo>
                    <a:cubicBezTo>
                      <a:pt x="10662" y="503"/>
                      <a:pt x="10662" y="503"/>
                      <a:pt x="10661" y="503"/>
                    </a:cubicBezTo>
                    <a:cubicBezTo>
                      <a:pt x="10661" y="503"/>
                      <a:pt x="10661" y="503"/>
                      <a:pt x="10660" y="503"/>
                    </a:cubicBezTo>
                    <a:lnTo>
                      <a:pt x="10660" y="503"/>
                    </a:lnTo>
                    <a:cubicBezTo>
                      <a:pt x="8442" y="631"/>
                      <a:pt x="7375" y="3469"/>
                      <a:pt x="7348" y="6042"/>
                    </a:cubicBezTo>
                    <a:cubicBezTo>
                      <a:pt x="7306" y="9289"/>
                      <a:pt x="8030" y="11198"/>
                      <a:pt x="8411" y="12001"/>
                    </a:cubicBezTo>
                    <a:cubicBezTo>
                      <a:pt x="8750" y="12714"/>
                      <a:pt x="9266" y="14068"/>
                      <a:pt x="8673" y="14534"/>
                    </a:cubicBezTo>
                    <a:cubicBezTo>
                      <a:pt x="7071" y="15750"/>
                      <a:pt x="5695" y="16604"/>
                      <a:pt x="4971" y="17481"/>
                    </a:cubicBezTo>
                    <a:cubicBezTo>
                      <a:pt x="3784" y="19057"/>
                      <a:pt x="3972" y="20858"/>
                      <a:pt x="4046" y="21600"/>
                    </a:cubicBezTo>
                    <a:lnTo>
                      <a:pt x="10661" y="21591"/>
                    </a:lnTo>
                    <a:lnTo>
                      <a:pt x="17277" y="21600"/>
                    </a:lnTo>
                    <a:cubicBezTo>
                      <a:pt x="17351" y="20858"/>
                      <a:pt x="17539" y="19057"/>
                      <a:pt x="16352" y="17481"/>
                    </a:cubicBezTo>
                    <a:cubicBezTo>
                      <a:pt x="15628" y="16604"/>
                      <a:pt x="14252" y="15750"/>
                      <a:pt x="12649" y="14534"/>
                    </a:cubicBezTo>
                    <a:cubicBezTo>
                      <a:pt x="12057" y="14068"/>
                      <a:pt x="12573" y="12714"/>
                      <a:pt x="12911" y="12001"/>
                    </a:cubicBezTo>
                    <a:cubicBezTo>
                      <a:pt x="13293" y="11198"/>
                      <a:pt x="14016" y="9289"/>
                      <a:pt x="13975" y="6042"/>
                    </a:cubicBezTo>
                    <a:cubicBezTo>
                      <a:pt x="13948" y="3469"/>
                      <a:pt x="12880" y="631"/>
                      <a:pt x="10662" y="503"/>
                    </a:cubicBezTo>
                    <a:close/>
                    <a:moveTo>
                      <a:pt x="5864" y="0"/>
                    </a:moveTo>
                    <a:cubicBezTo>
                      <a:pt x="3950" y="109"/>
                      <a:pt x="2969" y="2796"/>
                      <a:pt x="2946" y="5016"/>
                    </a:cubicBezTo>
                    <a:cubicBezTo>
                      <a:pt x="2909" y="7816"/>
                      <a:pt x="3533" y="9462"/>
                      <a:pt x="3862" y="10155"/>
                    </a:cubicBezTo>
                    <a:cubicBezTo>
                      <a:pt x="4155" y="10770"/>
                      <a:pt x="4599" y="11938"/>
                      <a:pt x="4088" y="12340"/>
                    </a:cubicBezTo>
                    <a:cubicBezTo>
                      <a:pt x="2706" y="13388"/>
                      <a:pt x="1520" y="14125"/>
                      <a:pt x="896" y="14881"/>
                    </a:cubicBezTo>
                    <a:cubicBezTo>
                      <a:pt x="-128" y="16240"/>
                      <a:pt x="4" y="17171"/>
                      <a:pt x="8" y="18433"/>
                    </a:cubicBezTo>
                    <a:cubicBezTo>
                      <a:pt x="1910" y="18431"/>
                      <a:pt x="1405" y="18476"/>
                      <a:pt x="3307" y="18473"/>
                    </a:cubicBezTo>
                    <a:cubicBezTo>
                      <a:pt x="4262" y="15746"/>
                      <a:pt x="5608" y="15172"/>
                      <a:pt x="7796" y="13593"/>
                    </a:cubicBezTo>
                    <a:cubicBezTo>
                      <a:pt x="6282" y="9510"/>
                      <a:pt x="5611" y="6097"/>
                      <a:pt x="7586" y="1058"/>
                    </a:cubicBezTo>
                    <a:cubicBezTo>
                      <a:pt x="7022" y="354"/>
                      <a:pt x="6999" y="225"/>
                      <a:pt x="5864" y="0"/>
                    </a:cubicBezTo>
                    <a:close/>
                    <a:moveTo>
                      <a:pt x="15480" y="0"/>
                    </a:moveTo>
                    <a:cubicBezTo>
                      <a:pt x="14345" y="225"/>
                      <a:pt x="14322" y="354"/>
                      <a:pt x="13758" y="1058"/>
                    </a:cubicBezTo>
                    <a:cubicBezTo>
                      <a:pt x="15733" y="6097"/>
                      <a:pt x="15062" y="9510"/>
                      <a:pt x="13548" y="13593"/>
                    </a:cubicBezTo>
                    <a:cubicBezTo>
                      <a:pt x="15736" y="15172"/>
                      <a:pt x="17082" y="15746"/>
                      <a:pt x="18037" y="18473"/>
                    </a:cubicBezTo>
                    <a:cubicBezTo>
                      <a:pt x="19939" y="18476"/>
                      <a:pt x="19434" y="18431"/>
                      <a:pt x="21336" y="18433"/>
                    </a:cubicBezTo>
                    <a:cubicBezTo>
                      <a:pt x="21340" y="17171"/>
                      <a:pt x="21472" y="16240"/>
                      <a:pt x="20448" y="14881"/>
                    </a:cubicBezTo>
                    <a:cubicBezTo>
                      <a:pt x="19824" y="14125"/>
                      <a:pt x="18638" y="13388"/>
                      <a:pt x="17256" y="12340"/>
                    </a:cubicBezTo>
                    <a:cubicBezTo>
                      <a:pt x="16745" y="11938"/>
                      <a:pt x="17189" y="10770"/>
                      <a:pt x="17482" y="10155"/>
                    </a:cubicBezTo>
                    <a:cubicBezTo>
                      <a:pt x="17811" y="9462"/>
                      <a:pt x="18435" y="7816"/>
                      <a:pt x="18398" y="5016"/>
                    </a:cubicBezTo>
                    <a:cubicBezTo>
                      <a:pt x="18375" y="2796"/>
                      <a:pt x="17394" y="109"/>
                      <a:pt x="154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7" name="Rectangle 6"/>
              <p:cNvSpPr/>
              <p:nvPr/>
            </p:nvSpPr>
            <p:spPr>
              <a:xfrm>
                <a:off x="2269352" y="987149"/>
                <a:ext cx="231227" cy="235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8" fill="norm" stroke="1" extrusionOk="0">
                    <a:moveTo>
                      <a:pt x="18176" y="10642"/>
                    </a:moveTo>
                    <a:lnTo>
                      <a:pt x="21600" y="10642"/>
                    </a:lnTo>
                    <a:lnTo>
                      <a:pt x="21600" y="11456"/>
                    </a:lnTo>
                    <a:lnTo>
                      <a:pt x="21590" y="11456"/>
                    </a:lnTo>
                    <a:cubicBezTo>
                      <a:pt x="21356" y="16162"/>
                      <a:pt x="17988" y="20163"/>
                      <a:pt x="13305" y="21283"/>
                    </a:cubicBezTo>
                    <a:cubicBezTo>
                      <a:pt x="12419" y="21495"/>
                      <a:pt x="11526" y="21594"/>
                      <a:pt x="10644" y="21588"/>
                    </a:cubicBezTo>
                    <a:cubicBezTo>
                      <a:pt x="7200" y="21564"/>
                      <a:pt x="3925" y="19934"/>
                      <a:pt x="1889" y="17144"/>
                    </a:cubicBezTo>
                    <a:lnTo>
                      <a:pt x="172" y="18825"/>
                    </a:lnTo>
                    <a:lnTo>
                      <a:pt x="172" y="12832"/>
                    </a:lnTo>
                    <a:lnTo>
                      <a:pt x="6291" y="12832"/>
                    </a:lnTo>
                    <a:lnTo>
                      <a:pt x="4371" y="14712"/>
                    </a:lnTo>
                    <a:cubicBezTo>
                      <a:pt x="6041" y="17429"/>
                      <a:pt x="9328" y="18771"/>
                      <a:pt x="12490" y="18015"/>
                    </a:cubicBezTo>
                    <a:cubicBezTo>
                      <a:pt x="15724" y="17241"/>
                      <a:pt x="18042" y="14459"/>
                      <a:pt x="18167" y="11201"/>
                    </a:cubicBezTo>
                    <a:lnTo>
                      <a:pt x="18176" y="11201"/>
                    </a:lnTo>
                    <a:close/>
                    <a:moveTo>
                      <a:pt x="10956" y="0"/>
                    </a:moveTo>
                    <a:cubicBezTo>
                      <a:pt x="14400" y="24"/>
                      <a:pt x="17675" y="1654"/>
                      <a:pt x="19711" y="4444"/>
                    </a:cubicBezTo>
                    <a:lnTo>
                      <a:pt x="21428" y="2763"/>
                    </a:lnTo>
                    <a:lnTo>
                      <a:pt x="21428" y="8756"/>
                    </a:lnTo>
                    <a:lnTo>
                      <a:pt x="15309" y="8756"/>
                    </a:lnTo>
                    <a:lnTo>
                      <a:pt x="17229" y="6876"/>
                    </a:lnTo>
                    <a:cubicBezTo>
                      <a:pt x="15559" y="4159"/>
                      <a:pt x="12272" y="2817"/>
                      <a:pt x="9110" y="3573"/>
                    </a:cubicBezTo>
                    <a:cubicBezTo>
                      <a:pt x="5876" y="4347"/>
                      <a:pt x="3558" y="7129"/>
                      <a:pt x="3433" y="10387"/>
                    </a:cubicBezTo>
                    <a:lnTo>
                      <a:pt x="3424" y="10387"/>
                    </a:lnTo>
                    <a:lnTo>
                      <a:pt x="3424" y="10881"/>
                    </a:lnTo>
                    <a:lnTo>
                      <a:pt x="0" y="10881"/>
                    </a:lnTo>
                    <a:lnTo>
                      <a:pt x="0" y="10067"/>
                    </a:lnTo>
                    <a:lnTo>
                      <a:pt x="16" y="10067"/>
                    </a:lnTo>
                    <a:cubicBezTo>
                      <a:pt x="275" y="5390"/>
                      <a:pt x="3633" y="1420"/>
                      <a:pt x="8295" y="305"/>
                    </a:cubicBezTo>
                    <a:cubicBezTo>
                      <a:pt x="9181" y="93"/>
                      <a:pt x="10074" y="-6"/>
                      <a:pt x="109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8" name="자유형: 도형 16"/>
              <p:cNvSpPr/>
              <p:nvPr/>
            </p:nvSpPr>
            <p:spPr>
              <a:xfrm>
                <a:off x="991291" y="2316140"/>
                <a:ext cx="228701" cy="257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89" h="21600" fill="norm" stroke="1" extrusionOk="0">
                    <a:moveTo>
                      <a:pt x="10298" y="15677"/>
                    </a:moveTo>
                    <a:lnTo>
                      <a:pt x="8570" y="16355"/>
                    </a:lnTo>
                    <a:lnTo>
                      <a:pt x="7752" y="16597"/>
                    </a:lnTo>
                    <a:lnTo>
                      <a:pt x="7782" y="16717"/>
                    </a:lnTo>
                    <a:cubicBezTo>
                      <a:pt x="8391" y="18784"/>
                      <a:pt x="9313" y="20102"/>
                      <a:pt x="10344" y="20102"/>
                    </a:cubicBezTo>
                    <a:cubicBezTo>
                      <a:pt x="11375" y="20102"/>
                      <a:pt x="12297" y="18784"/>
                      <a:pt x="12906" y="16717"/>
                    </a:cubicBezTo>
                    <a:lnTo>
                      <a:pt x="12919" y="16668"/>
                    </a:lnTo>
                    <a:lnTo>
                      <a:pt x="12014" y="16383"/>
                    </a:lnTo>
                    <a:close/>
                    <a:moveTo>
                      <a:pt x="13436" y="14120"/>
                    </a:moveTo>
                    <a:lnTo>
                      <a:pt x="12675" y="14547"/>
                    </a:lnTo>
                    <a:lnTo>
                      <a:pt x="11811" y="14968"/>
                    </a:lnTo>
                    <a:lnTo>
                      <a:pt x="12112" y="15099"/>
                    </a:lnTo>
                    <a:lnTo>
                      <a:pt x="13198" y="15482"/>
                    </a:lnTo>
                    <a:lnTo>
                      <a:pt x="13403" y="14421"/>
                    </a:lnTo>
                    <a:close/>
                    <a:moveTo>
                      <a:pt x="7250" y="14104"/>
                    </a:moveTo>
                    <a:lnTo>
                      <a:pt x="7285" y="14421"/>
                    </a:lnTo>
                    <a:lnTo>
                      <a:pt x="7466" y="15414"/>
                    </a:lnTo>
                    <a:lnTo>
                      <a:pt x="8496" y="15070"/>
                    </a:lnTo>
                    <a:lnTo>
                      <a:pt x="8799" y="14944"/>
                    </a:lnTo>
                    <a:lnTo>
                      <a:pt x="7943" y="14509"/>
                    </a:lnTo>
                    <a:close/>
                    <a:moveTo>
                      <a:pt x="16991" y="11686"/>
                    </a:moveTo>
                    <a:lnTo>
                      <a:pt x="16414" y="12151"/>
                    </a:lnTo>
                    <a:cubicBezTo>
                      <a:pt x="16142" y="12360"/>
                      <a:pt x="15859" y="12567"/>
                      <a:pt x="15566" y="12773"/>
                    </a:cubicBezTo>
                    <a:lnTo>
                      <a:pt x="14876" y="13237"/>
                    </a:lnTo>
                    <a:lnTo>
                      <a:pt x="14639" y="15004"/>
                    </a:lnTo>
                    <a:lnTo>
                      <a:pt x="14440" y="15855"/>
                    </a:lnTo>
                    <a:lnTo>
                      <a:pt x="15208" y="16055"/>
                    </a:lnTo>
                    <a:cubicBezTo>
                      <a:pt x="17072" y="16444"/>
                      <a:pt x="18461" y="16320"/>
                      <a:pt x="18933" y="15591"/>
                    </a:cubicBezTo>
                    <a:cubicBezTo>
                      <a:pt x="19464" y="14770"/>
                      <a:pt x="18722" y="13358"/>
                      <a:pt x="17127" y="11809"/>
                    </a:cubicBezTo>
                    <a:close/>
                    <a:moveTo>
                      <a:pt x="3679" y="11577"/>
                    </a:moveTo>
                    <a:lnTo>
                      <a:pt x="3543" y="11699"/>
                    </a:lnTo>
                    <a:cubicBezTo>
                      <a:pt x="1919" y="13222"/>
                      <a:pt x="1150" y="14622"/>
                      <a:pt x="1666" y="15451"/>
                    </a:cubicBezTo>
                    <a:cubicBezTo>
                      <a:pt x="2124" y="16188"/>
                      <a:pt x="3511" y="16334"/>
                      <a:pt x="5382" y="15976"/>
                    </a:cubicBezTo>
                    <a:lnTo>
                      <a:pt x="6219" y="15772"/>
                    </a:lnTo>
                    <a:lnTo>
                      <a:pt x="6049" y="15004"/>
                    </a:lnTo>
                    <a:lnTo>
                      <a:pt x="5806" y="13190"/>
                    </a:lnTo>
                    <a:lnTo>
                      <a:pt x="5085" y="12688"/>
                    </a:lnTo>
                    <a:cubicBezTo>
                      <a:pt x="4616" y="12346"/>
                      <a:pt x="4173" y="12000"/>
                      <a:pt x="3760" y="11651"/>
                    </a:cubicBezTo>
                    <a:close/>
                    <a:moveTo>
                      <a:pt x="14972" y="10028"/>
                    </a:moveTo>
                    <a:lnTo>
                      <a:pt x="15005" y="10800"/>
                    </a:lnTo>
                    <a:lnTo>
                      <a:pt x="14969" y="11639"/>
                    </a:lnTo>
                    <a:lnTo>
                      <a:pt x="15251" y="11449"/>
                    </a:lnTo>
                    <a:cubicBezTo>
                      <a:pt x="15490" y="11276"/>
                      <a:pt x="15720" y="11103"/>
                      <a:pt x="15940" y="10930"/>
                    </a:cubicBezTo>
                    <a:lnTo>
                      <a:pt x="16039" y="10849"/>
                    </a:lnTo>
                    <a:lnTo>
                      <a:pt x="15263" y="10231"/>
                    </a:lnTo>
                    <a:close/>
                    <a:moveTo>
                      <a:pt x="5719" y="9961"/>
                    </a:moveTo>
                    <a:lnTo>
                      <a:pt x="5437" y="10151"/>
                    </a:lnTo>
                    <a:cubicBezTo>
                      <a:pt x="5198" y="10324"/>
                      <a:pt x="4968" y="10497"/>
                      <a:pt x="4748" y="10670"/>
                    </a:cubicBezTo>
                    <a:lnTo>
                      <a:pt x="4649" y="10751"/>
                    </a:lnTo>
                    <a:lnTo>
                      <a:pt x="5425" y="11369"/>
                    </a:lnTo>
                    <a:lnTo>
                      <a:pt x="5716" y="11572"/>
                    </a:lnTo>
                    <a:lnTo>
                      <a:pt x="5683" y="10800"/>
                    </a:lnTo>
                    <a:close/>
                    <a:moveTo>
                      <a:pt x="10377" y="7292"/>
                    </a:moveTo>
                    <a:lnTo>
                      <a:pt x="8684" y="8131"/>
                    </a:lnTo>
                    <a:lnTo>
                      <a:pt x="7087" y="9054"/>
                    </a:lnTo>
                    <a:lnTo>
                      <a:pt x="7024" y="10800"/>
                    </a:lnTo>
                    <a:lnTo>
                      <a:pt x="7085" y="12511"/>
                    </a:lnTo>
                    <a:lnTo>
                      <a:pt x="8634" y="13442"/>
                    </a:lnTo>
                    <a:lnTo>
                      <a:pt x="10311" y="14308"/>
                    </a:lnTo>
                    <a:lnTo>
                      <a:pt x="12004" y="13469"/>
                    </a:lnTo>
                    <a:lnTo>
                      <a:pt x="13601" y="12546"/>
                    </a:lnTo>
                    <a:lnTo>
                      <a:pt x="13664" y="10800"/>
                    </a:lnTo>
                    <a:lnTo>
                      <a:pt x="13602" y="9089"/>
                    </a:lnTo>
                    <a:lnTo>
                      <a:pt x="12054" y="8158"/>
                    </a:lnTo>
                    <a:close/>
                    <a:moveTo>
                      <a:pt x="13222" y="6186"/>
                    </a:moveTo>
                    <a:lnTo>
                      <a:pt x="12192" y="6530"/>
                    </a:lnTo>
                    <a:lnTo>
                      <a:pt x="11889" y="6656"/>
                    </a:lnTo>
                    <a:lnTo>
                      <a:pt x="12745" y="7091"/>
                    </a:lnTo>
                    <a:lnTo>
                      <a:pt x="13438" y="7496"/>
                    </a:lnTo>
                    <a:lnTo>
                      <a:pt x="13403" y="7179"/>
                    </a:lnTo>
                    <a:close/>
                    <a:moveTo>
                      <a:pt x="7490" y="6118"/>
                    </a:moveTo>
                    <a:lnTo>
                      <a:pt x="7285" y="7179"/>
                    </a:lnTo>
                    <a:lnTo>
                      <a:pt x="7251" y="7480"/>
                    </a:lnTo>
                    <a:lnTo>
                      <a:pt x="8013" y="7053"/>
                    </a:lnTo>
                    <a:lnTo>
                      <a:pt x="8877" y="6632"/>
                    </a:lnTo>
                    <a:lnTo>
                      <a:pt x="8576" y="6501"/>
                    </a:lnTo>
                    <a:close/>
                    <a:moveTo>
                      <a:pt x="17183" y="5438"/>
                    </a:moveTo>
                    <a:cubicBezTo>
                      <a:pt x="16641" y="5426"/>
                      <a:pt x="16008" y="5490"/>
                      <a:pt x="15306" y="5624"/>
                    </a:cubicBezTo>
                    <a:lnTo>
                      <a:pt x="14469" y="5828"/>
                    </a:lnTo>
                    <a:lnTo>
                      <a:pt x="14639" y="6596"/>
                    </a:lnTo>
                    <a:lnTo>
                      <a:pt x="14882" y="8410"/>
                    </a:lnTo>
                    <a:lnTo>
                      <a:pt x="15603" y="8912"/>
                    </a:lnTo>
                    <a:cubicBezTo>
                      <a:pt x="16072" y="9254"/>
                      <a:pt x="16515" y="9600"/>
                      <a:pt x="16928" y="9949"/>
                    </a:cubicBezTo>
                    <a:lnTo>
                      <a:pt x="17009" y="10023"/>
                    </a:lnTo>
                    <a:lnTo>
                      <a:pt x="17145" y="9901"/>
                    </a:lnTo>
                    <a:cubicBezTo>
                      <a:pt x="18769" y="8378"/>
                      <a:pt x="19538" y="6978"/>
                      <a:pt x="19022" y="6149"/>
                    </a:cubicBezTo>
                    <a:cubicBezTo>
                      <a:pt x="18735" y="5689"/>
                      <a:pt x="18086" y="5459"/>
                      <a:pt x="17183" y="5438"/>
                    </a:cubicBezTo>
                    <a:close/>
                    <a:moveTo>
                      <a:pt x="3607" y="5328"/>
                    </a:moveTo>
                    <a:cubicBezTo>
                      <a:pt x="2703" y="5334"/>
                      <a:pt x="2050" y="5553"/>
                      <a:pt x="1755" y="6009"/>
                    </a:cubicBezTo>
                    <a:cubicBezTo>
                      <a:pt x="1224" y="6830"/>
                      <a:pt x="1966" y="8242"/>
                      <a:pt x="3561" y="9791"/>
                    </a:cubicBezTo>
                    <a:lnTo>
                      <a:pt x="3697" y="9914"/>
                    </a:lnTo>
                    <a:lnTo>
                      <a:pt x="4274" y="9449"/>
                    </a:lnTo>
                    <a:cubicBezTo>
                      <a:pt x="4546" y="9240"/>
                      <a:pt x="4829" y="9033"/>
                      <a:pt x="5122" y="8827"/>
                    </a:cubicBezTo>
                    <a:lnTo>
                      <a:pt x="5812" y="8363"/>
                    </a:lnTo>
                    <a:lnTo>
                      <a:pt x="6049" y="6596"/>
                    </a:lnTo>
                    <a:lnTo>
                      <a:pt x="6248" y="5745"/>
                    </a:lnTo>
                    <a:lnTo>
                      <a:pt x="5480" y="5545"/>
                    </a:lnTo>
                    <a:cubicBezTo>
                      <a:pt x="4781" y="5399"/>
                      <a:pt x="4149" y="5325"/>
                      <a:pt x="3607" y="5328"/>
                    </a:cubicBezTo>
                    <a:close/>
                    <a:moveTo>
                      <a:pt x="10344" y="1498"/>
                    </a:moveTo>
                    <a:cubicBezTo>
                      <a:pt x="9313" y="1498"/>
                      <a:pt x="8391" y="2816"/>
                      <a:pt x="7782" y="4883"/>
                    </a:cubicBezTo>
                    <a:lnTo>
                      <a:pt x="7769" y="4932"/>
                    </a:lnTo>
                    <a:lnTo>
                      <a:pt x="8674" y="5217"/>
                    </a:lnTo>
                    <a:lnTo>
                      <a:pt x="10390" y="5923"/>
                    </a:lnTo>
                    <a:lnTo>
                      <a:pt x="12118" y="5245"/>
                    </a:lnTo>
                    <a:lnTo>
                      <a:pt x="12936" y="5003"/>
                    </a:lnTo>
                    <a:lnTo>
                      <a:pt x="12906" y="4883"/>
                    </a:lnTo>
                    <a:cubicBezTo>
                      <a:pt x="12297" y="2816"/>
                      <a:pt x="11375" y="1498"/>
                      <a:pt x="10344" y="1498"/>
                    </a:cubicBezTo>
                    <a:close/>
                    <a:moveTo>
                      <a:pt x="10344" y="0"/>
                    </a:moveTo>
                    <a:cubicBezTo>
                      <a:pt x="11792" y="0"/>
                      <a:pt x="13086" y="1530"/>
                      <a:pt x="13941" y="3930"/>
                    </a:cubicBezTo>
                    <a:lnTo>
                      <a:pt x="14161" y="4648"/>
                    </a:lnTo>
                    <a:lnTo>
                      <a:pt x="14955" y="4473"/>
                    </a:lnTo>
                    <a:cubicBezTo>
                      <a:pt x="17622" y="3961"/>
                      <a:pt x="19696" y="4236"/>
                      <a:pt x="20420" y="5400"/>
                    </a:cubicBezTo>
                    <a:cubicBezTo>
                      <a:pt x="21144" y="6564"/>
                      <a:pt x="20364" y="8369"/>
                      <a:pt x="18552" y="10257"/>
                    </a:cubicBezTo>
                    <a:lnTo>
                      <a:pt x="17933" y="10866"/>
                    </a:lnTo>
                    <a:lnTo>
                      <a:pt x="18075" y="10995"/>
                    </a:lnTo>
                    <a:cubicBezTo>
                      <a:pt x="20182" y="13085"/>
                      <a:pt x="21125" y="15114"/>
                      <a:pt x="20317" y="16362"/>
                    </a:cubicBezTo>
                    <a:cubicBezTo>
                      <a:pt x="19571" y="17515"/>
                      <a:pt x="17492" y="17756"/>
                      <a:pt x="14835" y="17200"/>
                    </a:cubicBezTo>
                    <a:lnTo>
                      <a:pt x="14145" y="17037"/>
                    </a:lnTo>
                    <a:lnTo>
                      <a:pt x="13941" y="17670"/>
                    </a:lnTo>
                    <a:cubicBezTo>
                      <a:pt x="13086" y="20070"/>
                      <a:pt x="11792" y="21600"/>
                      <a:pt x="10344" y="21600"/>
                    </a:cubicBezTo>
                    <a:cubicBezTo>
                      <a:pt x="8896" y="21600"/>
                      <a:pt x="7602" y="20070"/>
                      <a:pt x="6747" y="17670"/>
                    </a:cubicBezTo>
                    <a:lnTo>
                      <a:pt x="6527" y="16952"/>
                    </a:lnTo>
                    <a:lnTo>
                      <a:pt x="5733" y="17127"/>
                    </a:lnTo>
                    <a:cubicBezTo>
                      <a:pt x="3066" y="17639"/>
                      <a:pt x="992" y="17364"/>
                      <a:pt x="268" y="16200"/>
                    </a:cubicBezTo>
                    <a:cubicBezTo>
                      <a:pt x="-456" y="15036"/>
                      <a:pt x="324" y="13231"/>
                      <a:pt x="2136" y="11343"/>
                    </a:cubicBezTo>
                    <a:lnTo>
                      <a:pt x="2755" y="10734"/>
                    </a:lnTo>
                    <a:lnTo>
                      <a:pt x="2613" y="10605"/>
                    </a:lnTo>
                    <a:cubicBezTo>
                      <a:pt x="506" y="8515"/>
                      <a:pt x="-437" y="6486"/>
                      <a:pt x="371" y="5238"/>
                    </a:cubicBezTo>
                    <a:cubicBezTo>
                      <a:pt x="1117" y="4085"/>
                      <a:pt x="3196" y="3844"/>
                      <a:pt x="5853" y="4400"/>
                    </a:cubicBezTo>
                    <a:lnTo>
                      <a:pt x="6543" y="4563"/>
                    </a:lnTo>
                    <a:lnTo>
                      <a:pt x="6747" y="3930"/>
                    </a:lnTo>
                    <a:cubicBezTo>
                      <a:pt x="7602" y="1530"/>
                      <a:pt x="8896" y="0"/>
                      <a:pt x="10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9" name="Rounded Rectangle 1"/>
              <p:cNvSpPr/>
              <p:nvPr/>
            </p:nvSpPr>
            <p:spPr>
              <a:xfrm>
                <a:off x="-1" y="1192891"/>
                <a:ext cx="207372" cy="174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15" h="21470" fill="norm" stroke="1" extrusionOk="0">
                    <a:moveTo>
                      <a:pt x="7595" y="10811"/>
                    </a:moveTo>
                    <a:cubicBezTo>
                      <a:pt x="7207" y="10811"/>
                      <a:pt x="6891" y="11207"/>
                      <a:pt x="6891" y="11696"/>
                    </a:cubicBezTo>
                    <a:lnTo>
                      <a:pt x="6891" y="11721"/>
                    </a:lnTo>
                    <a:cubicBezTo>
                      <a:pt x="6891" y="12209"/>
                      <a:pt x="7207" y="12606"/>
                      <a:pt x="7595" y="12606"/>
                    </a:cubicBezTo>
                    <a:lnTo>
                      <a:pt x="8757" y="12606"/>
                    </a:lnTo>
                    <a:cubicBezTo>
                      <a:pt x="9146" y="12606"/>
                      <a:pt x="9461" y="12209"/>
                      <a:pt x="9461" y="11721"/>
                    </a:cubicBezTo>
                    <a:lnTo>
                      <a:pt x="9461" y="11696"/>
                    </a:lnTo>
                    <a:cubicBezTo>
                      <a:pt x="9461" y="11207"/>
                      <a:pt x="9146" y="10811"/>
                      <a:pt x="8757" y="10811"/>
                    </a:cubicBezTo>
                    <a:close/>
                    <a:moveTo>
                      <a:pt x="11631" y="10735"/>
                    </a:moveTo>
                    <a:cubicBezTo>
                      <a:pt x="11242" y="10735"/>
                      <a:pt x="10927" y="11131"/>
                      <a:pt x="10927" y="11620"/>
                    </a:cubicBezTo>
                    <a:lnTo>
                      <a:pt x="10927" y="11644"/>
                    </a:lnTo>
                    <a:cubicBezTo>
                      <a:pt x="10927" y="12133"/>
                      <a:pt x="11242" y="12529"/>
                      <a:pt x="11631" y="12529"/>
                    </a:cubicBezTo>
                    <a:lnTo>
                      <a:pt x="12792" y="12529"/>
                    </a:lnTo>
                    <a:cubicBezTo>
                      <a:pt x="13181" y="12529"/>
                      <a:pt x="13496" y="12133"/>
                      <a:pt x="13496" y="11644"/>
                    </a:cubicBezTo>
                    <a:lnTo>
                      <a:pt x="13496" y="11620"/>
                    </a:lnTo>
                    <a:cubicBezTo>
                      <a:pt x="13496" y="11131"/>
                      <a:pt x="13181" y="10735"/>
                      <a:pt x="12792" y="10735"/>
                    </a:cubicBezTo>
                    <a:close/>
                    <a:moveTo>
                      <a:pt x="14465" y="7430"/>
                    </a:moveTo>
                    <a:cubicBezTo>
                      <a:pt x="13925" y="7430"/>
                      <a:pt x="13488" y="7980"/>
                      <a:pt x="13488" y="8659"/>
                    </a:cubicBezTo>
                    <a:cubicBezTo>
                      <a:pt x="13488" y="9338"/>
                      <a:pt x="13925" y="9888"/>
                      <a:pt x="14465" y="9888"/>
                    </a:cubicBezTo>
                    <a:cubicBezTo>
                      <a:pt x="15005" y="9888"/>
                      <a:pt x="15443" y="9338"/>
                      <a:pt x="15443" y="8659"/>
                    </a:cubicBezTo>
                    <a:cubicBezTo>
                      <a:pt x="15443" y="7980"/>
                      <a:pt x="15005" y="7430"/>
                      <a:pt x="14465" y="7430"/>
                    </a:cubicBezTo>
                    <a:close/>
                    <a:moveTo>
                      <a:pt x="16495" y="4808"/>
                    </a:moveTo>
                    <a:cubicBezTo>
                      <a:pt x="15955" y="4808"/>
                      <a:pt x="15517" y="5359"/>
                      <a:pt x="15517" y="6038"/>
                    </a:cubicBezTo>
                    <a:cubicBezTo>
                      <a:pt x="15517" y="6717"/>
                      <a:pt x="15955" y="7267"/>
                      <a:pt x="16495" y="7267"/>
                    </a:cubicBezTo>
                    <a:cubicBezTo>
                      <a:pt x="17035" y="7267"/>
                      <a:pt x="17473" y="6717"/>
                      <a:pt x="17473" y="6038"/>
                    </a:cubicBezTo>
                    <a:cubicBezTo>
                      <a:pt x="17473" y="5359"/>
                      <a:pt x="17035" y="4808"/>
                      <a:pt x="16495" y="4808"/>
                    </a:cubicBezTo>
                    <a:close/>
                    <a:moveTo>
                      <a:pt x="12518" y="4808"/>
                    </a:moveTo>
                    <a:cubicBezTo>
                      <a:pt x="11978" y="4808"/>
                      <a:pt x="11540" y="5359"/>
                      <a:pt x="11540" y="6038"/>
                    </a:cubicBezTo>
                    <a:cubicBezTo>
                      <a:pt x="11540" y="6717"/>
                      <a:pt x="11978" y="7267"/>
                      <a:pt x="12518" y="7267"/>
                    </a:cubicBezTo>
                    <a:cubicBezTo>
                      <a:pt x="13058" y="7267"/>
                      <a:pt x="13496" y="6717"/>
                      <a:pt x="13496" y="6038"/>
                    </a:cubicBezTo>
                    <a:cubicBezTo>
                      <a:pt x="13496" y="5359"/>
                      <a:pt x="13058" y="4808"/>
                      <a:pt x="12518" y="4808"/>
                    </a:cubicBezTo>
                    <a:close/>
                    <a:moveTo>
                      <a:pt x="4801" y="4108"/>
                    </a:moveTo>
                    <a:lnTo>
                      <a:pt x="6025" y="4108"/>
                    </a:lnTo>
                    <a:lnTo>
                      <a:pt x="6025" y="5646"/>
                    </a:lnTo>
                    <a:lnTo>
                      <a:pt x="7248" y="5646"/>
                    </a:lnTo>
                    <a:lnTo>
                      <a:pt x="7248" y="7184"/>
                    </a:lnTo>
                    <a:lnTo>
                      <a:pt x="6025" y="7184"/>
                    </a:lnTo>
                    <a:lnTo>
                      <a:pt x="6025" y="8722"/>
                    </a:lnTo>
                    <a:lnTo>
                      <a:pt x="4801" y="8722"/>
                    </a:lnTo>
                    <a:lnTo>
                      <a:pt x="4801" y="7184"/>
                    </a:lnTo>
                    <a:lnTo>
                      <a:pt x="3578" y="7184"/>
                    </a:lnTo>
                    <a:lnTo>
                      <a:pt x="3578" y="5646"/>
                    </a:lnTo>
                    <a:lnTo>
                      <a:pt x="4801" y="5646"/>
                    </a:lnTo>
                    <a:close/>
                    <a:moveTo>
                      <a:pt x="5413" y="2942"/>
                    </a:moveTo>
                    <a:cubicBezTo>
                      <a:pt x="3887" y="2942"/>
                      <a:pt x="2650" y="4497"/>
                      <a:pt x="2650" y="6415"/>
                    </a:cubicBezTo>
                    <a:cubicBezTo>
                      <a:pt x="2650" y="8333"/>
                      <a:pt x="3887" y="9888"/>
                      <a:pt x="5413" y="9888"/>
                    </a:cubicBezTo>
                    <a:cubicBezTo>
                      <a:pt x="6939" y="9888"/>
                      <a:pt x="8176" y="8333"/>
                      <a:pt x="8176" y="6415"/>
                    </a:cubicBezTo>
                    <a:cubicBezTo>
                      <a:pt x="8176" y="4497"/>
                      <a:pt x="6939" y="2942"/>
                      <a:pt x="5413" y="2942"/>
                    </a:cubicBezTo>
                    <a:close/>
                    <a:moveTo>
                      <a:pt x="14465" y="2302"/>
                    </a:moveTo>
                    <a:cubicBezTo>
                      <a:pt x="13925" y="2302"/>
                      <a:pt x="13488" y="2853"/>
                      <a:pt x="13488" y="3532"/>
                    </a:cubicBezTo>
                    <a:cubicBezTo>
                      <a:pt x="13488" y="4211"/>
                      <a:pt x="13925" y="4761"/>
                      <a:pt x="14465" y="4761"/>
                    </a:cubicBezTo>
                    <a:cubicBezTo>
                      <a:pt x="15005" y="4761"/>
                      <a:pt x="15443" y="4211"/>
                      <a:pt x="15443" y="3532"/>
                    </a:cubicBezTo>
                    <a:cubicBezTo>
                      <a:pt x="15443" y="2853"/>
                      <a:pt x="15005" y="2302"/>
                      <a:pt x="14465" y="2302"/>
                    </a:cubicBezTo>
                    <a:close/>
                    <a:moveTo>
                      <a:pt x="4730" y="0"/>
                    </a:moveTo>
                    <a:lnTo>
                      <a:pt x="15183" y="0"/>
                    </a:lnTo>
                    <a:cubicBezTo>
                      <a:pt x="17574" y="0"/>
                      <a:pt x="19896" y="2680"/>
                      <a:pt x="20017" y="5686"/>
                    </a:cubicBezTo>
                    <a:cubicBezTo>
                      <a:pt x="20451" y="11434"/>
                      <a:pt x="20726" y="21320"/>
                      <a:pt x="18508" y="21467"/>
                    </a:cubicBezTo>
                    <a:cubicBezTo>
                      <a:pt x="15810" y="21549"/>
                      <a:pt x="14164" y="16445"/>
                      <a:pt x="11992" y="13934"/>
                    </a:cubicBezTo>
                    <a:lnTo>
                      <a:pt x="8019" y="13934"/>
                    </a:lnTo>
                    <a:cubicBezTo>
                      <a:pt x="5922" y="16445"/>
                      <a:pt x="4594" y="21600"/>
                      <a:pt x="1729" y="21467"/>
                    </a:cubicBezTo>
                    <a:cubicBezTo>
                      <a:pt x="-874" y="21463"/>
                      <a:pt x="231" y="9375"/>
                      <a:pt x="246" y="5442"/>
                    </a:cubicBezTo>
                    <a:cubicBezTo>
                      <a:pt x="246" y="2436"/>
                      <a:pt x="2339" y="0"/>
                      <a:pt x="4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0" name="Oval 2"/>
              <p:cNvSpPr/>
              <p:nvPr/>
            </p:nvSpPr>
            <p:spPr>
              <a:xfrm>
                <a:off x="3617" y="1373022"/>
                <a:ext cx="225620" cy="174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98" y="4521"/>
                    </a:moveTo>
                    <a:cubicBezTo>
                      <a:pt x="17659" y="4521"/>
                      <a:pt x="21600" y="8058"/>
                      <a:pt x="21600" y="12421"/>
                    </a:cubicBezTo>
                    <a:cubicBezTo>
                      <a:pt x="21600" y="14693"/>
                      <a:pt x="20531" y="16741"/>
                      <a:pt x="18817" y="18175"/>
                    </a:cubicBezTo>
                    <a:lnTo>
                      <a:pt x="19996" y="21600"/>
                    </a:lnTo>
                    <a:lnTo>
                      <a:pt x="15767" y="19851"/>
                    </a:lnTo>
                    <a:cubicBezTo>
                      <a:pt x="14841" y="20159"/>
                      <a:pt x="13841" y="20321"/>
                      <a:pt x="12798" y="20321"/>
                    </a:cubicBezTo>
                    <a:cubicBezTo>
                      <a:pt x="7937" y="20321"/>
                      <a:pt x="3996" y="16784"/>
                      <a:pt x="3996" y="12421"/>
                    </a:cubicBezTo>
                    <a:cubicBezTo>
                      <a:pt x="3996" y="8058"/>
                      <a:pt x="7937" y="4521"/>
                      <a:pt x="12798" y="4521"/>
                    </a:cubicBezTo>
                    <a:close/>
                    <a:moveTo>
                      <a:pt x="8802" y="0"/>
                    </a:moveTo>
                    <a:cubicBezTo>
                      <a:pt x="12112" y="0"/>
                      <a:pt x="14996" y="1640"/>
                      <a:pt x="16496" y="4068"/>
                    </a:cubicBezTo>
                    <a:cubicBezTo>
                      <a:pt x="15256" y="3458"/>
                      <a:pt x="13858" y="3121"/>
                      <a:pt x="12379" y="3121"/>
                    </a:cubicBezTo>
                    <a:cubicBezTo>
                      <a:pt x="7209" y="3121"/>
                      <a:pt x="3018" y="7238"/>
                      <a:pt x="3018" y="12316"/>
                    </a:cubicBezTo>
                    <a:cubicBezTo>
                      <a:pt x="3018" y="12882"/>
                      <a:pt x="3070" y="13436"/>
                      <a:pt x="3178" y="13971"/>
                    </a:cubicBezTo>
                    <a:cubicBezTo>
                      <a:pt x="3165" y="13964"/>
                      <a:pt x="3704" y="15257"/>
                      <a:pt x="3692" y="15248"/>
                    </a:cubicBezTo>
                    <a:lnTo>
                      <a:pt x="2746" y="14792"/>
                    </a:lnTo>
                    <a:lnTo>
                      <a:pt x="1169" y="17715"/>
                    </a:lnTo>
                    <a:cubicBezTo>
                      <a:pt x="891" y="15187"/>
                      <a:pt x="451" y="12449"/>
                      <a:pt x="173" y="9795"/>
                    </a:cubicBezTo>
                    <a:cubicBezTo>
                      <a:pt x="37" y="9253"/>
                      <a:pt x="0" y="8479"/>
                      <a:pt x="0" y="7900"/>
                    </a:cubicBezTo>
                    <a:cubicBezTo>
                      <a:pt x="0" y="3537"/>
                      <a:pt x="3941" y="0"/>
                      <a:pt x="8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1" name="Block Arc 5"/>
              <p:cNvSpPr/>
              <p:nvPr/>
            </p:nvSpPr>
            <p:spPr>
              <a:xfrm rot="10800000">
                <a:off x="39351" y="965907"/>
                <a:ext cx="193610" cy="208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45" h="21559" fill="norm" stroke="1" extrusionOk="0">
                    <a:moveTo>
                      <a:pt x="5348" y="18587"/>
                    </a:moveTo>
                    <a:cubicBezTo>
                      <a:pt x="5063" y="18587"/>
                      <a:pt x="4795" y="18512"/>
                      <a:pt x="4568" y="18373"/>
                    </a:cubicBezTo>
                    <a:lnTo>
                      <a:pt x="4566" y="18376"/>
                    </a:lnTo>
                    <a:lnTo>
                      <a:pt x="4538" y="18356"/>
                    </a:lnTo>
                    <a:cubicBezTo>
                      <a:pt x="4474" y="18325"/>
                      <a:pt x="4416" y="18284"/>
                      <a:pt x="4365" y="18235"/>
                    </a:cubicBezTo>
                    <a:cubicBezTo>
                      <a:pt x="803" y="15816"/>
                      <a:pt x="-808" y="11367"/>
                      <a:pt x="394" y="7209"/>
                    </a:cubicBezTo>
                    <a:cubicBezTo>
                      <a:pt x="1618" y="2973"/>
                      <a:pt x="5473" y="43"/>
                      <a:pt x="9877" y="1"/>
                    </a:cubicBezTo>
                    <a:cubicBezTo>
                      <a:pt x="14281" y="-41"/>
                      <a:pt x="18191" y="2815"/>
                      <a:pt x="19496" y="7028"/>
                    </a:cubicBezTo>
                    <a:cubicBezTo>
                      <a:pt x="20792" y="11211"/>
                      <a:pt x="19213" y="15749"/>
                      <a:pt x="15609" y="18219"/>
                    </a:cubicBezTo>
                    <a:cubicBezTo>
                      <a:pt x="15342" y="18443"/>
                      <a:pt x="14997" y="18574"/>
                      <a:pt x="14622" y="18574"/>
                    </a:cubicBezTo>
                    <a:cubicBezTo>
                      <a:pt x="13747" y="18574"/>
                      <a:pt x="13038" y="17861"/>
                      <a:pt x="13038" y="16981"/>
                    </a:cubicBezTo>
                    <a:cubicBezTo>
                      <a:pt x="13038" y="16418"/>
                      <a:pt x="13329" y="15922"/>
                      <a:pt x="13771" y="15642"/>
                    </a:cubicBezTo>
                    <a:lnTo>
                      <a:pt x="13768" y="15637"/>
                    </a:lnTo>
                    <a:cubicBezTo>
                      <a:pt x="16260" y="13958"/>
                      <a:pt x="17358" y="10841"/>
                      <a:pt x="16468" y="7968"/>
                    </a:cubicBezTo>
                    <a:cubicBezTo>
                      <a:pt x="15578" y="5095"/>
                      <a:pt x="12911" y="3147"/>
                      <a:pt x="9908" y="3176"/>
                    </a:cubicBezTo>
                    <a:cubicBezTo>
                      <a:pt x="6904" y="3204"/>
                      <a:pt x="4275" y="5203"/>
                      <a:pt x="3439" y="8092"/>
                    </a:cubicBezTo>
                    <a:cubicBezTo>
                      <a:pt x="2604" y="10982"/>
                      <a:pt x="3761" y="14077"/>
                      <a:pt x="6285" y="15708"/>
                    </a:cubicBezTo>
                    <a:lnTo>
                      <a:pt x="6282" y="15713"/>
                    </a:lnTo>
                    <a:cubicBezTo>
                      <a:pt x="6677" y="15999"/>
                      <a:pt x="6933" y="16467"/>
                      <a:pt x="6933" y="16994"/>
                    </a:cubicBezTo>
                    <a:cubicBezTo>
                      <a:pt x="6933" y="17874"/>
                      <a:pt x="6223" y="18587"/>
                      <a:pt x="5348" y="18587"/>
                    </a:cubicBezTo>
                    <a:close/>
                    <a:moveTo>
                      <a:pt x="9972" y="21559"/>
                    </a:moveTo>
                    <a:cubicBezTo>
                      <a:pt x="9108" y="21559"/>
                      <a:pt x="8408" y="20858"/>
                      <a:pt x="8408" y="19992"/>
                    </a:cubicBezTo>
                    <a:lnTo>
                      <a:pt x="8408" y="10650"/>
                    </a:lnTo>
                    <a:cubicBezTo>
                      <a:pt x="8408" y="9784"/>
                      <a:pt x="9108" y="9083"/>
                      <a:pt x="9972" y="9083"/>
                    </a:cubicBezTo>
                    <a:cubicBezTo>
                      <a:pt x="10836" y="9083"/>
                      <a:pt x="11536" y="9784"/>
                      <a:pt x="11536" y="10650"/>
                    </a:cubicBezTo>
                    <a:lnTo>
                      <a:pt x="11536" y="19992"/>
                    </a:lnTo>
                    <a:cubicBezTo>
                      <a:pt x="11536" y="20858"/>
                      <a:pt x="10836" y="21559"/>
                      <a:pt x="9972" y="2155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2" name="Rounded Rectangle 9"/>
              <p:cNvSpPr/>
              <p:nvPr/>
            </p:nvSpPr>
            <p:spPr>
              <a:xfrm>
                <a:off x="660260" y="168380"/>
                <a:ext cx="191880" cy="191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65" y="7714"/>
                    </a:moveTo>
                    <a:cubicBezTo>
                      <a:pt x="8401" y="7700"/>
                      <a:pt x="8218" y="7856"/>
                      <a:pt x="8218" y="8065"/>
                    </a:cubicBezTo>
                    <a:lnTo>
                      <a:pt x="8218" y="13433"/>
                    </a:lnTo>
                    <a:cubicBezTo>
                      <a:pt x="8218" y="13550"/>
                      <a:pt x="8271" y="13654"/>
                      <a:pt x="8357" y="13719"/>
                    </a:cubicBezTo>
                    <a:cubicBezTo>
                      <a:pt x="8466" y="13863"/>
                      <a:pt x="8669" y="13903"/>
                      <a:pt x="8831" y="13810"/>
                    </a:cubicBezTo>
                    <a:lnTo>
                      <a:pt x="13480" y="11126"/>
                    </a:lnTo>
                    <a:cubicBezTo>
                      <a:pt x="13686" y="11005"/>
                      <a:pt x="13687" y="10612"/>
                      <a:pt x="13442" y="10437"/>
                    </a:cubicBezTo>
                    <a:cubicBezTo>
                      <a:pt x="12629" y="9864"/>
                      <a:pt x="9536" y="8109"/>
                      <a:pt x="8665" y="7714"/>
                    </a:cubicBezTo>
                    <a:close/>
                    <a:moveTo>
                      <a:pt x="10811" y="4933"/>
                    </a:moveTo>
                    <a:cubicBezTo>
                      <a:pt x="14044" y="4933"/>
                      <a:pt x="16665" y="7554"/>
                      <a:pt x="16665" y="10787"/>
                    </a:cubicBezTo>
                    <a:cubicBezTo>
                      <a:pt x="16665" y="14020"/>
                      <a:pt x="14044" y="16640"/>
                      <a:pt x="10811" y="16640"/>
                    </a:cubicBezTo>
                    <a:cubicBezTo>
                      <a:pt x="7579" y="16640"/>
                      <a:pt x="4958" y="14020"/>
                      <a:pt x="4958" y="10787"/>
                    </a:cubicBezTo>
                    <a:cubicBezTo>
                      <a:pt x="4958" y="7554"/>
                      <a:pt x="7579" y="4933"/>
                      <a:pt x="10811" y="4933"/>
                    </a:cubicBezTo>
                    <a:close/>
                    <a:moveTo>
                      <a:pt x="10811" y="2931"/>
                    </a:moveTo>
                    <a:cubicBezTo>
                      <a:pt x="6474" y="2931"/>
                      <a:pt x="2957" y="6448"/>
                      <a:pt x="2957" y="10787"/>
                    </a:cubicBezTo>
                    <a:cubicBezTo>
                      <a:pt x="2957" y="15125"/>
                      <a:pt x="6474" y="18642"/>
                      <a:pt x="10811" y="18642"/>
                    </a:cubicBezTo>
                    <a:cubicBezTo>
                      <a:pt x="15149" y="18642"/>
                      <a:pt x="18666" y="15125"/>
                      <a:pt x="18666" y="10787"/>
                    </a:cubicBezTo>
                    <a:cubicBezTo>
                      <a:pt x="18666" y="6448"/>
                      <a:pt x="15149" y="2931"/>
                      <a:pt x="10811" y="2931"/>
                    </a:cubicBezTo>
                    <a:close/>
                    <a:moveTo>
                      <a:pt x="2383" y="0"/>
                    </a:moveTo>
                    <a:lnTo>
                      <a:pt x="19217" y="0"/>
                    </a:lnTo>
                    <a:cubicBezTo>
                      <a:pt x="20533" y="0"/>
                      <a:pt x="21600" y="1067"/>
                      <a:pt x="21600" y="2383"/>
                    </a:cubicBezTo>
                    <a:lnTo>
                      <a:pt x="21600" y="19217"/>
                    </a:lnTo>
                    <a:cubicBezTo>
                      <a:pt x="21600" y="20533"/>
                      <a:pt x="20533" y="21600"/>
                      <a:pt x="19217" y="21600"/>
                    </a:cubicBezTo>
                    <a:lnTo>
                      <a:pt x="2383" y="21600"/>
                    </a:lnTo>
                    <a:cubicBezTo>
                      <a:pt x="1067" y="21600"/>
                      <a:pt x="0" y="20533"/>
                      <a:pt x="0" y="19217"/>
                    </a:cubicBezTo>
                    <a:lnTo>
                      <a:pt x="0" y="2383"/>
                    </a:lnTo>
                    <a:cubicBezTo>
                      <a:pt x="0" y="1067"/>
                      <a:pt x="1067" y="0"/>
                      <a:pt x="2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3" name="Freeform 20"/>
              <p:cNvSpPr/>
              <p:nvPr/>
            </p:nvSpPr>
            <p:spPr>
              <a:xfrm flipH="1">
                <a:off x="72978" y="1590391"/>
                <a:ext cx="217856" cy="20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329" y="13412"/>
                    </a:moveTo>
                    <a:lnTo>
                      <a:pt x="6457" y="16966"/>
                    </a:lnTo>
                    <a:lnTo>
                      <a:pt x="3804" y="15347"/>
                    </a:lnTo>
                    <a:lnTo>
                      <a:pt x="3847" y="17056"/>
                    </a:lnTo>
                    <a:lnTo>
                      <a:pt x="10329" y="21600"/>
                    </a:lnTo>
                    <a:cubicBezTo>
                      <a:pt x="10314" y="18991"/>
                      <a:pt x="10256" y="16471"/>
                      <a:pt x="10329" y="13412"/>
                    </a:cubicBezTo>
                    <a:close/>
                    <a:moveTo>
                      <a:pt x="11266" y="13412"/>
                    </a:moveTo>
                    <a:cubicBezTo>
                      <a:pt x="11339" y="16471"/>
                      <a:pt x="11281" y="18991"/>
                      <a:pt x="11266" y="21600"/>
                    </a:cubicBezTo>
                    <a:lnTo>
                      <a:pt x="17747" y="17056"/>
                    </a:lnTo>
                    <a:lnTo>
                      <a:pt x="17791" y="15347"/>
                    </a:lnTo>
                    <a:lnTo>
                      <a:pt x="15137" y="16966"/>
                    </a:lnTo>
                    <a:close/>
                    <a:moveTo>
                      <a:pt x="4015" y="8215"/>
                    </a:moveTo>
                    <a:lnTo>
                      <a:pt x="0" y="11958"/>
                    </a:lnTo>
                    <a:lnTo>
                      <a:pt x="6403" y="16117"/>
                    </a:lnTo>
                    <a:lnTo>
                      <a:pt x="10500" y="12284"/>
                    </a:lnTo>
                    <a:close/>
                    <a:moveTo>
                      <a:pt x="17544" y="8215"/>
                    </a:moveTo>
                    <a:lnTo>
                      <a:pt x="11059" y="12284"/>
                    </a:lnTo>
                    <a:lnTo>
                      <a:pt x="15155" y="16117"/>
                    </a:lnTo>
                    <a:lnTo>
                      <a:pt x="21558" y="11958"/>
                    </a:lnTo>
                    <a:close/>
                    <a:moveTo>
                      <a:pt x="6543" y="0"/>
                    </a:moveTo>
                    <a:lnTo>
                      <a:pt x="58" y="4069"/>
                    </a:lnTo>
                    <a:lnTo>
                      <a:pt x="4155" y="7902"/>
                    </a:lnTo>
                    <a:lnTo>
                      <a:pt x="10558" y="3743"/>
                    </a:lnTo>
                    <a:close/>
                    <a:moveTo>
                      <a:pt x="15115" y="0"/>
                    </a:moveTo>
                    <a:lnTo>
                      <a:pt x="11100" y="3743"/>
                    </a:lnTo>
                    <a:lnTo>
                      <a:pt x="17503" y="7902"/>
                    </a:lnTo>
                    <a:lnTo>
                      <a:pt x="21600" y="4069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45" name="Donut 93"/>
            <p:cNvSpPr/>
            <p:nvPr/>
          </p:nvSpPr>
          <p:spPr>
            <a:xfrm>
              <a:off x="0" y="0"/>
              <a:ext cx="2746045" cy="274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25" y="10800"/>
                  </a:moveTo>
                  <a:cubicBezTo>
                    <a:pt x="3025" y="15094"/>
                    <a:pt x="6506" y="18575"/>
                    <a:pt x="10800" y="18575"/>
                  </a:cubicBezTo>
                  <a:cubicBezTo>
                    <a:pt x="15094" y="18575"/>
                    <a:pt x="18575" y="15094"/>
                    <a:pt x="18575" y="10800"/>
                  </a:cubicBezTo>
                  <a:cubicBezTo>
                    <a:pt x="18575" y="6506"/>
                    <a:pt x="15094" y="3025"/>
                    <a:pt x="10800" y="3025"/>
                  </a:cubicBezTo>
                  <a:cubicBezTo>
                    <a:pt x="6506" y="3025"/>
                    <a:pt x="3025" y="6506"/>
                    <a:pt x="3025" y="1080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7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49" name="Group 133"/>
            <p:cNvGrpSpPr/>
            <p:nvPr/>
          </p:nvGrpSpPr>
          <p:grpSpPr>
            <a:xfrm>
              <a:off x="360834" y="371643"/>
              <a:ext cx="2790791" cy="3087313"/>
              <a:chOff x="0" y="0"/>
              <a:chExt cx="2790789" cy="3087312"/>
            </a:xfrm>
          </p:grpSpPr>
          <p:sp>
            <p:nvSpPr>
              <p:cNvPr id="346" name="자유형: 도형 96"/>
              <p:cNvSpPr/>
              <p:nvPr/>
            </p:nvSpPr>
            <p:spPr>
              <a:xfrm rot="8348922">
                <a:off x="2129398" y="1714498"/>
                <a:ext cx="198499" cy="1489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249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7" name="Donut 4"/>
              <p:cNvSpPr/>
              <p:nvPr/>
            </p:nvSpPr>
            <p:spPr>
              <a:xfrm>
                <a:off x="0" y="0"/>
                <a:ext cx="2005707" cy="2005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792" y="10800"/>
                    </a:moveTo>
                    <a:cubicBezTo>
                      <a:pt x="792" y="16327"/>
                      <a:pt x="5273" y="20808"/>
                      <a:pt x="10800" y="20808"/>
                    </a:cubicBezTo>
                    <a:cubicBezTo>
                      <a:pt x="16327" y="20808"/>
                      <a:pt x="20808" y="16327"/>
                      <a:pt x="20808" y="10800"/>
                    </a:cubicBezTo>
                    <a:cubicBezTo>
                      <a:pt x="20808" y="5273"/>
                      <a:pt x="16327" y="792"/>
                      <a:pt x="10800" y="792"/>
                    </a:cubicBezTo>
                    <a:cubicBezTo>
                      <a:pt x="5273" y="792"/>
                      <a:pt x="792" y="5273"/>
                      <a:pt x="792" y="10800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8" name="Round Same Side Corner Rectangle 5"/>
              <p:cNvSpPr/>
              <p:nvPr/>
            </p:nvSpPr>
            <p:spPr>
              <a:xfrm rot="8399802">
                <a:off x="1520259" y="1728388"/>
                <a:ext cx="322804" cy="199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29" y="0"/>
                    </a:moveTo>
                    <a:lnTo>
                      <a:pt x="17471" y="0"/>
                    </a:lnTo>
                    <a:cubicBezTo>
                      <a:pt x="19752" y="0"/>
                      <a:pt x="21600" y="2998"/>
                      <a:pt x="21600" y="669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6697"/>
                    </a:lnTo>
                    <a:cubicBezTo>
                      <a:pt x="0" y="2998"/>
                      <a:pt x="1848" y="0"/>
                      <a:pt x="4129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369" name="Group 134"/>
            <p:cNvGrpSpPr/>
            <p:nvPr/>
          </p:nvGrpSpPr>
          <p:grpSpPr>
            <a:xfrm>
              <a:off x="449919" y="436836"/>
              <a:ext cx="1818930" cy="1840827"/>
              <a:chOff x="0" y="0"/>
              <a:chExt cx="1818928" cy="1840826"/>
            </a:xfrm>
          </p:grpSpPr>
          <p:sp>
            <p:nvSpPr>
              <p:cNvPr id="350" name="Freeform 43"/>
              <p:cNvSpPr/>
              <p:nvPr/>
            </p:nvSpPr>
            <p:spPr>
              <a:xfrm>
                <a:off x="1594180" y="670051"/>
                <a:ext cx="222156" cy="222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056" y="15782"/>
                    </a:moveTo>
                    <a:cubicBezTo>
                      <a:pt x="14652" y="15785"/>
                      <a:pt x="14211" y="16039"/>
                      <a:pt x="13950" y="16457"/>
                    </a:cubicBezTo>
                    <a:cubicBezTo>
                      <a:pt x="13601" y="17014"/>
                      <a:pt x="13704" y="17653"/>
                      <a:pt x="14179" y="17883"/>
                    </a:cubicBezTo>
                    <a:cubicBezTo>
                      <a:pt x="14654" y="18113"/>
                      <a:pt x="15321" y="17847"/>
                      <a:pt x="15670" y="17290"/>
                    </a:cubicBezTo>
                    <a:cubicBezTo>
                      <a:pt x="16018" y="16733"/>
                      <a:pt x="15916" y="16094"/>
                      <a:pt x="15441" y="15864"/>
                    </a:cubicBezTo>
                    <a:cubicBezTo>
                      <a:pt x="15322" y="15807"/>
                      <a:pt x="15191" y="15780"/>
                      <a:pt x="15056" y="15782"/>
                    </a:cubicBezTo>
                    <a:close/>
                    <a:moveTo>
                      <a:pt x="2842" y="13077"/>
                    </a:moveTo>
                    <a:cubicBezTo>
                      <a:pt x="2555" y="13013"/>
                      <a:pt x="2272" y="13048"/>
                      <a:pt x="2061" y="13198"/>
                    </a:cubicBezTo>
                    <a:cubicBezTo>
                      <a:pt x="1639" y="13497"/>
                      <a:pt x="1665" y="14142"/>
                      <a:pt x="2119" y="14637"/>
                    </a:cubicBezTo>
                    <a:cubicBezTo>
                      <a:pt x="2572" y="15132"/>
                      <a:pt x="3282" y="15291"/>
                      <a:pt x="3704" y="14991"/>
                    </a:cubicBezTo>
                    <a:cubicBezTo>
                      <a:pt x="4127" y="14692"/>
                      <a:pt x="4101" y="14048"/>
                      <a:pt x="3647" y="13552"/>
                    </a:cubicBezTo>
                    <a:cubicBezTo>
                      <a:pt x="3420" y="13305"/>
                      <a:pt x="3129" y="13141"/>
                      <a:pt x="2842" y="13077"/>
                    </a:cubicBezTo>
                    <a:close/>
                    <a:moveTo>
                      <a:pt x="16992" y="12158"/>
                    </a:moveTo>
                    <a:cubicBezTo>
                      <a:pt x="16588" y="12178"/>
                      <a:pt x="16160" y="12449"/>
                      <a:pt x="15921" y="12877"/>
                    </a:cubicBezTo>
                    <a:cubicBezTo>
                      <a:pt x="15601" y="13447"/>
                      <a:pt x="15736" y="14081"/>
                      <a:pt x="16222" y="14292"/>
                    </a:cubicBezTo>
                    <a:cubicBezTo>
                      <a:pt x="16709" y="14503"/>
                      <a:pt x="17362" y="14211"/>
                      <a:pt x="17682" y="13641"/>
                    </a:cubicBezTo>
                    <a:cubicBezTo>
                      <a:pt x="18001" y="13070"/>
                      <a:pt x="17866" y="12437"/>
                      <a:pt x="17380" y="12226"/>
                    </a:cubicBezTo>
                    <a:cubicBezTo>
                      <a:pt x="17258" y="12173"/>
                      <a:pt x="17126" y="12152"/>
                      <a:pt x="16992" y="12158"/>
                    </a:cubicBezTo>
                    <a:close/>
                    <a:moveTo>
                      <a:pt x="6738" y="10639"/>
                    </a:moveTo>
                    <a:cubicBezTo>
                      <a:pt x="6451" y="10575"/>
                      <a:pt x="6168" y="10610"/>
                      <a:pt x="5957" y="10760"/>
                    </a:cubicBezTo>
                    <a:cubicBezTo>
                      <a:pt x="5535" y="11059"/>
                      <a:pt x="5560" y="11703"/>
                      <a:pt x="6014" y="12199"/>
                    </a:cubicBezTo>
                    <a:cubicBezTo>
                      <a:pt x="6468" y="12694"/>
                      <a:pt x="7178" y="12853"/>
                      <a:pt x="7600" y="12553"/>
                    </a:cubicBezTo>
                    <a:cubicBezTo>
                      <a:pt x="8022" y="12254"/>
                      <a:pt x="7996" y="11609"/>
                      <a:pt x="7543" y="11114"/>
                    </a:cubicBezTo>
                    <a:cubicBezTo>
                      <a:pt x="7316" y="10867"/>
                      <a:pt x="7025" y="10703"/>
                      <a:pt x="6738" y="10639"/>
                    </a:cubicBezTo>
                    <a:close/>
                    <a:moveTo>
                      <a:pt x="18901" y="8523"/>
                    </a:moveTo>
                    <a:cubicBezTo>
                      <a:pt x="18499" y="8566"/>
                      <a:pt x="18093" y="8862"/>
                      <a:pt x="17886" y="9303"/>
                    </a:cubicBezTo>
                    <a:cubicBezTo>
                      <a:pt x="17611" y="9891"/>
                      <a:pt x="17793" y="10515"/>
                      <a:pt x="18295" y="10697"/>
                    </a:cubicBezTo>
                    <a:cubicBezTo>
                      <a:pt x="18796" y="10879"/>
                      <a:pt x="19426" y="10550"/>
                      <a:pt x="19701" y="9962"/>
                    </a:cubicBezTo>
                    <a:cubicBezTo>
                      <a:pt x="19977" y="9374"/>
                      <a:pt x="19794" y="8749"/>
                      <a:pt x="19293" y="8567"/>
                    </a:cubicBezTo>
                    <a:cubicBezTo>
                      <a:pt x="19168" y="8522"/>
                      <a:pt x="19035" y="8508"/>
                      <a:pt x="18901" y="8523"/>
                    </a:cubicBezTo>
                    <a:close/>
                    <a:moveTo>
                      <a:pt x="0" y="5233"/>
                    </a:moveTo>
                    <a:lnTo>
                      <a:pt x="9836" y="9954"/>
                    </a:lnTo>
                    <a:lnTo>
                      <a:pt x="10194" y="21600"/>
                    </a:lnTo>
                    <a:lnTo>
                      <a:pt x="45" y="15384"/>
                    </a:lnTo>
                    <a:cubicBezTo>
                      <a:pt x="30" y="11987"/>
                      <a:pt x="15" y="8590"/>
                      <a:pt x="0" y="5233"/>
                    </a:cubicBezTo>
                    <a:close/>
                    <a:moveTo>
                      <a:pt x="21594" y="5508"/>
                    </a:moveTo>
                    <a:lnTo>
                      <a:pt x="21460" y="15738"/>
                    </a:lnTo>
                    <a:lnTo>
                      <a:pt x="11758" y="21600"/>
                    </a:lnTo>
                    <a:lnTo>
                      <a:pt x="11356" y="9915"/>
                    </a:lnTo>
                    <a:close/>
                    <a:moveTo>
                      <a:pt x="11044" y="2969"/>
                    </a:moveTo>
                    <a:cubicBezTo>
                      <a:pt x="10881" y="2950"/>
                      <a:pt x="10706" y="2952"/>
                      <a:pt x="10528" y="2980"/>
                    </a:cubicBezTo>
                    <a:cubicBezTo>
                      <a:pt x="9816" y="3089"/>
                      <a:pt x="9314" y="3558"/>
                      <a:pt x="9407" y="4028"/>
                    </a:cubicBezTo>
                    <a:cubicBezTo>
                      <a:pt x="9500" y="4498"/>
                      <a:pt x="10153" y="4791"/>
                      <a:pt x="10865" y="4682"/>
                    </a:cubicBezTo>
                    <a:cubicBezTo>
                      <a:pt x="11578" y="4573"/>
                      <a:pt x="12079" y="4103"/>
                      <a:pt x="11986" y="3633"/>
                    </a:cubicBezTo>
                    <a:cubicBezTo>
                      <a:pt x="11917" y="3280"/>
                      <a:pt x="11532" y="3028"/>
                      <a:pt x="11044" y="2969"/>
                    </a:cubicBezTo>
                    <a:close/>
                    <a:moveTo>
                      <a:pt x="10780" y="0"/>
                    </a:moveTo>
                    <a:lnTo>
                      <a:pt x="21600" y="4052"/>
                    </a:lnTo>
                    <a:lnTo>
                      <a:pt x="10557" y="8813"/>
                    </a:lnTo>
                    <a:lnTo>
                      <a:pt x="95" y="3934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1" name="Rectangle 15"/>
              <p:cNvSpPr/>
              <p:nvPr/>
            </p:nvSpPr>
            <p:spPr>
              <a:xfrm>
                <a:off x="83405" y="1142321"/>
                <a:ext cx="254178" cy="25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22" h="21224" fill="norm" stroke="1" extrusionOk="0">
                    <a:moveTo>
                      <a:pt x="7648" y="11121"/>
                    </a:moveTo>
                    <a:lnTo>
                      <a:pt x="6197" y="10188"/>
                    </a:lnTo>
                    <a:lnTo>
                      <a:pt x="3934" y="13390"/>
                    </a:lnTo>
                    <a:cubicBezTo>
                      <a:pt x="2590" y="13217"/>
                      <a:pt x="1370" y="12297"/>
                      <a:pt x="202" y="11326"/>
                    </a:cubicBezTo>
                    <a:cubicBezTo>
                      <a:pt x="-417" y="10315"/>
                      <a:pt x="1392" y="8687"/>
                      <a:pt x="1934" y="7444"/>
                    </a:cubicBezTo>
                    <a:lnTo>
                      <a:pt x="484" y="6511"/>
                    </a:lnTo>
                    <a:lnTo>
                      <a:pt x="5640" y="6540"/>
                    </a:lnTo>
                    <a:close/>
                    <a:moveTo>
                      <a:pt x="14255" y="1130"/>
                    </a:moveTo>
                    <a:cubicBezTo>
                      <a:pt x="12041" y="1880"/>
                      <a:pt x="11106" y="2453"/>
                      <a:pt x="10285" y="3207"/>
                    </a:cubicBezTo>
                    <a:lnTo>
                      <a:pt x="7560" y="7208"/>
                    </a:lnTo>
                    <a:lnTo>
                      <a:pt x="3152" y="4534"/>
                    </a:lnTo>
                    <a:cubicBezTo>
                      <a:pt x="4186" y="3127"/>
                      <a:pt x="5273" y="1191"/>
                      <a:pt x="6431" y="308"/>
                    </a:cubicBezTo>
                    <a:cubicBezTo>
                      <a:pt x="7706" y="-376"/>
                      <a:pt x="8770" y="157"/>
                      <a:pt x="14255" y="1130"/>
                    </a:cubicBezTo>
                    <a:close/>
                    <a:moveTo>
                      <a:pt x="8897" y="19037"/>
                    </a:moveTo>
                    <a:cubicBezTo>
                      <a:pt x="7112" y="18942"/>
                      <a:pt x="4835" y="19085"/>
                      <a:pt x="3444" y="18610"/>
                    </a:cubicBezTo>
                    <a:cubicBezTo>
                      <a:pt x="2165" y="17932"/>
                      <a:pt x="2066" y="16780"/>
                      <a:pt x="0" y="11784"/>
                    </a:cubicBezTo>
                    <a:cubicBezTo>
                      <a:pt x="1836" y="13192"/>
                      <a:pt x="2837" y="13650"/>
                      <a:pt x="3936" y="13919"/>
                    </a:cubicBezTo>
                    <a:lnTo>
                      <a:pt x="8897" y="14014"/>
                    </a:lnTo>
                    <a:close/>
                    <a:moveTo>
                      <a:pt x="18624" y="4332"/>
                    </a:moveTo>
                    <a:lnTo>
                      <a:pt x="15853" y="8527"/>
                    </a:lnTo>
                    <a:lnTo>
                      <a:pt x="10764" y="7728"/>
                    </a:lnTo>
                    <a:lnTo>
                      <a:pt x="12355" y="7040"/>
                    </a:lnTo>
                    <a:lnTo>
                      <a:pt x="10751" y="3487"/>
                    </a:lnTo>
                    <a:cubicBezTo>
                      <a:pt x="11617" y="2482"/>
                      <a:pt x="13074" y="1975"/>
                      <a:pt x="14549" y="1539"/>
                    </a:cubicBezTo>
                    <a:cubicBezTo>
                      <a:pt x="15765" y="1571"/>
                      <a:pt x="16231" y="3915"/>
                      <a:pt x="17033" y="5020"/>
                    </a:cubicBezTo>
                    <a:close/>
                    <a:moveTo>
                      <a:pt x="16645" y="18878"/>
                    </a:moveTo>
                    <a:cubicBezTo>
                      <a:pt x="15957" y="19704"/>
                      <a:pt x="13751" y="19279"/>
                      <a:pt x="12469" y="19542"/>
                    </a:cubicBezTo>
                    <a:lnTo>
                      <a:pt x="12504" y="21224"/>
                    </a:lnTo>
                    <a:lnTo>
                      <a:pt x="9583" y="17126"/>
                    </a:lnTo>
                    <a:lnTo>
                      <a:pt x="12332" y="12918"/>
                    </a:lnTo>
                    <a:lnTo>
                      <a:pt x="12367" y="14600"/>
                    </a:lnTo>
                    <a:lnTo>
                      <a:pt x="16385" y="14562"/>
                    </a:lnTo>
                    <a:cubicBezTo>
                      <a:pt x="17006" y="15724"/>
                      <a:pt x="16920" y="17216"/>
                      <a:pt x="16761" y="18696"/>
                    </a:cubicBezTo>
                    <a:cubicBezTo>
                      <a:pt x="16730" y="18763"/>
                      <a:pt x="16690" y="18823"/>
                      <a:pt x="16645" y="18878"/>
                    </a:cubicBezTo>
                    <a:close/>
                    <a:moveTo>
                      <a:pt x="20395" y="14121"/>
                    </a:moveTo>
                    <a:cubicBezTo>
                      <a:pt x="19800" y="15042"/>
                      <a:pt x="18801" y="16349"/>
                      <a:pt x="17266" y="18594"/>
                    </a:cubicBezTo>
                    <a:cubicBezTo>
                      <a:pt x="17415" y="16336"/>
                      <a:pt x="17233" y="15281"/>
                      <a:pt x="16834" y="14258"/>
                    </a:cubicBezTo>
                    <a:lnTo>
                      <a:pt x="14080" y="10276"/>
                    </a:lnTo>
                    <a:lnTo>
                      <a:pt x="18353" y="7406"/>
                    </a:lnTo>
                    <a:cubicBezTo>
                      <a:pt x="19292" y="8873"/>
                      <a:pt x="20714" y="10594"/>
                      <a:pt x="21106" y="11967"/>
                    </a:cubicBezTo>
                    <a:cubicBezTo>
                      <a:pt x="21183" y="12667"/>
                      <a:pt x="20991" y="13201"/>
                      <a:pt x="20395" y="1412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2" name="Rectangle 1"/>
              <p:cNvSpPr/>
              <p:nvPr/>
            </p:nvSpPr>
            <p:spPr>
              <a:xfrm>
                <a:off x="763481" y="0"/>
                <a:ext cx="254666" cy="25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92" y="20050"/>
                    </a:moveTo>
                    <a:lnTo>
                      <a:pt x="15410" y="20050"/>
                    </a:lnTo>
                    <a:lnTo>
                      <a:pt x="15410" y="21600"/>
                    </a:lnTo>
                    <a:lnTo>
                      <a:pt x="4192" y="21600"/>
                    </a:lnTo>
                    <a:close/>
                    <a:moveTo>
                      <a:pt x="21600" y="11587"/>
                    </a:moveTo>
                    <a:lnTo>
                      <a:pt x="21600" y="18563"/>
                    </a:lnTo>
                    <a:lnTo>
                      <a:pt x="20973" y="18229"/>
                    </a:lnTo>
                    <a:lnTo>
                      <a:pt x="20973" y="11921"/>
                    </a:lnTo>
                    <a:close/>
                    <a:moveTo>
                      <a:pt x="8502" y="8314"/>
                    </a:moveTo>
                    <a:cubicBezTo>
                      <a:pt x="8196" y="8897"/>
                      <a:pt x="7709" y="9365"/>
                      <a:pt x="7114" y="9649"/>
                    </a:cubicBezTo>
                    <a:lnTo>
                      <a:pt x="9618" y="9649"/>
                    </a:lnTo>
                    <a:cubicBezTo>
                      <a:pt x="9177" y="9268"/>
                      <a:pt x="8800" y="8818"/>
                      <a:pt x="8502" y="8314"/>
                    </a:cubicBezTo>
                    <a:close/>
                    <a:moveTo>
                      <a:pt x="6653" y="7066"/>
                    </a:moveTo>
                    <a:cubicBezTo>
                      <a:pt x="6305" y="7066"/>
                      <a:pt x="6023" y="7348"/>
                      <a:pt x="6023" y="7696"/>
                    </a:cubicBezTo>
                    <a:cubicBezTo>
                      <a:pt x="6023" y="8044"/>
                      <a:pt x="6305" y="8327"/>
                      <a:pt x="6653" y="8327"/>
                    </a:cubicBezTo>
                    <a:cubicBezTo>
                      <a:pt x="7000" y="8327"/>
                      <a:pt x="7282" y="8044"/>
                      <a:pt x="7282" y="7696"/>
                    </a:cubicBezTo>
                    <a:cubicBezTo>
                      <a:pt x="7282" y="7348"/>
                      <a:pt x="7000" y="7066"/>
                      <a:pt x="6653" y="7066"/>
                    </a:cubicBezTo>
                    <a:close/>
                    <a:moveTo>
                      <a:pt x="4674" y="7066"/>
                    </a:moveTo>
                    <a:cubicBezTo>
                      <a:pt x="4327" y="7066"/>
                      <a:pt x="4045" y="7348"/>
                      <a:pt x="4045" y="7696"/>
                    </a:cubicBezTo>
                    <a:cubicBezTo>
                      <a:pt x="4045" y="8044"/>
                      <a:pt x="4327" y="8327"/>
                      <a:pt x="4674" y="8327"/>
                    </a:cubicBezTo>
                    <a:cubicBezTo>
                      <a:pt x="5022" y="8327"/>
                      <a:pt x="5304" y="8044"/>
                      <a:pt x="5304" y="7696"/>
                    </a:cubicBezTo>
                    <a:cubicBezTo>
                      <a:pt x="5304" y="7348"/>
                      <a:pt x="5022" y="7066"/>
                      <a:pt x="4674" y="7066"/>
                    </a:cubicBezTo>
                    <a:close/>
                    <a:moveTo>
                      <a:pt x="14913" y="6070"/>
                    </a:moveTo>
                    <a:cubicBezTo>
                      <a:pt x="14326" y="6070"/>
                      <a:pt x="13850" y="6546"/>
                      <a:pt x="13850" y="7134"/>
                    </a:cubicBezTo>
                    <a:cubicBezTo>
                      <a:pt x="13850" y="7723"/>
                      <a:pt x="14326" y="8199"/>
                      <a:pt x="14913" y="8199"/>
                    </a:cubicBezTo>
                    <a:cubicBezTo>
                      <a:pt x="15500" y="8199"/>
                      <a:pt x="15975" y="7723"/>
                      <a:pt x="15975" y="7134"/>
                    </a:cubicBezTo>
                    <a:cubicBezTo>
                      <a:pt x="15975" y="6546"/>
                      <a:pt x="15500" y="6070"/>
                      <a:pt x="14913" y="6070"/>
                    </a:cubicBezTo>
                    <a:close/>
                    <a:moveTo>
                      <a:pt x="11572" y="6070"/>
                    </a:moveTo>
                    <a:cubicBezTo>
                      <a:pt x="10985" y="6070"/>
                      <a:pt x="10509" y="6546"/>
                      <a:pt x="10509" y="7134"/>
                    </a:cubicBezTo>
                    <a:cubicBezTo>
                      <a:pt x="10509" y="7723"/>
                      <a:pt x="10985" y="8199"/>
                      <a:pt x="11572" y="8199"/>
                    </a:cubicBezTo>
                    <a:cubicBezTo>
                      <a:pt x="12159" y="8199"/>
                      <a:pt x="12634" y="7723"/>
                      <a:pt x="12634" y="7134"/>
                    </a:cubicBezTo>
                    <a:cubicBezTo>
                      <a:pt x="12634" y="6546"/>
                      <a:pt x="12159" y="6070"/>
                      <a:pt x="11572" y="6070"/>
                    </a:cubicBezTo>
                    <a:close/>
                    <a:moveTo>
                      <a:pt x="6653" y="5149"/>
                    </a:moveTo>
                    <a:cubicBezTo>
                      <a:pt x="6305" y="5149"/>
                      <a:pt x="6023" y="5431"/>
                      <a:pt x="6023" y="5779"/>
                    </a:cubicBezTo>
                    <a:cubicBezTo>
                      <a:pt x="6023" y="6127"/>
                      <a:pt x="6305" y="6410"/>
                      <a:pt x="6653" y="6410"/>
                    </a:cubicBezTo>
                    <a:cubicBezTo>
                      <a:pt x="7000" y="6410"/>
                      <a:pt x="7282" y="6127"/>
                      <a:pt x="7282" y="5779"/>
                    </a:cubicBezTo>
                    <a:cubicBezTo>
                      <a:pt x="7282" y="5431"/>
                      <a:pt x="7000" y="5149"/>
                      <a:pt x="6653" y="5149"/>
                    </a:cubicBezTo>
                    <a:close/>
                    <a:moveTo>
                      <a:pt x="4674" y="5149"/>
                    </a:moveTo>
                    <a:cubicBezTo>
                      <a:pt x="4327" y="5149"/>
                      <a:pt x="4045" y="5431"/>
                      <a:pt x="4045" y="5779"/>
                    </a:cubicBezTo>
                    <a:cubicBezTo>
                      <a:pt x="4045" y="6127"/>
                      <a:pt x="4327" y="6410"/>
                      <a:pt x="4674" y="6410"/>
                    </a:cubicBezTo>
                    <a:cubicBezTo>
                      <a:pt x="5022" y="6410"/>
                      <a:pt x="5304" y="6127"/>
                      <a:pt x="5304" y="5779"/>
                    </a:cubicBezTo>
                    <a:cubicBezTo>
                      <a:pt x="5304" y="5431"/>
                      <a:pt x="5022" y="5149"/>
                      <a:pt x="4674" y="5149"/>
                    </a:cubicBezTo>
                    <a:close/>
                    <a:moveTo>
                      <a:pt x="14913" y="2832"/>
                    </a:moveTo>
                    <a:cubicBezTo>
                      <a:pt x="14326" y="2832"/>
                      <a:pt x="13850" y="3309"/>
                      <a:pt x="13850" y="3897"/>
                    </a:cubicBezTo>
                    <a:cubicBezTo>
                      <a:pt x="13850" y="4485"/>
                      <a:pt x="14326" y="4962"/>
                      <a:pt x="14913" y="4962"/>
                    </a:cubicBezTo>
                    <a:cubicBezTo>
                      <a:pt x="15500" y="4962"/>
                      <a:pt x="15975" y="4485"/>
                      <a:pt x="15975" y="3897"/>
                    </a:cubicBezTo>
                    <a:cubicBezTo>
                      <a:pt x="15975" y="3309"/>
                      <a:pt x="15500" y="2832"/>
                      <a:pt x="14913" y="2832"/>
                    </a:cubicBezTo>
                    <a:close/>
                    <a:moveTo>
                      <a:pt x="11572" y="2832"/>
                    </a:moveTo>
                    <a:cubicBezTo>
                      <a:pt x="10985" y="2832"/>
                      <a:pt x="10509" y="3309"/>
                      <a:pt x="10509" y="3897"/>
                    </a:cubicBezTo>
                    <a:cubicBezTo>
                      <a:pt x="10509" y="4485"/>
                      <a:pt x="10985" y="4962"/>
                      <a:pt x="11572" y="4962"/>
                    </a:cubicBezTo>
                    <a:cubicBezTo>
                      <a:pt x="12159" y="4962"/>
                      <a:pt x="12634" y="4485"/>
                      <a:pt x="12634" y="3897"/>
                    </a:cubicBezTo>
                    <a:cubicBezTo>
                      <a:pt x="12634" y="3309"/>
                      <a:pt x="12159" y="2832"/>
                      <a:pt x="11572" y="2832"/>
                    </a:cubicBezTo>
                    <a:close/>
                    <a:moveTo>
                      <a:pt x="13242" y="0"/>
                    </a:moveTo>
                    <a:cubicBezTo>
                      <a:pt x="16283" y="0"/>
                      <a:pt x="18747" y="2469"/>
                      <a:pt x="18747" y="5516"/>
                    </a:cubicBezTo>
                    <a:cubicBezTo>
                      <a:pt x="18747" y="7764"/>
                      <a:pt x="17405" y="9698"/>
                      <a:pt x="15474" y="10546"/>
                    </a:cubicBezTo>
                    <a:lnTo>
                      <a:pt x="15474" y="10811"/>
                    </a:lnTo>
                    <a:lnTo>
                      <a:pt x="17465" y="10811"/>
                    </a:lnTo>
                    <a:lnTo>
                      <a:pt x="17465" y="12703"/>
                    </a:lnTo>
                    <a:lnTo>
                      <a:pt x="18466" y="12703"/>
                    </a:lnTo>
                    <a:lnTo>
                      <a:pt x="18466" y="12707"/>
                    </a:lnTo>
                    <a:lnTo>
                      <a:pt x="20694" y="12022"/>
                    </a:lnTo>
                    <a:lnTo>
                      <a:pt x="20694" y="18128"/>
                    </a:lnTo>
                    <a:lnTo>
                      <a:pt x="18466" y="17443"/>
                    </a:lnTo>
                    <a:lnTo>
                      <a:pt x="18466" y="17447"/>
                    </a:lnTo>
                    <a:lnTo>
                      <a:pt x="17465" y="17447"/>
                    </a:lnTo>
                    <a:lnTo>
                      <a:pt x="17465" y="19555"/>
                    </a:lnTo>
                    <a:lnTo>
                      <a:pt x="1604" y="19555"/>
                    </a:lnTo>
                    <a:lnTo>
                      <a:pt x="1604" y="13089"/>
                    </a:lnTo>
                    <a:lnTo>
                      <a:pt x="0" y="10811"/>
                    </a:lnTo>
                    <a:lnTo>
                      <a:pt x="4255" y="10811"/>
                    </a:lnTo>
                    <a:lnTo>
                      <a:pt x="4255" y="9672"/>
                    </a:lnTo>
                    <a:cubicBezTo>
                      <a:pt x="3158" y="9155"/>
                      <a:pt x="2403" y="8034"/>
                      <a:pt x="2403" y="6738"/>
                    </a:cubicBezTo>
                    <a:cubicBezTo>
                      <a:pt x="2403" y="4934"/>
                      <a:pt x="3863" y="3471"/>
                      <a:pt x="5663" y="3471"/>
                    </a:cubicBezTo>
                    <a:cubicBezTo>
                      <a:pt x="6515" y="3471"/>
                      <a:pt x="7291" y="3799"/>
                      <a:pt x="7865" y="4342"/>
                    </a:cubicBezTo>
                    <a:cubicBezTo>
                      <a:pt x="8399" y="1859"/>
                      <a:pt x="10604" y="0"/>
                      <a:pt x="13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3" name="Trapezoid 11"/>
              <p:cNvSpPr/>
              <p:nvPr/>
            </p:nvSpPr>
            <p:spPr>
              <a:xfrm rot="9900000">
                <a:off x="1312419" y="197574"/>
                <a:ext cx="227344" cy="274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3" y="17148"/>
                    </a:moveTo>
                    <a:lnTo>
                      <a:pt x="1973" y="14936"/>
                    </a:lnTo>
                    <a:lnTo>
                      <a:pt x="8064" y="14936"/>
                    </a:lnTo>
                    <a:lnTo>
                      <a:pt x="8535" y="13375"/>
                    </a:lnTo>
                    <a:lnTo>
                      <a:pt x="10503" y="13375"/>
                    </a:lnTo>
                    <a:lnTo>
                      <a:pt x="11578" y="10049"/>
                    </a:lnTo>
                    <a:cubicBezTo>
                      <a:pt x="10953" y="9763"/>
                      <a:pt x="10583" y="9195"/>
                      <a:pt x="10643" y="8600"/>
                    </a:cubicBezTo>
                    <a:lnTo>
                      <a:pt x="3189" y="5031"/>
                    </a:lnTo>
                    <a:lnTo>
                      <a:pt x="2664" y="6656"/>
                    </a:lnTo>
                    <a:cubicBezTo>
                      <a:pt x="2490" y="7194"/>
                      <a:pt x="1824" y="7513"/>
                      <a:pt x="1175" y="7369"/>
                    </a:cubicBezTo>
                    <a:lnTo>
                      <a:pt x="0" y="7108"/>
                    </a:lnTo>
                    <a:lnTo>
                      <a:pt x="2296" y="0"/>
                    </a:lnTo>
                    <a:lnTo>
                      <a:pt x="3471" y="261"/>
                    </a:lnTo>
                    <a:cubicBezTo>
                      <a:pt x="4120" y="405"/>
                      <a:pt x="4505" y="958"/>
                      <a:pt x="4331" y="1497"/>
                    </a:cubicBezTo>
                    <a:lnTo>
                      <a:pt x="3684" y="3500"/>
                    </a:lnTo>
                    <a:lnTo>
                      <a:pt x="11703" y="7340"/>
                    </a:lnTo>
                    <a:cubicBezTo>
                      <a:pt x="12079" y="7186"/>
                      <a:pt x="12522" y="7145"/>
                      <a:pt x="12959" y="7242"/>
                    </a:cubicBezTo>
                    <a:cubicBezTo>
                      <a:pt x="13943" y="7461"/>
                      <a:pt x="14528" y="8300"/>
                      <a:pt x="14264" y="9117"/>
                    </a:cubicBezTo>
                    <a:cubicBezTo>
                      <a:pt x="14144" y="9488"/>
                      <a:pt x="13870" y="9790"/>
                      <a:pt x="13509" y="9984"/>
                    </a:cubicBezTo>
                    <a:lnTo>
                      <a:pt x="12414" y="13375"/>
                    </a:lnTo>
                    <a:lnTo>
                      <a:pt x="14328" y="13375"/>
                    </a:lnTo>
                    <a:lnTo>
                      <a:pt x="14798" y="14936"/>
                    </a:lnTo>
                    <a:lnTo>
                      <a:pt x="18122" y="14936"/>
                    </a:lnTo>
                    <a:lnTo>
                      <a:pt x="18122" y="15573"/>
                    </a:lnTo>
                    <a:lnTo>
                      <a:pt x="18872" y="15573"/>
                    </a:lnTo>
                    <a:lnTo>
                      <a:pt x="19923" y="15184"/>
                    </a:lnTo>
                    <a:cubicBezTo>
                      <a:pt x="19941" y="15143"/>
                      <a:pt x="19990" y="15118"/>
                      <a:pt x="20045" y="15118"/>
                    </a:cubicBezTo>
                    <a:lnTo>
                      <a:pt x="20657" y="15118"/>
                    </a:lnTo>
                    <a:cubicBezTo>
                      <a:pt x="20741" y="15118"/>
                      <a:pt x="20810" y="15175"/>
                      <a:pt x="20810" y="15245"/>
                    </a:cubicBezTo>
                    <a:lnTo>
                      <a:pt x="20810" y="19170"/>
                    </a:lnTo>
                    <a:cubicBezTo>
                      <a:pt x="20810" y="19240"/>
                      <a:pt x="20741" y="19296"/>
                      <a:pt x="20657" y="19296"/>
                    </a:cubicBezTo>
                    <a:lnTo>
                      <a:pt x="20045" y="19296"/>
                    </a:lnTo>
                    <a:cubicBezTo>
                      <a:pt x="19997" y="19296"/>
                      <a:pt x="19955" y="19278"/>
                      <a:pt x="19931" y="19247"/>
                    </a:cubicBezTo>
                    <a:lnTo>
                      <a:pt x="19931" y="19263"/>
                    </a:lnTo>
                    <a:lnTo>
                      <a:pt x="18929" y="18892"/>
                    </a:lnTo>
                    <a:lnTo>
                      <a:pt x="18929" y="18915"/>
                    </a:lnTo>
                    <a:lnTo>
                      <a:pt x="18122" y="18915"/>
                    </a:lnTo>
                    <a:lnTo>
                      <a:pt x="18122" y="19296"/>
                    </a:lnTo>
                    <a:lnTo>
                      <a:pt x="13061" y="17148"/>
                    </a:lnTo>
                    <a:close/>
                    <a:moveTo>
                      <a:pt x="494" y="21600"/>
                    </a:moveTo>
                    <a:lnTo>
                      <a:pt x="494" y="17766"/>
                    </a:lnTo>
                    <a:lnTo>
                      <a:pt x="13142" y="17766"/>
                    </a:lnTo>
                    <a:lnTo>
                      <a:pt x="21600" y="21571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4" name="Rectangle 3"/>
              <p:cNvSpPr/>
              <p:nvPr/>
            </p:nvSpPr>
            <p:spPr>
              <a:xfrm rot="3600000">
                <a:off x="298643" y="1303738"/>
                <a:ext cx="104869" cy="309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872" y="15649"/>
                    </a:moveTo>
                    <a:lnTo>
                      <a:pt x="13728" y="15649"/>
                    </a:lnTo>
                    <a:lnTo>
                      <a:pt x="13728" y="21600"/>
                    </a:lnTo>
                    <a:lnTo>
                      <a:pt x="7872" y="21600"/>
                    </a:lnTo>
                    <a:close/>
                    <a:moveTo>
                      <a:pt x="12326" y="927"/>
                    </a:moveTo>
                    <a:lnTo>
                      <a:pt x="12326" y="2117"/>
                    </a:lnTo>
                    <a:lnTo>
                      <a:pt x="15130" y="2117"/>
                    </a:lnTo>
                    <a:lnTo>
                      <a:pt x="15130" y="927"/>
                    </a:lnTo>
                    <a:close/>
                    <a:moveTo>
                      <a:pt x="7043" y="927"/>
                    </a:moveTo>
                    <a:lnTo>
                      <a:pt x="7043" y="2117"/>
                    </a:lnTo>
                    <a:lnTo>
                      <a:pt x="9847" y="2117"/>
                    </a:lnTo>
                    <a:lnTo>
                      <a:pt x="9847" y="927"/>
                    </a:lnTo>
                    <a:close/>
                    <a:moveTo>
                      <a:pt x="2743" y="0"/>
                    </a:moveTo>
                    <a:lnTo>
                      <a:pt x="18857" y="0"/>
                    </a:lnTo>
                    <a:lnTo>
                      <a:pt x="18857" y="2970"/>
                    </a:lnTo>
                    <a:lnTo>
                      <a:pt x="21600" y="2970"/>
                    </a:lnTo>
                    <a:lnTo>
                      <a:pt x="21600" y="12372"/>
                    </a:lnTo>
                    <a:lnTo>
                      <a:pt x="21446" y="12372"/>
                    </a:lnTo>
                    <a:lnTo>
                      <a:pt x="18345" y="14981"/>
                    </a:lnTo>
                    <a:lnTo>
                      <a:pt x="3255" y="14981"/>
                    </a:lnTo>
                    <a:lnTo>
                      <a:pt x="154" y="12372"/>
                    </a:lnTo>
                    <a:lnTo>
                      <a:pt x="0" y="12372"/>
                    </a:lnTo>
                    <a:lnTo>
                      <a:pt x="0" y="2970"/>
                    </a:lnTo>
                    <a:lnTo>
                      <a:pt x="2743" y="297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5" name="Rectangle 15"/>
              <p:cNvSpPr/>
              <p:nvPr/>
            </p:nvSpPr>
            <p:spPr>
              <a:xfrm>
                <a:off x="-1" y="930934"/>
                <a:ext cx="214133" cy="1688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66" y="4215"/>
                    </a:moveTo>
                    <a:lnTo>
                      <a:pt x="5165" y="4215"/>
                    </a:lnTo>
                    <a:cubicBezTo>
                      <a:pt x="5753" y="4215"/>
                      <a:pt x="6231" y="4820"/>
                      <a:pt x="6231" y="5567"/>
                    </a:cubicBezTo>
                    <a:lnTo>
                      <a:pt x="6231" y="5795"/>
                    </a:lnTo>
                    <a:lnTo>
                      <a:pt x="19108" y="5795"/>
                    </a:lnTo>
                    <a:lnTo>
                      <a:pt x="19108" y="21600"/>
                    </a:lnTo>
                    <a:lnTo>
                      <a:pt x="0" y="21600"/>
                    </a:lnTo>
                    <a:lnTo>
                      <a:pt x="0" y="5567"/>
                    </a:lnTo>
                    <a:cubicBezTo>
                      <a:pt x="0" y="4820"/>
                      <a:pt x="477" y="4215"/>
                      <a:pt x="1066" y="4215"/>
                    </a:cubicBezTo>
                    <a:close/>
                    <a:moveTo>
                      <a:pt x="3558" y="0"/>
                    </a:moveTo>
                    <a:lnTo>
                      <a:pt x="7657" y="0"/>
                    </a:lnTo>
                    <a:cubicBezTo>
                      <a:pt x="8246" y="0"/>
                      <a:pt x="8723" y="605"/>
                      <a:pt x="8723" y="1352"/>
                    </a:cubicBezTo>
                    <a:lnTo>
                      <a:pt x="8723" y="1580"/>
                    </a:lnTo>
                    <a:lnTo>
                      <a:pt x="21600" y="1580"/>
                    </a:lnTo>
                    <a:lnTo>
                      <a:pt x="21600" y="17385"/>
                    </a:lnTo>
                    <a:lnTo>
                      <a:pt x="19987" y="17385"/>
                    </a:lnTo>
                    <a:lnTo>
                      <a:pt x="19987" y="4741"/>
                    </a:lnTo>
                    <a:lnTo>
                      <a:pt x="7110" y="4741"/>
                    </a:lnTo>
                    <a:lnTo>
                      <a:pt x="7110" y="4513"/>
                    </a:lnTo>
                    <a:cubicBezTo>
                      <a:pt x="7110" y="3766"/>
                      <a:pt x="6633" y="3161"/>
                      <a:pt x="6044" y="3161"/>
                    </a:cubicBezTo>
                    <a:lnTo>
                      <a:pt x="2492" y="3161"/>
                    </a:lnTo>
                    <a:lnTo>
                      <a:pt x="2492" y="1352"/>
                    </a:lnTo>
                    <a:cubicBezTo>
                      <a:pt x="2492" y="605"/>
                      <a:pt x="2970" y="0"/>
                      <a:pt x="3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6" name="Donut 2"/>
              <p:cNvSpPr/>
              <p:nvPr/>
            </p:nvSpPr>
            <p:spPr>
              <a:xfrm>
                <a:off x="619822" y="1626694"/>
                <a:ext cx="196968" cy="2141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4" fill="norm" stroke="1" extrusionOk="0">
                    <a:moveTo>
                      <a:pt x="12967" y="11105"/>
                    </a:moveTo>
                    <a:lnTo>
                      <a:pt x="11515" y="12502"/>
                    </a:lnTo>
                    <a:lnTo>
                      <a:pt x="11516" y="12503"/>
                    </a:lnTo>
                    <a:lnTo>
                      <a:pt x="11512" y="12505"/>
                    </a:lnTo>
                    <a:lnTo>
                      <a:pt x="11509" y="12508"/>
                    </a:lnTo>
                    <a:lnTo>
                      <a:pt x="11508" y="12507"/>
                    </a:lnTo>
                    <a:lnTo>
                      <a:pt x="9836" y="13303"/>
                    </a:lnTo>
                    <a:cubicBezTo>
                      <a:pt x="10140" y="13467"/>
                      <a:pt x="10495" y="13556"/>
                      <a:pt x="10871" y="13556"/>
                    </a:cubicBezTo>
                    <a:cubicBezTo>
                      <a:pt x="12066" y="13556"/>
                      <a:pt x="13034" y="12667"/>
                      <a:pt x="13034" y="11572"/>
                    </a:cubicBezTo>
                    <a:cubicBezTo>
                      <a:pt x="13034" y="11411"/>
                      <a:pt x="13013" y="11254"/>
                      <a:pt x="12967" y="11105"/>
                    </a:cubicBezTo>
                    <a:close/>
                    <a:moveTo>
                      <a:pt x="10871" y="9588"/>
                    </a:moveTo>
                    <a:cubicBezTo>
                      <a:pt x="9677" y="9588"/>
                      <a:pt x="8709" y="10476"/>
                      <a:pt x="8709" y="11572"/>
                    </a:cubicBezTo>
                    <a:cubicBezTo>
                      <a:pt x="8709" y="11730"/>
                      <a:pt x="8730" y="11884"/>
                      <a:pt x="8773" y="12030"/>
                    </a:cubicBezTo>
                    <a:lnTo>
                      <a:pt x="10085" y="10768"/>
                    </a:lnTo>
                    <a:lnTo>
                      <a:pt x="10084" y="10767"/>
                    </a:lnTo>
                    <a:lnTo>
                      <a:pt x="10088" y="10765"/>
                    </a:lnTo>
                    <a:lnTo>
                      <a:pt x="10091" y="10762"/>
                    </a:lnTo>
                    <a:lnTo>
                      <a:pt x="10092" y="10763"/>
                    </a:lnTo>
                    <a:lnTo>
                      <a:pt x="11967" y="9870"/>
                    </a:lnTo>
                    <a:cubicBezTo>
                      <a:pt x="11649" y="9689"/>
                      <a:pt x="11273" y="9588"/>
                      <a:pt x="10871" y="9588"/>
                    </a:cubicBezTo>
                    <a:close/>
                    <a:moveTo>
                      <a:pt x="10871" y="6846"/>
                    </a:moveTo>
                    <a:lnTo>
                      <a:pt x="11627" y="9235"/>
                    </a:lnTo>
                    <a:cubicBezTo>
                      <a:pt x="11938" y="9314"/>
                      <a:pt x="12224" y="9451"/>
                      <a:pt x="12472" y="9630"/>
                    </a:cubicBezTo>
                    <a:lnTo>
                      <a:pt x="16490" y="7717"/>
                    </a:lnTo>
                    <a:lnTo>
                      <a:pt x="13361" y="10726"/>
                    </a:lnTo>
                    <a:lnTo>
                      <a:pt x="13411" y="10882"/>
                    </a:lnTo>
                    <a:lnTo>
                      <a:pt x="16050" y="11584"/>
                    </a:lnTo>
                    <a:lnTo>
                      <a:pt x="13405" y="12288"/>
                    </a:lnTo>
                    <a:cubicBezTo>
                      <a:pt x="13334" y="12510"/>
                      <a:pt x="13228" y="12718"/>
                      <a:pt x="13085" y="12903"/>
                    </a:cubicBezTo>
                    <a:lnTo>
                      <a:pt x="13798" y="14090"/>
                    </a:lnTo>
                    <a:lnTo>
                      <a:pt x="12538" y="13454"/>
                    </a:lnTo>
                    <a:cubicBezTo>
                      <a:pt x="12309" y="13648"/>
                      <a:pt x="12032" y="13791"/>
                      <a:pt x="11730" y="13885"/>
                    </a:cubicBezTo>
                    <a:lnTo>
                      <a:pt x="10927" y="16425"/>
                    </a:lnTo>
                    <a:lnTo>
                      <a:pt x="10134" y="13914"/>
                    </a:lnTo>
                    <a:cubicBezTo>
                      <a:pt x="9836" y="13840"/>
                      <a:pt x="9561" y="13714"/>
                      <a:pt x="9319" y="13550"/>
                    </a:cubicBezTo>
                    <a:lnTo>
                      <a:pt x="5110" y="15554"/>
                    </a:lnTo>
                    <a:lnTo>
                      <a:pt x="8379" y="12409"/>
                    </a:lnTo>
                    <a:lnTo>
                      <a:pt x="8375" y="12396"/>
                    </a:lnTo>
                    <a:lnTo>
                      <a:pt x="5611" y="11660"/>
                    </a:lnTo>
                    <a:lnTo>
                      <a:pt x="8306" y="10943"/>
                    </a:lnTo>
                    <a:cubicBezTo>
                      <a:pt x="8390" y="10643"/>
                      <a:pt x="8536" y="10366"/>
                      <a:pt x="8747" y="10136"/>
                    </a:cubicBezTo>
                    <a:lnTo>
                      <a:pt x="8013" y="8912"/>
                    </a:lnTo>
                    <a:lnTo>
                      <a:pt x="9353" y="9589"/>
                    </a:lnTo>
                    <a:cubicBezTo>
                      <a:pt x="9576" y="9428"/>
                      <a:pt x="9836" y="9314"/>
                      <a:pt x="10115" y="9241"/>
                    </a:cubicBezTo>
                    <a:close/>
                    <a:moveTo>
                      <a:pt x="10494" y="4669"/>
                    </a:moveTo>
                    <a:cubicBezTo>
                      <a:pt x="6539" y="4805"/>
                      <a:pt x="3361" y="7717"/>
                      <a:pt x="3208" y="11344"/>
                    </a:cubicBezTo>
                    <a:lnTo>
                      <a:pt x="4398" y="11660"/>
                    </a:lnTo>
                    <a:lnTo>
                      <a:pt x="3211" y="11976"/>
                    </a:lnTo>
                    <a:cubicBezTo>
                      <a:pt x="3393" y="15637"/>
                      <a:pt x="6659" y="18559"/>
                      <a:pt x="10682" y="18610"/>
                    </a:cubicBezTo>
                    <a:lnTo>
                      <a:pt x="10969" y="17703"/>
                    </a:lnTo>
                    <a:lnTo>
                      <a:pt x="11251" y="18595"/>
                    </a:lnTo>
                    <a:cubicBezTo>
                      <a:pt x="15161" y="18393"/>
                      <a:pt x="18278" y="15474"/>
                      <a:pt x="18395" y="11862"/>
                    </a:cubicBezTo>
                    <a:lnTo>
                      <a:pt x="17304" y="11572"/>
                    </a:lnTo>
                    <a:lnTo>
                      <a:pt x="18389" y="11283"/>
                    </a:lnTo>
                    <a:cubicBezTo>
                      <a:pt x="18203" y="7685"/>
                      <a:pt x="15038" y="4804"/>
                      <a:pt x="11106" y="4669"/>
                    </a:cubicBezTo>
                    <a:lnTo>
                      <a:pt x="10800" y="5638"/>
                    </a:lnTo>
                    <a:close/>
                    <a:moveTo>
                      <a:pt x="10731" y="1090"/>
                    </a:moveTo>
                    <a:cubicBezTo>
                      <a:pt x="10195" y="1113"/>
                      <a:pt x="9737" y="1396"/>
                      <a:pt x="9505" y="1804"/>
                    </a:cubicBezTo>
                    <a:cubicBezTo>
                      <a:pt x="9929" y="1751"/>
                      <a:pt x="10361" y="1727"/>
                      <a:pt x="10800" y="1727"/>
                    </a:cubicBezTo>
                    <a:cubicBezTo>
                      <a:pt x="11241" y="1727"/>
                      <a:pt x="11676" y="1751"/>
                      <a:pt x="12102" y="1805"/>
                    </a:cubicBezTo>
                    <a:cubicBezTo>
                      <a:pt x="11842" y="1357"/>
                      <a:pt x="11317" y="1065"/>
                      <a:pt x="10731" y="1090"/>
                    </a:cubicBezTo>
                    <a:close/>
                    <a:moveTo>
                      <a:pt x="10675" y="2"/>
                    </a:moveTo>
                    <a:cubicBezTo>
                      <a:pt x="12028" y="-56"/>
                      <a:pt x="13200" y="824"/>
                      <a:pt x="13413" y="2031"/>
                    </a:cubicBezTo>
                    <a:cubicBezTo>
                      <a:pt x="18117" y="3092"/>
                      <a:pt x="21600" y="6991"/>
                      <a:pt x="21600" y="11635"/>
                    </a:cubicBezTo>
                    <a:cubicBezTo>
                      <a:pt x="21600" y="17108"/>
                      <a:pt x="16765" y="21544"/>
                      <a:pt x="10800" y="21544"/>
                    </a:cubicBezTo>
                    <a:cubicBezTo>
                      <a:pt x="4835" y="21544"/>
                      <a:pt x="0" y="17108"/>
                      <a:pt x="0" y="11635"/>
                    </a:cubicBezTo>
                    <a:cubicBezTo>
                      <a:pt x="0" y="6993"/>
                      <a:pt x="3480" y="3096"/>
                      <a:pt x="8180" y="2032"/>
                    </a:cubicBezTo>
                    <a:cubicBezTo>
                      <a:pt x="8380" y="919"/>
                      <a:pt x="9407" y="57"/>
                      <a:pt x="10675" y="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7" name="Rectangle 19"/>
              <p:cNvSpPr/>
              <p:nvPr/>
            </p:nvSpPr>
            <p:spPr>
              <a:xfrm>
                <a:off x="1166325" y="1560729"/>
                <a:ext cx="166298" cy="2141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53" y="14452"/>
                    </a:moveTo>
                    <a:cubicBezTo>
                      <a:pt x="10157" y="14452"/>
                      <a:pt x="9593" y="14891"/>
                      <a:pt x="9593" y="15432"/>
                    </a:cubicBezTo>
                    <a:cubicBezTo>
                      <a:pt x="9593" y="15791"/>
                      <a:pt x="9842" y="16105"/>
                      <a:pt x="10217" y="16272"/>
                    </a:cubicBezTo>
                    <a:lnTo>
                      <a:pt x="9062" y="18276"/>
                    </a:lnTo>
                    <a:lnTo>
                      <a:pt x="12644" y="18276"/>
                    </a:lnTo>
                    <a:lnTo>
                      <a:pt x="11490" y="16272"/>
                    </a:lnTo>
                    <a:cubicBezTo>
                      <a:pt x="11865" y="16105"/>
                      <a:pt x="12114" y="15791"/>
                      <a:pt x="12114" y="15432"/>
                    </a:cubicBezTo>
                    <a:cubicBezTo>
                      <a:pt x="12114" y="14891"/>
                      <a:pt x="11550" y="14452"/>
                      <a:pt x="10853" y="14452"/>
                    </a:cubicBezTo>
                    <a:close/>
                    <a:moveTo>
                      <a:pt x="10853" y="0"/>
                    </a:moveTo>
                    <a:cubicBezTo>
                      <a:pt x="14405" y="0"/>
                      <a:pt x="17307" y="2162"/>
                      <a:pt x="17488" y="4884"/>
                    </a:cubicBezTo>
                    <a:lnTo>
                      <a:pt x="17506" y="4884"/>
                    </a:lnTo>
                    <a:lnTo>
                      <a:pt x="17506" y="9141"/>
                    </a:lnTo>
                    <a:lnTo>
                      <a:pt x="14692" y="9141"/>
                    </a:lnTo>
                    <a:lnTo>
                      <a:pt x="14692" y="7878"/>
                    </a:lnTo>
                    <a:lnTo>
                      <a:pt x="16418" y="7879"/>
                    </a:lnTo>
                    <a:cubicBezTo>
                      <a:pt x="16418" y="7287"/>
                      <a:pt x="15683" y="6790"/>
                      <a:pt x="14692" y="6658"/>
                    </a:cubicBezTo>
                    <a:lnTo>
                      <a:pt x="14692" y="5167"/>
                    </a:lnTo>
                    <a:lnTo>
                      <a:pt x="14688" y="5167"/>
                    </a:lnTo>
                    <a:cubicBezTo>
                      <a:pt x="14688" y="3522"/>
                      <a:pt x="12971" y="2188"/>
                      <a:pt x="10853" y="2188"/>
                    </a:cubicBezTo>
                    <a:cubicBezTo>
                      <a:pt x="8735" y="2188"/>
                      <a:pt x="7018" y="3522"/>
                      <a:pt x="7018" y="5167"/>
                    </a:cubicBezTo>
                    <a:lnTo>
                      <a:pt x="7015" y="5167"/>
                    </a:lnTo>
                    <a:lnTo>
                      <a:pt x="7015" y="10333"/>
                    </a:lnTo>
                    <a:lnTo>
                      <a:pt x="19182" y="10333"/>
                    </a:lnTo>
                    <a:cubicBezTo>
                      <a:pt x="20517" y="10333"/>
                      <a:pt x="21600" y="11174"/>
                      <a:pt x="21600" y="12211"/>
                    </a:cubicBezTo>
                    <a:lnTo>
                      <a:pt x="21600" y="19722"/>
                    </a:lnTo>
                    <a:cubicBezTo>
                      <a:pt x="21600" y="20759"/>
                      <a:pt x="20517" y="21600"/>
                      <a:pt x="19182" y="21600"/>
                    </a:cubicBezTo>
                    <a:lnTo>
                      <a:pt x="2418" y="21600"/>
                    </a:lnTo>
                    <a:cubicBezTo>
                      <a:pt x="1083" y="21600"/>
                      <a:pt x="0" y="20759"/>
                      <a:pt x="0" y="19722"/>
                    </a:cubicBezTo>
                    <a:lnTo>
                      <a:pt x="0" y="12211"/>
                    </a:lnTo>
                    <a:cubicBezTo>
                      <a:pt x="0" y="11174"/>
                      <a:pt x="1083" y="10333"/>
                      <a:pt x="2418" y="10333"/>
                    </a:cubicBezTo>
                    <a:lnTo>
                      <a:pt x="4201" y="10333"/>
                    </a:lnTo>
                    <a:lnTo>
                      <a:pt x="4201" y="5167"/>
                    </a:lnTo>
                    <a:cubicBezTo>
                      <a:pt x="4201" y="2313"/>
                      <a:pt x="7179" y="0"/>
                      <a:pt x="108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8" name="Rounded Rectangle 12"/>
              <p:cNvSpPr/>
              <p:nvPr/>
            </p:nvSpPr>
            <p:spPr>
              <a:xfrm>
                <a:off x="1618775" y="927380"/>
                <a:ext cx="200154" cy="2001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550" y="12487"/>
                    </a:moveTo>
                    <a:cubicBezTo>
                      <a:pt x="12293" y="12945"/>
                      <a:pt x="12490" y="13077"/>
                      <a:pt x="13051" y="13691"/>
                    </a:cubicBezTo>
                    <a:cubicBezTo>
                      <a:pt x="13915" y="14725"/>
                      <a:pt x="13400" y="15879"/>
                      <a:pt x="12463" y="16297"/>
                    </a:cubicBezTo>
                    <a:cubicBezTo>
                      <a:pt x="11161" y="16827"/>
                      <a:pt x="10166" y="16764"/>
                      <a:pt x="8913" y="16157"/>
                    </a:cubicBezTo>
                    <a:cubicBezTo>
                      <a:pt x="7582" y="15292"/>
                      <a:pt x="7590" y="13436"/>
                      <a:pt x="9293" y="12850"/>
                    </a:cubicBezTo>
                    <a:cubicBezTo>
                      <a:pt x="10184" y="12599"/>
                      <a:pt x="10542" y="12569"/>
                      <a:pt x="11550" y="12487"/>
                    </a:cubicBezTo>
                    <a:close/>
                    <a:moveTo>
                      <a:pt x="10336" y="4805"/>
                    </a:moveTo>
                    <a:cubicBezTo>
                      <a:pt x="11180" y="4792"/>
                      <a:pt x="12059" y="5583"/>
                      <a:pt x="12414" y="6745"/>
                    </a:cubicBezTo>
                    <a:cubicBezTo>
                      <a:pt x="12819" y="8072"/>
                      <a:pt x="12387" y="9381"/>
                      <a:pt x="11448" y="9668"/>
                    </a:cubicBezTo>
                    <a:cubicBezTo>
                      <a:pt x="10509" y="9955"/>
                      <a:pt x="9419" y="9111"/>
                      <a:pt x="9013" y="7784"/>
                    </a:cubicBezTo>
                    <a:cubicBezTo>
                      <a:pt x="8607" y="6457"/>
                      <a:pt x="9040" y="5148"/>
                      <a:pt x="9979" y="4861"/>
                    </a:cubicBezTo>
                    <a:close/>
                    <a:moveTo>
                      <a:pt x="14055" y="4143"/>
                    </a:moveTo>
                    <a:lnTo>
                      <a:pt x="10758" y="4185"/>
                    </a:lnTo>
                    <a:cubicBezTo>
                      <a:pt x="10524" y="4192"/>
                      <a:pt x="10287" y="4221"/>
                      <a:pt x="10048" y="4271"/>
                    </a:cubicBezTo>
                    <a:cubicBezTo>
                      <a:pt x="8138" y="4673"/>
                      <a:pt x="6871" y="6340"/>
                      <a:pt x="7219" y="7993"/>
                    </a:cubicBezTo>
                    <a:cubicBezTo>
                      <a:pt x="7530" y="9467"/>
                      <a:pt x="9020" y="10433"/>
                      <a:pt x="10693" y="10332"/>
                    </a:cubicBezTo>
                    <a:lnTo>
                      <a:pt x="10661" y="10342"/>
                    </a:lnTo>
                    <a:cubicBezTo>
                      <a:pt x="10135" y="10913"/>
                      <a:pt x="10792" y="11719"/>
                      <a:pt x="11063" y="12058"/>
                    </a:cubicBezTo>
                    <a:lnTo>
                      <a:pt x="10441" y="12074"/>
                    </a:lnTo>
                    <a:cubicBezTo>
                      <a:pt x="7493" y="12271"/>
                      <a:pt x="6236" y="13451"/>
                      <a:pt x="6422" y="15323"/>
                    </a:cubicBezTo>
                    <a:cubicBezTo>
                      <a:pt x="6607" y="17195"/>
                      <a:pt x="9501" y="17698"/>
                      <a:pt x="11240" y="17617"/>
                    </a:cubicBezTo>
                    <a:cubicBezTo>
                      <a:pt x="12979" y="17535"/>
                      <a:pt x="14715" y="15985"/>
                      <a:pt x="14831" y="14445"/>
                    </a:cubicBezTo>
                    <a:cubicBezTo>
                      <a:pt x="14725" y="11294"/>
                      <a:pt x="11194" y="11523"/>
                      <a:pt x="12450" y="9817"/>
                    </a:cubicBezTo>
                    <a:cubicBezTo>
                      <a:pt x="13694" y="9129"/>
                      <a:pt x="14409" y="7829"/>
                      <a:pt x="14137" y="6536"/>
                    </a:cubicBezTo>
                    <a:cubicBezTo>
                      <a:pt x="13995" y="5862"/>
                      <a:pt x="13607" y="5295"/>
                      <a:pt x="13062" y="4894"/>
                    </a:cubicBezTo>
                    <a:lnTo>
                      <a:pt x="13986" y="4861"/>
                    </a:lnTo>
                    <a:cubicBezTo>
                      <a:pt x="14423" y="4688"/>
                      <a:pt x="14938" y="4346"/>
                      <a:pt x="15103" y="4185"/>
                    </a:cubicBezTo>
                    <a:cubicBezTo>
                      <a:pt x="15028" y="4156"/>
                      <a:pt x="14621" y="4143"/>
                      <a:pt x="14055" y="4143"/>
                    </a:cubicBezTo>
                    <a:close/>
                    <a:moveTo>
                      <a:pt x="2383" y="0"/>
                    </a:moveTo>
                    <a:lnTo>
                      <a:pt x="19217" y="0"/>
                    </a:lnTo>
                    <a:cubicBezTo>
                      <a:pt x="20533" y="0"/>
                      <a:pt x="21600" y="1067"/>
                      <a:pt x="21600" y="2383"/>
                    </a:cubicBezTo>
                    <a:lnTo>
                      <a:pt x="21600" y="19217"/>
                    </a:lnTo>
                    <a:cubicBezTo>
                      <a:pt x="21600" y="20533"/>
                      <a:pt x="20533" y="21600"/>
                      <a:pt x="19217" y="21600"/>
                    </a:cubicBezTo>
                    <a:lnTo>
                      <a:pt x="2383" y="21600"/>
                    </a:lnTo>
                    <a:cubicBezTo>
                      <a:pt x="1067" y="21600"/>
                      <a:pt x="0" y="20533"/>
                      <a:pt x="0" y="19217"/>
                    </a:cubicBezTo>
                    <a:lnTo>
                      <a:pt x="0" y="2383"/>
                    </a:lnTo>
                    <a:cubicBezTo>
                      <a:pt x="0" y="1067"/>
                      <a:pt x="1067" y="0"/>
                      <a:pt x="2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9" name="Down Arrow 1"/>
              <p:cNvSpPr/>
              <p:nvPr/>
            </p:nvSpPr>
            <p:spPr>
              <a:xfrm>
                <a:off x="1524531" y="398795"/>
                <a:ext cx="166413" cy="244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62" y="5400"/>
                    </a:moveTo>
                    <a:lnTo>
                      <a:pt x="18654" y="5400"/>
                    </a:lnTo>
                    <a:lnTo>
                      <a:pt x="18654" y="16506"/>
                    </a:lnTo>
                    <a:lnTo>
                      <a:pt x="21600" y="16506"/>
                    </a:lnTo>
                    <a:lnTo>
                      <a:pt x="15708" y="21600"/>
                    </a:lnTo>
                    <a:lnTo>
                      <a:pt x="9815" y="16506"/>
                    </a:lnTo>
                    <a:lnTo>
                      <a:pt x="12762" y="16506"/>
                    </a:lnTo>
                    <a:close/>
                    <a:moveTo>
                      <a:pt x="5892" y="0"/>
                    </a:moveTo>
                    <a:lnTo>
                      <a:pt x="11785" y="5094"/>
                    </a:lnTo>
                    <a:lnTo>
                      <a:pt x="8838" y="5094"/>
                    </a:lnTo>
                    <a:lnTo>
                      <a:pt x="8838" y="16200"/>
                    </a:lnTo>
                    <a:lnTo>
                      <a:pt x="2946" y="16200"/>
                    </a:lnTo>
                    <a:lnTo>
                      <a:pt x="2946" y="5094"/>
                    </a:lnTo>
                    <a:lnTo>
                      <a:pt x="0" y="5094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0" name="Isosceles Triangle 7"/>
              <p:cNvSpPr/>
              <p:nvPr/>
            </p:nvSpPr>
            <p:spPr>
              <a:xfrm>
                <a:off x="901147" y="1685275"/>
                <a:ext cx="194397" cy="135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76" y="11725"/>
                    </a:moveTo>
                    <a:lnTo>
                      <a:pt x="21581" y="21600"/>
                    </a:lnTo>
                    <a:lnTo>
                      <a:pt x="61" y="21600"/>
                    </a:lnTo>
                    <a:lnTo>
                      <a:pt x="7499" y="11848"/>
                    </a:lnTo>
                    <a:lnTo>
                      <a:pt x="10643" y="16003"/>
                    </a:lnTo>
                    <a:close/>
                    <a:moveTo>
                      <a:pt x="21397" y="2197"/>
                    </a:moveTo>
                    <a:lnTo>
                      <a:pt x="21397" y="20228"/>
                    </a:lnTo>
                    <a:lnTo>
                      <a:pt x="14550" y="11037"/>
                    </a:lnTo>
                    <a:lnTo>
                      <a:pt x="15392" y="9906"/>
                    </a:lnTo>
                    <a:close/>
                    <a:moveTo>
                      <a:pt x="0" y="1938"/>
                    </a:moveTo>
                    <a:lnTo>
                      <a:pt x="6816" y="10946"/>
                    </a:lnTo>
                    <a:lnTo>
                      <a:pt x="0" y="20095"/>
                    </a:lnTo>
                    <a:close/>
                    <a:moveTo>
                      <a:pt x="41" y="0"/>
                    </a:moveTo>
                    <a:lnTo>
                      <a:pt x="21600" y="0"/>
                    </a:lnTo>
                    <a:lnTo>
                      <a:pt x="10665" y="14039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1" name="Oval 6"/>
              <p:cNvSpPr/>
              <p:nvPr/>
            </p:nvSpPr>
            <p:spPr>
              <a:xfrm rot="678774">
                <a:off x="1334491" y="1397462"/>
                <a:ext cx="218769" cy="2220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80" h="20110" fill="norm" stroke="1" extrusionOk="0">
                    <a:moveTo>
                      <a:pt x="9661" y="6986"/>
                    </a:moveTo>
                    <a:lnTo>
                      <a:pt x="9220" y="7081"/>
                    </a:lnTo>
                    <a:cubicBezTo>
                      <a:pt x="8233" y="7454"/>
                      <a:pt x="7772" y="9340"/>
                      <a:pt x="7911" y="10400"/>
                    </a:cubicBezTo>
                    <a:cubicBezTo>
                      <a:pt x="8050" y="11461"/>
                      <a:pt x="8570" y="13366"/>
                      <a:pt x="10055" y="13445"/>
                    </a:cubicBezTo>
                    <a:cubicBezTo>
                      <a:pt x="11349" y="13513"/>
                      <a:pt x="12184" y="12035"/>
                      <a:pt x="12087" y="10219"/>
                    </a:cubicBezTo>
                    <a:cubicBezTo>
                      <a:pt x="12043" y="9926"/>
                      <a:pt x="11998" y="9633"/>
                      <a:pt x="11955" y="9342"/>
                    </a:cubicBezTo>
                    <a:cubicBezTo>
                      <a:pt x="11623" y="7925"/>
                      <a:pt x="10690" y="6922"/>
                      <a:pt x="9661" y="6986"/>
                    </a:cubicBezTo>
                    <a:close/>
                    <a:moveTo>
                      <a:pt x="8313" y="233"/>
                    </a:moveTo>
                    <a:cubicBezTo>
                      <a:pt x="13177" y="-652"/>
                      <a:pt x="18903" y="809"/>
                      <a:pt x="20172" y="7728"/>
                    </a:cubicBezTo>
                    <a:cubicBezTo>
                      <a:pt x="20535" y="10485"/>
                      <a:pt x="19917" y="11467"/>
                      <a:pt x="19320" y="12515"/>
                    </a:cubicBezTo>
                    <a:cubicBezTo>
                      <a:pt x="16327" y="15916"/>
                      <a:pt x="13497" y="13300"/>
                      <a:pt x="13284" y="12463"/>
                    </a:cubicBezTo>
                    <a:cubicBezTo>
                      <a:pt x="12572" y="15406"/>
                      <a:pt x="10455" y="16119"/>
                      <a:pt x="9102" y="15756"/>
                    </a:cubicBezTo>
                    <a:cubicBezTo>
                      <a:pt x="7748" y="15394"/>
                      <a:pt x="5163" y="13308"/>
                      <a:pt x="5163" y="10287"/>
                    </a:cubicBezTo>
                    <a:cubicBezTo>
                      <a:pt x="5163" y="7644"/>
                      <a:pt x="6513" y="5439"/>
                      <a:pt x="8308" y="4929"/>
                    </a:cubicBezTo>
                    <a:cubicBezTo>
                      <a:pt x="8564" y="4856"/>
                      <a:pt x="8830" y="4835"/>
                      <a:pt x="9102" y="4818"/>
                    </a:cubicBezTo>
                    <a:cubicBezTo>
                      <a:pt x="10450" y="4733"/>
                      <a:pt x="10850" y="5247"/>
                      <a:pt x="11502" y="5979"/>
                    </a:cubicBezTo>
                    <a:cubicBezTo>
                      <a:pt x="11439" y="5408"/>
                      <a:pt x="11400" y="4895"/>
                      <a:pt x="11395" y="4471"/>
                    </a:cubicBezTo>
                    <a:lnTo>
                      <a:pt x="13849" y="4091"/>
                    </a:lnTo>
                    <a:lnTo>
                      <a:pt x="14745" y="10693"/>
                    </a:lnTo>
                    <a:cubicBezTo>
                      <a:pt x="15057" y="12958"/>
                      <a:pt x="17004" y="12330"/>
                      <a:pt x="17530" y="10198"/>
                    </a:cubicBezTo>
                    <a:cubicBezTo>
                      <a:pt x="17491" y="8277"/>
                      <a:pt x="17549" y="8809"/>
                      <a:pt x="17150" y="6859"/>
                    </a:cubicBezTo>
                    <a:lnTo>
                      <a:pt x="17150" y="6860"/>
                    </a:lnTo>
                    <a:cubicBezTo>
                      <a:pt x="15996" y="3248"/>
                      <a:pt x="12610" y="2241"/>
                      <a:pt x="8866" y="2929"/>
                    </a:cubicBezTo>
                    <a:cubicBezTo>
                      <a:pt x="4644" y="3704"/>
                      <a:pt x="2166" y="7598"/>
                      <a:pt x="2981" y="11583"/>
                    </a:cubicBezTo>
                    <a:cubicBezTo>
                      <a:pt x="3797" y="15568"/>
                      <a:pt x="8237" y="18196"/>
                      <a:pt x="11820" y="17359"/>
                    </a:cubicBezTo>
                    <a:cubicBezTo>
                      <a:pt x="14578" y="16715"/>
                      <a:pt x="13772" y="16914"/>
                      <a:pt x="16652" y="15650"/>
                    </a:cubicBezTo>
                    <a:cubicBezTo>
                      <a:pt x="16939" y="16838"/>
                      <a:pt x="16885" y="16857"/>
                      <a:pt x="17036" y="17875"/>
                    </a:cubicBezTo>
                    <a:cubicBezTo>
                      <a:pt x="15752" y="18935"/>
                      <a:pt x="14000" y="19539"/>
                      <a:pt x="12236" y="19884"/>
                    </a:cubicBezTo>
                    <a:cubicBezTo>
                      <a:pt x="6033" y="20948"/>
                      <a:pt x="1509" y="18242"/>
                      <a:pt x="222" y="12122"/>
                    </a:cubicBezTo>
                    <a:cubicBezTo>
                      <a:pt x="-1065" y="6002"/>
                      <a:pt x="3450" y="1117"/>
                      <a:pt x="8313" y="2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2" name="Freeform 14"/>
              <p:cNvSpPr/>
              <p:nvPr/>
            </p:nvSpPr>
            <p:spPr>
              <a:xfrm>
                <a:off x="298481" y="234588"/>
                <a:ext cx="204241" cy="2326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2" h="21600" fill="norm" stroke="1" extrusionOk="0">
                    <a:moveTo>
                      <a:pt x="10776" y="10758"/>
                    </a:moveTo>
                    <a:cubicBezTo>
                      <a:pt x="10762" y="13203"/>
                      <a:pt x="10833" y="15424"/>
                      <a:pt x="10819" y="17869"/>
                    </a:cubicBezTo>
                    <a:cubicBezTo>
                      <a:pt x="14931" y="16771"/>
                      <a:pt x="16279" y="12903"/>
                      <a:pt x="17243" y="10870"/>
                    </a:cubicBezTo>
                    <a:close/>
                    <a:moveTo>
                      <a:pt x="10776" y="3741"/>
                    </a:moveTo>
                    <a:cubicBezTo>
                      <a:pt x="8450" y="4764"/>
                      <a:pt x="7273" y="5226"/>
                      <a:pt x="3799" y="5500"/>
                    </a:cubicBezTo>
                    <a:cubicBezTo>
                      <a:pt x="3784" y="7297"/>
                      <a:pt x="3940" y="8906"/>
                      <a:pt x="4394" y="10777"/>
                    </a:cubicBezTo>
                    <a:lnTo>
                      <a:pt x="10776" y="10815"/>
                    </a:lnTo>
                    <a:cubicBezTo>
                      <a:pt x="10776" y="8457"/>
                      <a:pt x="10776" y="6099"/>
                      <a:pt x="10776" y="3741"/>
                    </a:cubicBezTo>
                    <a:close/>
                    <a:moveTo>
                      <a:pt x="10745" y="2677"/>
                    </a:moveTo>
                    <a:cubicBezTo>
                      <a:pt x="10755" y="2680"/>
                      <a:pt x="10766" y="2684"/>
                      <a:pt x="10776" y="2688"/>
                    </a:cubicBezTo>
                    <a:cubicBezTo>
                      <a:pt x="10786" y="2684"/>
                      <a:pt x="10797" y="2680"/>
                      <a:pt x="10807" y="2677"/>
                    </a:cubicBezTo>
                    <a:lnTo>
                      <a:pt x="10807" y="2699"/>
                    </a:lnTo>
                    <a:cubicBezTo>
                      <a:pt x="13589" y="3727"/>
                      <a:pt x="15000" y="4220"/>
                      <a:pt x="17568" y="4464"/>
                    </a:cubicBezTo>
                    <a:cubicBezTo>
                      <a:pt x="18527" y="4517"/>
                      <a:pt x="18930" y="4801"/>
                      <a:pt x="18912" y="5821"/>
                    </a:cubicBezTo>
                    <a:cubicBezTo>
                      <a:pt x="18801" y="13390"/>
                      <a:pt x="14737" y="18427"/>
                      <a:pt x="10807" y="18912"/>
                    </a:cubicBezTo>
                    <a:lnTo>
                      <a:pt x="10807" y="18923"/>
                    </a:lnTo>
                    <a:lnTo>
                      <a:pt x="10776" y="18918"/>
                    </a:lnTo>
                    <a:lnTo>
                      <a:pt x="10745" y="18923"/>
                    </a:lnTo>
                    <a:lnTo>
                      <a:pt x="10745" y="18912"/>
                    </a:lnTo>
                    <a:cubicBezTo>
                      <a:pt x="6815" y="18427"/>
                      <a:pt x="2751" y="13390"/>
                      <a:pt x="2640" y="5821"/>
                    </a:cubicBezTo>
                    <a:cubicBezTo>
                      <a:pt x="2622" y="4801"/>
                      <a:pt x="3025" y="4517"/>
                      <a:pt x="3984" y="4464"/>
                    </a:cubicBezTo>
                    <a:cubicBezTo>
                      <a:pt x="6552" y="4220"/>
                      <a:pt x="7963" y="3727"/>
                      <a:pt x="10745" y="2699"/>
                    </a:cubicBezTo>
                    <a:close/>
                    <a:moveTo>
                      <a:pt x="10741" y="1683"/>
                    </a:moveTo>
                    <a:lnTo>
                      <a:pt x="10741" y="1709"/>
                    </a:lnTo>
                    <a:cubicBezTo>
                      <a:pt x="7620" y="2862"/>
                      <a:pt x="6035" y="3415"/>
                      <a:pt x="3153" y="3689"/>
                    </a:cubicBezTo>
                    <a:cubicBezTo>
                      <a:pt x="2077" y="3748"/>
                      <a:pt x="1625" y="4067"/>
                      <a:pt x="1646" y="5212"/>
                    </a:cubicBezTo>
                    <a:cubicBezTo>
                      <a:pt x="1770" y="13707"/>
                      <a:pt x="6331" y="19360"/>
                      <a:pt x="10741" y="19904"/>
                    </a:cubicBezTo>
                    <a:lnTo>
                      <a:pt x="10741" y="19917"/>
                    </a:lnTo>
                    <a:lnTo>
                      <a:pt x="10776" y="19910"/>
                    </a:lnTo>
                    <a:lnTo>
                      <a:pt x="10811" y="19917"/>
                    </a:lnTo>
                    <a:lnTo>
                      <a:pt x="10811" y="19904"/>
                    </a:lnTo>
                    <a:cubicBezTo>
                      <a:pt x="15221" y="19360"/>
                      <a:pt x="19782" y="13707"/>
                      <a:pt x="19906" y="5212"/>
                    </a:cubicBezTo>
                    <a:cubicBezTo>
                      <a:pt x="19927" y="4067"/>
                      <a:pt x="19475" y="3748"/>
                      <a:pt x="18399" y="3689"/>
                    </a:cubicBezTo>
                    <a:cubicBezTo>
                      <a:pt x="15517" y="3415"/>
                      <a:pt x="13932" y="2862"/>
                      <a:pt x="10811" y="1709"/>
                    </a:cubicBezTo>
                    <a:lnTo>
                      <a:pt x="10811" y="1683"/>
                    </a:lnTo>
                    <a:cubicBezTo>
                      <a:pt x="10799" y="1688"/>
                      <a:pt x="10788" y="1692"/>
                      <a:pt x="10776" y="1696"/>
                    </a:cubicBezTo>
                    <a:cubicBezTo>
                      <a:pt x="10764" y="1692"/>
                      <a:pt x="10753" y="1688"/>
                      <a:pt x="10741" y="1683"/>
                    </a:cubicBezTo>
                    <a:close/>
                    <a:moveTo>
                      <a:pt x="10735" y="0"/>
                    </a:moveTo>
                    <a:cubicBezTo>
                      <a:pt x="10749" y="5"/>
                      <a:pt x="10762" y="10"/>
                      <a:pt x="10776" y="15"/>
                    </a:cubicBezTo>
                    <a:cubicBezTo>
                      <a:pt x="10790" y="10"/>
                      <a:pt x="10803" y="5"/>
                      <a:pt x="10817" y="0"/>
                    </a:cubicBezTo>
                    <a:lnTo>
                      <a:pt x="10817" y="30"/>
                    </a:lnTo>
                    <a:cubicBezTo>
                      <a:pt x="14501" y="1396"/>
                      <a:pt x="16371" y="2052"/>
                      <a:pt x="19772" y="2376"/>
                    </a:cubicBezTo>
                    <a:cubicBezTo>
                      <a:pt x="21041" y="2446"/>
                      <a:pt x="21576" y="2824"/>
                      <a:pt x="21551" y="4181"/>
                    </a:cubicBezTo>
                    <a:cubicBezTo>
                      <a:pt x="21404" y="14244"/>
                      <a:pt x="16022" y="20940"/>
                      <a:pt x="10817" y="21585"/>
                    </a:cubicBezTo>
                    <a:lnTo>
                      <a:pt x="10817" y="21600"/>
                    </a:lnTo>
                    <a:lnTo>
                      <a:pt x="10776" y="21592"/>
                    </a:lnTo>
                    <a:lnTo>
                      <a:pt x="10735" y="21600"/>
                    </a:lnTo>
                    <a:lnTo>
                      <a:pt x="10735" y="21585"/>
                    </a:lnTo>
                    <a:cubicBezTo>
                      <a:pt x="5530" y="20940"/>
                      <a:pt x="148" y="14244"/>
                      <a:pt x="1" y="4181"/>
                    </a:cubicBezTo>
                    <a:cubicBezTo>
                      <a:pt x="-24" y="2824"/>
                      <a:pt x="511" y="2446"/>
                      <a:pt x="1780" y="2376"/>
                    </a:cubicBezTo>
                    <a:cubicBezTo>
                      <a:pt x="5181" y="2052"/>
                      <a:pt x="7051" y="1396"/>
                      <a:pt x="10735" y="3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3" name="Rounded Rectangle 7"/>
              <p:cNvSpPr/>
              <p:nvPr/>
            </p:nvSpPr>
            <p:spPr>
              <a:xfrm>
                <a:off x="1041715" y="71356"/>
                <a:ext cx="219075" cy="219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078" y="4270"/>
                    </a:moveTo>
                    <a:cubicBezTo>
                      <a:pt x="13701" y="4270"/>
                      <a:pt x="12585" y="5386"/>
                      <a:pt x="12585" y="6764"/>
                    </a:cubicBezTo>
                    <a:cubicBezTo>
                      <a:pt x="12585" y="6774"/>
                      <a:pt x="12585" y="6785"/>
                      <a:pt x="12588" y="6796"/>
                    </a:cubicBezTo>
                    <a:lnTo>
                      <a:pt x="8566" y="8905"/>
                    </a:lnTo>
                    <a:cubicBezTo>
                      <a:pt x="8120" y="8466"/>
                      <a:pt x="7507" y="8197"/>
                      <a:pt x="6831" y="8197"/>
                    </a:cubicBezTo>
                    <a:cubicBezTo>
                      <a:pt x="5454" y="8197"/>
                      <a:pt x="4338" y="9314"/>
                      <a:pt x="4338" y="10691"/>
                    </a:cubicBezTo>
                    <a:cubicBezTo>
                      <a:pt x="4338" y="12069"/>
                      <a:pt x="5454" y="13185"/>
                      <a:pt x="6831" y="13185"/>
                    </a:cubicBezTo>
                    <a:cubicBezTo>
                      <a:pt x="7425" y="13185"/>
                      <a:pt x="7971" y="12977"/>
                      <a:pt x="8392" y="12622"/>
                    </a:cubicBezTo>
                    <a:lnTo>
                      <a:pt x="12592" y="14824"/>
                    </a:lnTo>
                    <a:cubicBezTo>
                      <a:pt x="12622" y="16170"/>
                      <a:pt x="13724" y="17250"/>
                      <a:pt x="15078" y="17250"/>
                    </a:cubicBezTo>
                    <a:cubicBezTo>
                      <a:pt x="16456" y="17250"/>
                      <a:pt x="17572" y="16133"/>
                      <a:pt x="17572" y="14756"/>
                    </a:cubicBezTo>
                    <a:cubicBezTo>
                      <a:pt x="17572" y="13379"/>
                      <a:pt x="16456" y="12262"/>
                      <a:pt x="15078" y="12262"/>
                    </a:cubicBezTo>
                    <a:cubicBezTo>
                      <a:pt x="14392" y="12262"/>
                      <a:pt x="13771" y="12540"/>
                      <a:pt x="13320" y="12989"/>
                    </a:cubicBezTo>
                    <a:lnTo>
                      <a:pt x="9305" y="10884"/>
                    </a:lnTo>
                    <a:lnTo>
                      <a:pt x="9321" y="10726"/>
                    </a:lnTo>
                    <a:lnTo>
                      <a:pt x="13393" y="8591"/>
                    </a:lnTo>
                    <a:cubicBezTo>
                      <a:pt x="13832" y="9007"/>
                      <a:pt x="14426" y="9257"/>
                      <a:pt x="15078" y="9257"/>
                    </a:cubicBezTo>
                    <a:cubicBezTo>
                      <a:pt x="16456" y="9257"/>
                      <a:pt x="17572" y="8141"/>
                      <a:pt x="17572" y="6764"/>
                    </a:cubicBezTo>
                    <a:cubicBezTo>
                      <a:pt x="17572" y="5386"/>
                      <a:pt x="16456" y="4270"/>
                      <a:pt x="15078" y="4270"/>
                    </a:cubicBezTo>
                    <a:close/>
                    <a:moveTo>
                      <a:pt x="2383" y="0"/>
                    </a:moveTo>
                    <a:lnTo>
                      <a:pt x="19217" y="0"/>
                    </a:lnTo>
                    <a:cubicBezTo>
                      <a:pt x="20533" y="0"/>
                      <a:pt x="21600" y="1067"/>
                      <a:pt x="21600" y="2383"/>
                    </a:cubicBezTo>
                    <a:lnTo>
                      <a:pt x="21600" y="19217"/>
                    </a:lnTo>
                    <a:cubicBezTo>
                      <a:pt x="21600" y="20533"/>
                      <a:pt x="20533" y="21600"/>
                      <a:pt x="19217" y="21600"/>
                    </a:cubicBezTo>
                    <a:lnTo>
                      <a:pt x="2383" y="21600"/>
                    </a:lnTo>
                    <a:cubicBezTo>
                      <a:pt x="1067" y="21600"/>
                      <a:pt x="0" y="20533"/>
                      <a:pt x="0" y="19217"/>
                    </a:cubicBezTo>
                    <a:lnTo>
                      <a:pt x="0" y="2383"/>
                    </a:lnTo>
                    <a:cubicBezTo>
                      <a:pt x="0" y="1067"/>
                      <a:pt x="1067" y="0"/>
                      <a:pt x="2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4" name="Rounded Rectangle 1"/>
              <p:cNvSpPr/>
              <p:nvPr/>
            </p:nvSpPr>
            <p:spPr>
              <a:xfrm rot="2648397">
                <a:off x="580223" y="68213"/>
                <a:ext cx="96365" cy="246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588" fill="norm" stroke="1" extrusionOk="0">
                    <a:moveTo>
                      <a:pt x="3350" y="9084"/>
                    </a:moveTo>
                    <a:cubicBezTo>
                      <a:pt x="5306" y="8332"/>
                      <a:pt x="7993" y="7874"/>
                      <a:pt x="10948" y="7886"/>
                    </a:cubicBezTo>
                    <a:cubicBezTo>
                      <a:pt x="11366" y="7887"/>
                      <a:pt x="11777" y="7898"/>
                      <a:pt x="12180" y="7920"/>
                    </a:cubicBezTo>
                    <a:cubicBezTo>
                      <a:pt x="15237" y="8558"/>
                      <a:pt x="13912" y="9813"/>
                      <a:pt x="11314" y="9989"/>
                    </a:cubicBezTo>
                    <a:cubicBezTo>
                      <a:pt x="11177" y="9974"/>
                      <a:pt x="11037" y="9971"/>
                      <a:pt x="10894" y="9970"/>
                    </a:cubicBezTo>
                    <a:cubicBezTo>
                      <a:pt x="8064" y="9959"/>
                      <a:pt x="5747" y="10849"/>
                      <a:pt x="5718" y="11958"/>
                    </a:cubicBezTo>
                    <a:lnTo>
                      <a:pt x="5575" y="17475"/>
                    </a:lnTo>
                    <a:cubicBezTo>
                      <a:pt x="5546" y="18584"/>
                      <a:pt x="7817" y="19492"/>
                      <a:pt x="10647" y="19503"/>
                    </a:cubicBezTo>
                    <a:cubicBezTo>
                      <a:pt x="12062" y="19509"/>
                      <a:pt x="13349" y="19289"/>
                      <a:pt x="14286" y="18930"/>
                    </a:cubicBezTo>
                    <a:cubicBezTo>
                      <a:pt x="15223" y="18570"/>
                      <a:pt x="15810" y="18070"/>
                      <a:pt x="15824" y="17516"/>
                    </a:cubicBezTo>
                    <a:lnTo>
                      <a:pt x="15907" y="14323"/>
                    </a:lnTo>
                    <a:cubicBezTo>
                      <a:pt x="17392" y="14352"/>
                      <a:pt x="20728" y="13510"/>
                      <a:pt x="21528" y="12612"/>
                    </a:cubicBezTo>
                    <a:lnTo>
                      <a:pt x="21403" y="17437"/>
                    </a:lnTo>
                    <a:cubicBezTo>
                      <a:pt x="21373" y="18595"/>
                      <a:pt x="20148" y="19639"/>
                      <a:pt x="18192" y="20390"/>
                    </a:cubicBezTo>
                    <a:cubicBezTo>
                      <a:pt x="16236" y="21141"/>
                      <a:pt x="13548" y="21600"/>
                      <a:pt x="10593" y="21588"/>
                    </a:cubicBezTo>
                    <a:cubicBezTo>
                      <a:pt x="4683" y="21565"/>
                      <a:pt x="-59" y="19668"/>
                      <a:pt x="1" y="17352"/>
                    </a:cubicBezTo>
                    <a:lnTo>
                      <a:pt x="139" y="12036"/>
                    </a:lnTo>
                    <a:cubicBezTo>
                      <a:pt x="169" y="10878"/>
                      <a:pt x="1394" y="9835"/>
                      <a:pt x="3350" y="9084"/>
                    </a:cubicBezTo>
                    <a:close/>
                    <a:moveTo>
                      <a:pt x="3272" y="1228"/>
                    </a:moveTo>
                    <a:cubicBezTo>
                      <a:pt x="5209" y="469"/>
                      <a:pt x="7884" y="0"/>
                      <a:pt x="10839" y="0"/>
                    </a:cubicBezTo>
                    <a:cubicBezTo>
                      <a:pt x="16750" y="0"/>
                      <a:pt x="21541" y="1878"/>
                      <a:pt x="21541" y="4194"/>
                    </a:cubicBezTo>
                    <a:lnTo>
                      <a:pt x="21541" y="9510"/>
                    </a:lnTo>
                    <a:cubicBezTo>
                      <a:pt x="21541" y="11826"/>
                      <a:pt x="16750" y="13703"/>
                      <a:pt x="10839" y="13703"/>
                    </a:cubicBezTo>
                    <a:cubicBezTo>
                      <a:pt x="10422" y="13703"/>
                      <a:pt x="10011" y="13694"/>
                      <a:pt x="9607" y="13674"/>
                    </a:cubicBezTo>
                    <a:cubicBezTo>
                      <a:pt x="6534" y="13048"/>
                      <a:pt x="7826" y="11788"/>
                      <a:pt x="10419" y="11602"/>
                    </a:cubicBezTo>
                    <a:cubicBezTo>
                      <a:pt x="10556" y="11616"/>
                      <a:pt x="10697" y="11619"/>
                      <a:pt x="10839" y="11619"/>
                    </a:cubicBezTo>
                    <a:cubicBezTo>
                      <a:pt x="13670" y="11619"/>
                      <a:pt x="15964" y="10719"/>
                      <a:pt x="15964" y="9610"/>
                    </a:cubicBezTo>
                    <a:lnTo>
                      <a:pt x="15964" y="4093"/>
                    </a:lnTo>
                    <a:cubicBezTo>
                      <a:pt x="15964" y="2984"/>
                      <a:pt x="13670" y="2085"/>
                      <a:pt x="10839" y="2085"/>
                    </a:cubicBezTo>
                    <a:cubicBezTo>
                      <a:pt x="9424" y="2085"/>
                      <a:pt x="8143" y="2310"/>
                      <a:pt x="7216" y="2673"/>
                    </a:cubicBezTo>
                    <a:cubicBezTo>
                      <a:pt x="6288" y="3037"/>
                      <a:pt x="5715" y="3539"/>
                      <a:pt x="5715" y="4093"/>
                    </a:cubicBezTo>
                    <a:lnTo>
                      <a:pt x="5715" y="7286"/>
                    </a:lnTo>
                    <a:cubicBezTo>
                      <a:pt x="4229" y="7263"/>
                      <a:pt x="915" y="8118"/>
                      <a:pt x="138" y="9019"/>
                    </a:cubicBezTo>
                    <a:lnTo>
                      <a:pt x="138" y="4194"/>
                    </a:lnTo>
                    <a:cubicBezTo>
                      <a:pt x="138" y="3036"/>
                      <a:pt x="1336" y="1987"/>
                      <a:pt x="3272" y="1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5" name="Freeform 22"/>
              <p:cNvSpPr/>
              <p:nvPr/>
            </p:nvSpPr>
            <p:spPr>
              <a:xfrm rot="8580000">
                <a:off x="392150" y="1514245"/>
                <a:ext cx="205955" cy="2054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58" h="20391" fill="norm" stroke="1" extrusionOk="0">
                    <a:moveTo>
                      <a:pt x="9484" y="4268"/>
                    </a:moveTo>
                    <a:cubicBezTo>
                      <a:pt x="8100" y="3222"/>
                      <a:pt x="6674" y="2102"/>
                      <a:pt x="5523" y="1219"/>
                    </a:cubicBezTo>
                    <a:cubicBezTo>
                      <a:pt x="10115" y="-1026"/>
                      <a:pt x="14071" y="130"/>
                      <a:pt x="16787" y="2269"/>
                    </a:cubicBezTo>
                    <a:cubicBezTo>
                      <a:pt x="15966" y="4622"/>
                      <a:pt x="15427" y="7620"/>
                      <a:pt x="14576" y="7447"/>
                    </a:cubicBezTo>
                    <a:cubicBezTo>
                      <a:pt x="13979" y="7552"/>
                      <a:pt x="11791" y="6012"/>
                      <a:pt x="9484" y="4268"/>
                    </a:cubicBezTo>
                    <a:close/>
                    <a:moveTo>
                      <a:pt x="14339" y="13676"/>
                    </a:moveTo>
                    <a:cubicBezTo>
                      <a:pt x="14243" y="13604"/>
                      <a:pt x="14187" y="13515"/>
                      <a:pt x="14177" y="13408"/>
                    </a:cubicBezTo>
                    <a:cubicBezTo>
                      <a:pt x="13736" y="12549"/>
                      <a:pt x="16153" y="6583"/>
                      <a:pt x="17519" y="2977"/>
                    </a:cubicBezTo>
                    <a:cubicBezTo>
                      <a:pt x="21020" y="6687"/>
                      <a:pt x="21065" y="10788"/>
                      <a:pt x="19803" y="13997"/>
                    </a:cubicBezTo>
                    <a:cubicBezTo>
                      <a:pt x="17613" y="13915"/>
                      <a:pt x="15011" y="14184"/>
                      <a:pt x="14339" y="13676"/>
                    </a:cubicBezTo>
                    <a:close/>
                    <a:moveTo>
                      <a:pt x="105" y="11872"/>
                    </a:moveTo>
                    <a:cubicBezTo>
                      <a:pt x="-535" y="6824"/>
                      <a:pt x="1852" y="3480"/>
                      <a:pt x="4770" y="1622"/>
                    </a:cubicBezTo>
                    <a:cubicBezTo>
                      <a:pt x="6740" y="3161"/>
                      <a:pt x="9415" y="4643"/>
                      <a:pt x="8973" y="5387"/>
                    </a:cubicBezTo>
                    <a:cubicBezTo>
                      <a:pt x="8822" y="6340"/>
                      <a:pt x="3341" y="9753"/>
                      <a:pt x="105" y="11872"/>
                    </a:cubicBezTo>
                    <a:close/>
                    <a:moveTo>
                      <a:pt x="9585" y="20371"/>
                    </a:moveTo>
                    <a:cubicBezTo>
                      <a:pt x="8900" y="17975"/>
                      <a:pt x="7612" y="15212"/>
                      <a:pt x="8409" y="14868"/>
                    </a:cubicBezTo>
                    <a:cubicBezTo>
                      <a:pt x="9095" y="14186"/>
                      <a:pt x="15546" y="14629"/>
                      <a:pt x="19417" y="14806"/>
                    </a:cubicBezTo>
                    <a:cubicBezTo>
                      <a:pt x="16951" y="19264"/>
                      <a:pt x="13043" y="20574"/>
                      <a:pt x="9585" y="20371"/>
                    </a:cubicBezTo>
                    <a:close/>
                    <a:moveTo>
                      <a:pt x="4047" y="18377"/>
                    </a:moveTo>
                    <a:cubicBezTo>
                      <a:pt x="2022" y="16887"/>
                      <a:pt x="856" y="14820"/>
                      <a:pt x="310" y="12736"/>
                    </a:cubicBezTo>
                    <a:cubicBezTo>
                      <a:pt x="2389" y="11349"/>
                      <a:pt x="4634" y="9276"/>
                      <a:pt x="5209" y="9924"/>
                    </a:cubicBezTo>
                    <a:cubicBezTo>
                      <a:pt x="6073" y="10361"/>
                      <a:pt x="7643" y="16600"/>
                      <a:pt x="8670" y="20316"/>
                    </a:cubicBezTo>
                    <a:cubicBezTo>
                      <a:pt x="6785" y="19958"/>
                      <a:pt x="5262" y="19271"/>
                      <a:pt x="4047" y="1837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6" name="Freeform: Shape 157"/>
              <p:cNvSpPr/>
              <p:nvPr/>
            </p:nvSpPr>
            <p:spPr>
              <a:xfrm>
                <a:off x="144425" y="459853"/>
                <a:ext cx="188828" cy="1629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7" h="21270" fill="norm" stroke="1" extrusionOk="0">
                    <a:moveTo>
                      <a:pt x="14033" y="0"/>
                    </a:moveTo>
                    <a:cubicBezTo>
                      <a:pt x="15424" y="0"/>
                      <a:pt x="16995" y="977"/>
                      <a:pt x="17844" y="2100"/>
                    </a:cubicBezTo>
                    <a:cubicBezTo>
                      <a:pt x="19038" y="2010"/>
                      <a:pt x="19518" y="1325"/>
                      <a:pt x="20350" y="711"/>
                    </a:cubicBezTo>
                    <a:cubicBezTo>
                      <a:pt x="19970" y="1991"/>
                      <a:pt x="19556" y="3641"/>
                      <a:pt x="18946" y="4027"/>
                    </a:cubicBezTo>
                    <a:cubicBezTo>
                      <a:pt x="19805" y="4135"/>
                      <a:pt x="20547" y="3725"/>
                      <a:pt x="21307" y="3527"/>
                    </a:cubicBezTo>
                    <a:cubicBezTo>
                      <a:pt x="21038" y="4461"/>
                      <a:pt x="19940" y="4999"/>
                      <a:pt x="19463" y="6374"/>
                    </a:cubicBezTo>
                    <a:cubicBezTo>
                      <a:pt x="18986" y="7749"/>
                      <a:pt x="19203" y="8494"/>
                      <a:pt x="18444" y="11779"/>
                    </a:cubicBezTo>
                    <a:cubicBezTo>
                      <a:pt x="17231" y="16331"/>
                      <a:pt x="16072" y="18822"/>
                      <a:pt x="10725" y="20964"/>
                    </a:cubicBezTo>
                    <a:cubicBezTo>
                      <a:pt x="8849" y="21600"/>
                      <a:pt x="4860" y="21249"/>
                      <a:pt x="1613" y="19878"/>
                    </a:cubicBezTo>
                    <a:lnTo>
                      <a:pt x="0" y="18923"/>
                    </a:lnTo>
                    <a:lnTo>
                      <a:pt x="0" y="18041"/>
                    </a:lnTo>
                    <a:lnTo>
                      <a:pt x="1349" y="17912"/>
                    </a:lnTo>
                    <a:cubicBezTo>
                      <a:pt x="3698" y="17615"/>
                      <a:pt x="5244" y="17151"/>
                      <a:pt x="6327" y="16209"/>
                    </a:cubicBezTo>
                    <a:cubicBezTo>
                      <a:pt x="5104" y="16247"/>
                      <a:pt x="2055" y="16451"/>
                      <a:pt x="1195" y="13467"/>
                    </a:cubicBezTo>
                    <a:cubicBezTo>
                      <a:pt x="2187" y="13684"/>
                      <a:pt x="3483" y="13282"/>
                      <a:pt x="4112" y="13117"/>
                    </a:cubicBezTo>
                    <a:cubicBezTo>
                      <a:pt x="3329" y="12766"/>
                      <a:pt x="2188" y="12235"/>
                      <a:pt x="1216" y="11365"/>
                    </a:cubicBezTo>
                    <a:lnTo>
                      <a:pt x="0" y="9845"/>
                    </a:lnTo>
                    <a:lnTo>
                      <a:pt x="0" y="7855"/>
                    </a:lnTo>
                    <a:lnTo>
                      <a:pt x="821" y="8201"/>
                    </a:lnTo>
                    <a:cubicBezTo>
                      <a:pt x="1390" y="8340"/>
                      <a:pt x="1968" y="8427"/>
                      <a:pt x="2354" y="8510"/>
                    </a:cubicBezTo>
                    <a:cubicBezTo>
                      <a:pt x="579" y="6955"/>
                      <a:pt x="-293" y="4043"/>
                      <a:pt x="1206" y="575"/>
                    </a:cubicBezTo>
                    <a:cubicBezTo>
                      <a:pt x="4426" y="4940"/>
                      <a:pt x="6791" y="6529"/>
                      <a:pt x="9807" y="7055"/>
                    </a:cubicBezTo>
                    <a:cubicBezTo>
                      <a:pt x="9698" y="6632"/>
                      <a:pt x="9595" y="6035"/>
                      <a:pt x="9648" y="4606"/>
                    </a:cubicBezTo>
                    <a:cubicBezTo>
                      <a:pt x="9709" y="2965"/>
                      <a:pt x="11112" y="0"/>
                      <a:pt x="140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7" name="Freeform: Shape 158"/>
              <p:cNvSpPr/>
              <p:nvPr/>
            </p:nvSpPr>
            <p:spPr>
              <a:xfrm>
                <a:off x="1594180" y="1156711"/>
                <a:ext cx="111390" cy="225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7" fill="norm" stroke="1" extrusionOk="0">
                    <a:moveTo>
                      <a:pt x="13362" y="21570"/>
                    </a:moveTo>
                    <a:lnTo>
                      <a:pt x="13362" y="21597"/>
                    </a:lnTo>
                    <a:lnTo>
                      <a:pt x="13362" y="21570"/>
                    </a:lnTo>
                    <a:close/>
                    <a:moveTo>
                      <a:pt x="5216" y="21597"/>
                    </a:moveTo>
                    <a:lnTo>
                      <a:pt x="5216" y="21570"/>
                    </a:lnTo>
                    <a:lnTo>
                      <a:pt x="5216" y="21597"/>
                    </a:lnTo>
                    <a:close/>
                    <a:moveTo>
                      <a:pt x="18531" y="0"/>
                    </a:moveTo>
                    <a:cubicBezTo>
                      <a:pt x="19614" y="3"/>
                      <a:pt x="20530" y="36"/>
                      <a:pt x="21600" y="134"/>
                    </a:cubicBezTo>
                    <a:cubicBezTo>
                      <a:pt x="21596" y="1292"/>
                      <a:pt x="21370" y="2378"/>
                      <a:pt x="21082" y="3297"/>
                    </a:cubicBezTo>
                    <a:cubicBezTo>
                      <a:pt x="18037" y="3179"/>
                      <a:pt x="13254" y="3163"/>
                      <a:pt x="13362" y="4556"/>
                    </a:cubicBezTo>
                    <a:lnTo>
                      <a:pt x="13362" y="6674"/>
                    </a:lnTo>
                    <a:lnTo>
                      <a:pt x="20820" y="6674"/>
                    </a:lnTo>
                    <a:lnTo>
                      <a:pt x="20288" y="10187"/>
                    </a:lnTo>
                    <a:lnTo>
                      <a:pt x="13362" y="10253"/>
                    </a:lnTo>
                    <a:lnTo>
                      <a:pt x="13362" y="21570"/>
                    </a:lnTo>
                    <a:lnTo>
                      <a:pt x="5216" y="21570"/>
                    </a:lnTo>
                    <a:lnTo>
                      <a:pt x="5216" y="10253"/>
                    </a:lnTo>
                    <a:lnTo>
                      <a:pt x="0" y="10253"/>
                    </a:lnTo>
                    <a:lnTo>
                      <a:pt x="0" y="6674"/>
                    </a:lnTo>
                    <a:lnTo>
                      <a:pt x="5216" y="6674"/>
                    </a:lnTo>
                    <a:lnTo>
                      <a:pt x="5216" y="4284"/>
                    </a:lnTo>
                    <a:cubicBezTo>
                      <a:pt x="5211" y="4276"/>
                      <a:pt x="5207" y="4268"/>
                      <a:pt x="5202" y="4260"/>
                    </a:cubicBezTo>
                    <a:cubicBezTo>
                      <a:pt x="5215" y="1028"/>
                      <a:pt x="9978" y="103"/>
                      <a:pt x="14456" y="46"/>
                    </a:cubicBezTo>
                    <a:cubicBezTo>
                      <a:pt x="16197" y="24"/>
                      <a:pt x="17448" y="-3"/>
                      <a:pt x="18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7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8" name="Freeform: Shape 159"/>
              <p:cNvSpPr/>
              <p:nvPr/>
            </p:nvSpPr>
            <p:spPr>
              <a:xfrm>
                <a:off x="39067" y="692040"/>
                <a:ext cx="184163" cy="182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968" y="8971"/>
                    </a:moveTo>
                    <a:cubicBezTo>
                      <a:pt x="17318" y="8933"/>
                      <a:pt x="17280" y="9356"/>
                      <a:pt x="17395" y="9895"/>
                    </a:cubicBezTo>
                    <a:cubicBezTo>
                      <a:pt x="17700" y="11512"/>
                      <a:pt x="17356" y="13014"/>
                      <a:pt x="16515" y="14400"/>
                    </a:cubicBezTo>
                    <a:cubicBezTo>
                      <a:pt x="14871" y="17057"/>
                      <a:pt x="11431" y="18173"/>
                      <a:pt x="8411" y="17057"/>
                    </a:cubicBezTo>
                    <a:cubicBezTo>
                      <a:pt x="6040" y="16171"/>
                      <a:pt x="3670" y="13476"/>
                      <a:pt x="4320" y="9857"/>
                    </a:cubicBezTo>
                    <a:cubicBezTo>
                      <a:pt x="4358" y="9626"/>
                      <a:pt x="4511" y="9241"/>
                      <a:pt x="4205" y="9125"/>
                    </a:cubicBezTo>
                    <a:cubicBezTo>
                      <a:pt x="3708" y="8894"/>
                      <a:pt x="3135" y="8971"/>
                      <a:pt x="2638" y="9087"/>
                    </a:cubicBezTo>
                    <a:cubicBezTo>
                      <a:pt x="2179" y="9202"/>
                      <a:pt x="2294" y="9664"/>
                      <a:pt x="2294" y="10011"/>
                    </a:cubicBezTo>
                    <a:cubicBezTo>
                      <a:pt x="2294" y="12667"/>
                      <a:pt x="2294" y="15286"/>
                      <a:pt x="2294" y="17942"/>
                    </a:cubicBezTo>
                    <a:cubicBezTo>
                      <a:pt x="2294" y="19097"/>
                      <a:pt x="2561" y="19367"/>
                      <a:pt x="3746" y="19367"/>
                    </a:cubicBezTo>
                    <a:cubicBezTo>
                      <a:pt x="6117" y="19367"/>
                      <a:pt x="8449" y="19367"/>
                      <a:pt x="10819" y="19367"/>
                    </a:cubicBezTo>
                    <a:cubicBezTo>
                      <a:pt x="13228" y="19367"/>
                      <a:pt x="15674" y="19367"/>
                      <a:pt x="18083" y="19367"/>
                    </a:cubicBezTo>
                    <a:cubicBezTo>
                      <a:pt x="18924" y="19367"/>
                      <a:pt x="19421" y="19020"/>
                      <a:pt x="19421" y="18173"/>
                    </a:cubicBezTo>
                    <a:cubicBezTo>
                      <a:pt x="19421" y="15363"/>
                      <a:pt x="19421" y="12590"/>
                      <a:pt x="19421" y="9780"/>
                    </a:cubicBezTo>
                    <a:cubicBezTo>
                      <a:pt x="19383" y="9221"/>
                      <a:pt x="19163" y="9029"/>
                      <a:pt x="18881" y="8971"/>
                    </a:cubicBezTo>
                    <a:cubicBezTo>
                      <a:pt x="18599" y="8913"/>
                      <a:pt x="18255" y="8990"/>
                      <a:pt x="17968" y="8971"/>
                    </a:cubicBezTo>
                    <a:close/>
                    <a:moveTo>
                      <a:pt x="10934" y="6391"/>
                    </a:moveTo>
                    <a:cubicBezTo>
                      <a:pt x="8411" y="6353"/>
                      <a:pt x="6423" y="8278"/>
                      <a:pt x="6423" y="10742"/>
                    </a:cubicBezTo>
                    <a:cubicBezTo>
                      <a:pt x="6423" y="13129"/>
                      <a:pt x="8449" y="15132"/>
                      <a:pt x="10857" y="15132"/>
                    </a:cubicBezTo>
                    <a:cubicBezTo>
                      <a:pt x="13266" y="15132"/>
                      <a:pt x="15292" y="13168"/>
                      <a:pt x="15292" y="10781"/>
                    </a:cubicBezTo>
                    <a:cubicBezTo>
                      <a:pt x="15292" y="8355"/>
                      <a:pt x="13380" y="6430"/>
                      <a:pt x="10934" y="6391"/>
                    </a:cubicBezTo>
                    <a:close/>
                    <a:moveTo>
                      <a:pt x="16898" y="2118"/>
                    </a:moveTo>
                    <a:cubicBezTo>
                      <a:pt x="14986" y="2118"/>
                      <a:pt x="14719" y="2387"/>
                      <a:pt x="14680" y="4389"/>
                    </a:cubicBezTo>
                    <a:cubicBezTo>
                      <a:pt x="14680" y="6545"/>
                      <a:pt x="14795" y="6699"/>
                      <a:pt x="17012" y="6699"/>
                    </a:cubicBezTo>
                    <a:cubicBezTo>
                      <a:pt x="19306" y="6699"/>
                      <a:pt x="19383" y="6622"/>
                      <a:pt x="19383" y="4351"/>
                    </a:cubicBezTo>
                    <a:cubicBezTo>
                      <a:pt x="19383" y="4197"/>
                      <a:pt x="19383" y="4043"/>
                      <a:pt x="19383" y="3889"/>
                    </a:cubicBezTo>
                    <a:cubicBezTo>
                      <a:pt x="19383" y="2580"/>
                      <a:pt x="19000" y="2156"/>
                      <a:pt x="17700" y="2118"/>
                    </a:cubicBezTo>
                    <a:cubicBezTo>
                      <a:pt x="17433" y="2118"/>
                      <a:pt x="17165" y="2118"/>
                      <a:pt x="16898" y="2118"/>
                    </a:cubicBezTo>
                    <a:close/>
                    <a:moveTo>
                      <a:pt x="3020" y="0"/>
                    </a:moveTo>
                    <a:cubicBezTo>
                      <a:pt x="8220" y="0"/>
                      <a:pt x="13419" y="0"/>
                      <a:pt x="18618" y="0"/>
                    </a:cubicBezTo>
                    <a:cubicBezTo>
                      <a:pt x="20529" y="0"/>
                      <a:pt x="21600" y="1078"/>
                      <a:pt x="21600" y="3042"/>
                    </a:cubicBezTo>
                    <a:cubicBezTo>
                      <a:pt x="21600" y="8201"/>
                      <a:pt x="21600" y="13399"/>
                      <a:pt x="21600" y="18558"/>
                    </a:cubicBezTo>
                    <a:cubicBezTo>
                      <a:pt x="21600" y="20560"/>
                      <a:pt x="20606" y="21600"/>
                      <a:pt x="18580" y="21600"/>
                    </a:cubicBezTo>
                    <a:cubicBezTo>
                      <a:pt x="15980" y="21600"/>
                      <a:pt x="13380" y="21600"/>
                      <a:pt x="10781" y="21600"/>
                    </a:cubicBezTo>
                    <a:cubicBezTo>
                      <a:pt x="8181" y="21600"/>
                      <a:pt x="5582" y="21600"/>
                      <a:pt x="2982" y="21600"/>
                    </a:cubicBezTo>
                    <a:cubicBezTo>
                      <a:pt x="1032" y="21600"/>
                      <a:pt x="0" y="20560"/>
                      <a:pt x="0" y="18597"/>
                    </a:cubicBezTo>
                    <a:cubicBezTo>
                      <a:pt x="0" y="13399"/>
                      <a:pt x="0" y="8201"/>
                      <a:pt x="0" y="3003"/>
                    </a:cubicBezTo>
                    <a:cubicBezTo>
                      <a:pt x="0" y="1040"/>
                      <a:pt x="1070" y="0"/>
                      <a:pt x="30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375" name="Graphic 21"/>
            <p:cNvGrpSpPr/>
            <p:nvPr/>
          </p:nvGrpSpPr>
          <p:grpSpPr>
            <a:xfrm>
              <a:off x="1038707" y="942711"/>
              <a:ext cx="675584" cy="867259"/>
              <a:chOff x="0" y="0"/>
              <a:chExt cx="675582" cy="867258"/>
            </a:xfrm>
          </p:grpSpPr>
          <p:sp>
            <p:nvSpPr>
              <p:cNvPr id="370" name="Freeform: Shape 136"/>
              <p:cNvSpPr/>
              <p:nvPr/>
            </p:nvSpPr>
            <p:spPr>
              <a:xfrm>
                <a:off x="0" y="0"/>
                <a:ext cx="675583" cy="867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7" h="21600" fill="norm" stroke="1" extrusionOk="0">
                    <a:moveTo>
                      <a:pt x="10804" y="0"/>
                    </a:moveTo>
                    <a:cubicBezTo>
                      <a:pt x="10804" y="0"/>
                      <a:pt x="3844" y="3675"/>
                      <a:pt x="101" y="3212"/>
                    </a:cubicBezTo>
                    <a:cubicBezTo>
                      <a:pt x="-105" y="6485"/>
                      <a:pt x="61" y="9635"/>
                      <a:pt x="101" y="12116"/>
                    </a:cubicBezTo>
                    <a:cubicBezTo>
                      <a:pt x="219" y="18097"/>
                      <a:pt x="10618" y="21600"/>
                      <a:pt x="10618" y="21600"/>
                    </a:cubicBezTo>
                    <a:cubicBezTo>
                      <a:pt x="10618" y="21600"/>
                      <a:pt x="20352" y="18652"/>
                      <a:pt x="21455" y="12451"/>
                    </a:cubicBezTo>
                    <a:cubicBezTo>
                      <a:pt x="21416" y="9388"/>
                      <a:pt x="21495" y="6145"/>
                      <a:pt x="21455" y="3304"/>
                    </a:cubicBezTo>
                    <a:cubicBezTo>
                      <a:pt x="14442" y="2409"/>
                      <a:pt x="10804" y="0"/>
                      <a:pt x="10804" y="0"/>
                    </a:cubicBezTo>
                    <a:close/>
                  </a:path>
                </a:pathLst>
              </a:custGeom>
              <a:noFill/>
              <a:ln w="317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1" name="Freeform: Shape 137"/>
              <p:cNvSpPr/>
              <p:nvPr/>
            </p:nvSpPr>
            <p:spPr>
              <a:xfrm>
                <a:off x="33777" y="40647"/>
                <a:ext cx="609288" cy="782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7" h="21600" fill="norm" stroke="1" extrusionOk="0">
                    <a:moveTo>
                      <a:pt x="10805" y="0"/>
                    </a:moveTo>
                    <a:cubicBezTo>
                      <a:pt x="10805" y="0"/>
                      <a:pt x="3844" y="3675"/>
                      <a:pt x="101" y="3212"/>
                    </a:cubicBezTo>
                    <a:cubicBezTo>
                      <a:pt x="-105" y="6485"/>
                      <a:pt x="62" y="9635"/>
                      <a:pt x="101" y="12116"/>
                    </a:cubicBezTo>
                    <a:cubicBezTo>
                      <a:pt x="219" y="18097"/>
                      <a:pt x="10618" y="21600"/>
                      <a:pt x="10618" y="21600"/>
                    </a:cubicBezTo>
                    <a:cubicBezTo>
                      <a:pt x="10618" y="21600"/>
                      <a:pt x="20353" y="18653"/>
                      <a:pt x="21456" y="12451"/>
                    </a:cubicBezTo>
                    <a:cubicBezTo>
                      <a:pt x="21417" y="9388"/>
                      <a:pt x="21495" y="6145"/>
                      <a:pt x="21456" y="3304"/>
                    </a:cubicBezTo>
                    <a:cubicBezTo>
                      <a:pt x="14442" y="2409"/>
                      <a:pt x="10805" y="0"/>
                      <a:pt x="108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2" name="Freeform: Shape 138"/>
              <p:cNvSpPr/>
              <p:nvPr/>
            </p:nvSpPr>
            <p:spPr>
              <a:xfrm>
                <a:off x="209014" y="393048"/>
                <a:ext cx="249405" cy="229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0048" fill="norm" stroke="1" extrusionOk="0">
                    <a:moveTo>
                      <a:pt x="21564" y="15929"/>
                    </a:moveTo>
                    <a:cubicBezTo>
                      <a:pt x="16056" y="21600"/>
                      <a:pt x="6079" y="21239"/>
                      <a:pt x="0" y="15929"/>
                    </a:cubicBezTo>
                    <a:cubicBezTo>
                      <a:pt x="0" y="11930"/>
                      <a:pt x="0" y="0"/>
                      <a:pt x="0" y="0"/>
                    </a:cubicBezTo>
                    <a:lnTo>
                      <a:pt x="21564" y="0"/>
                    </a:lnTo>
                    <a:cubicBezTo>
                      <a:pt x="21564" y="1"/>
                      <a:pt x="21600" y="11930"/>
                      <a:pt x="21564" y="159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3" name="Freeform: Shape 139"/>
              <p:cNvSpPr/>
              <p:nvPr/>
            </p:nvSpPr>
            <p:spPr>
              <a:xfrm>
                <a:off x="241241" y="217299"/>
                <a:ext cx="187642" cy="159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fill="norm" stroke="1" extrusionOk="0">
                    <a:moveTo>
                      <a:pt x="10800" y="0"/>
                    </a:moveTo>
                    <a:cubicBezTo>
                      <a:pt x="4836" y="0"/>
                      <a:pt x="0" y="5687"/>
                      <a:pt x="0" y="12702"/>
                    </a:cubicBezTo>
                    <a:lnTo>
                      <a:pt x="0" y="21600"/>
                    </a:lnTo>
                    <a:lnTo>
                      <a:pt x="4258" y="21600"/>
                    </a:lnTo>
                    <a:lnTo>
                      <a:pt x="4258" y="12590"/>
                    </a:lnTo>
                    <a:cubicBezTo>
                      <a:pt x="4258" y="8549"/>
                      <a:pt x="7042" y="5274"/>
                      <a:pt x="10478" y="5274"/>
                    </a:cubicBezTo>
                    <a:cubicBezTo>
                      <a:pt x="13913" y="5274"/>
                      <a:pt x="16698" y="8549"/>
                      <a:pt x="16698" y="12590"/>
                    </a:cubicBezTo>
                    <a:lnTo>
                      <a:pt x="16698" y="21600"/>
                    </a:lnTo>
                    <a:lnTo>
                      <a:pt x="21599" y="21600"/>
                    </a:lnTo>
                    <a:lnTo>
                      <a:pt x="21599" y="12702"/>
                    </a:lnTo>
                    <a:cubicBezTo>
                      <a:pt x="21600" y="5687"/>
                      <a:pt x="16765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4" name="Freeform: Shape 140"/>
              <p:cNvSpPr/>
              <p:nvPr/>
            </p:nvSpPr>
            <p:spPr>
              <a:xfrm>
                <a:off x="308560" y="448673"/>
                <a:ext cx="51251" cy="100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850" y="17344"/>
                    </a:moveTo>
                    <a:lnTo>
                      <a:pt x="16532" y="17344"/>
                    </a:lnTo>
                    <a:cubicBezTo>
                      <a:pt x="16579" y="17242"/>
                      <a:pt x="16606" y="17138"/>
                      <a:pt x="16606" y="17032"/>
                    </a:cubicBezTo>
                    <a:lnTo>
                      <a:pt x="16606" y="15482"/>
                    </a:lnTo>
                    <a:cubicBezTo>
                      <a:pt x="16606" y="14735"/>
                      <a:pt x="15417" y="14130"/>
                      <a:pt x="13949" y="14130"/>
                    </a:cubicBezTo>
                    <a:lnTo>
                      <a:pt x="13935" y="14130"/>
                    </a:lnTo>
                    <a:lnTo>
                      <a:pt x="13935" y="10753"/>
                    </a:lnTo>
                    <a:cubicBezTo>
                      <a:pt x="18372" y="10070"/>
                      <a:pt x="21600" y="7974"/>
                      <a:pt x="21600" y="5495"/>
                    </a:cubicBezTo>
                    <a:cubicBezTo>
                      <a:pt x="21600" y="2460"/>
                      <a:pt x="16764" y="0"/>
                      <a:pt x="10800" y="0"/>
                    </a:cubicBezTo>
                    <a:cubicBezTo>
                      <a:pt x="4836" y="0"/>
                      <a:pt x="0" y="2460"/>
                      <a:pt x="0" y="5495"/>
                    </a:cubicBezTo>
                    <a:cubicBezTo>
                      <a:pt x="0" y="7974"/>
                      <a:pt x="3228" y="10070"/>
                      <a:pt x="7665" y="10753"/>
                    </a:cubicBezTo>
                    <a:lnTo>
                      <a:pt x="7665" y="14130"/>
                    </a:lnTo>
                    <a:lnTo>
                      <a:pt x="7651" y="14130"/>
                    </a:lnTo>
                    <a:cubicBezTo>
                      <a:pt x="6183" y="14130"/>
                      <a:pt x="4994" y="14735"/>
                      <a:pt x="4994" y="15482"/>
                    </a:cubicBezTo>
                    <a:lnTo>
                      <a:pt x="4994" y="17032"/>
                    </a:lnTo>
                    <a:cubicBezTo>
                      <a:pt x="4994" y="17141"/>
                      <a:pt x="5021" y="17245"/>
                      <a:pt x="5068" y="17344"/>
                    </a:cubicBezTo>
                    <a:lnTo>
                      <a:pt x="2750" y="17344"/>
                    </a:lnTo>
                    <a:cubicBezTo>
                      <a:pt x="1872" y="17344"/>
                      <a:pt x="1161" y="17705"/>
                      <a:pt x="1161" y="18152"/>
                    </a:cubicBezTo>
                    <a:lnTo>
                      <a:pt x="1161" y="20792"/>
                    </a:lnTo>
                    <a:cubicBezTo>
                      <a:pt x="1161" y="21238"/>
                      <a:pt x="1872" y="21600"/>
                      <a:pt x="2750" y="21600"/>
                    </a:cubicBezTo>
                    <a:lnTo>
                      <a:pt x="18855" y="21600"/>
                    </a:lnTo>
                    <a:cubicBezTo>
                      <a:pt x="19733" y="21600"/>
                      <a:pt x="20443" y="21238"/>
                      <a:pt x="20443" y="20792"/>
                    </a:cubicBezTo>
                    <a:lnTo>
                      <a:pt x="20443" y="18152"/>
                    </a:lnTo>
                    <a:cubicBezTo>
                      <a:pt x="20434" y="17705"/>
                      <a:pt x="19723" y="17344"/>
                      <a:pt x="18850" y="173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sp>
        <p:nvSpPr>
          <p:cNvPr id="377" name="Block Arc 14"/>
          <p:cNvSpPr/>
          <p:nvPr/>
        </p:nvSpPr>
        <p:spPr>
          <a:xfrm rot="16200000">
            <a:off x="6543601" y="4543533"/>
            <a:ext cx="1512230" cy="1514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81" y="15884"/>
                </a:moveTo>
                <a:cubicBezTo>
                  <a:pt x="3843" y="15290"/>
                  <a:pt x="2613" y="14466"/>
                  <a:pt x="1560" y="13428"/>
                </a:cubicBezTo>
                <a:cubicBezTo>
                  <a:pt x="2014" y="15070"/>
                  <a:pt x="2903" y="16530"/>
                  <a:pt x="4096" y="17679"/>
                </a:cubicBezTo>
                <a:cubicBezTo>
                  <a:pt x="4528" y="17115"/>
                  <a:pt x="4886" y="16511"/>
                  <a:pt x="5181" y="15884"/>
                </a:cubicBezTo>
                <a:close/>
                <a:moveTo>
                  <a:pt x="5313" y="5847"/>
                </a:moveTo>
                <a:cubicBezTo>
                  <a:pt x="5002" y="5156"/>
                  <a:pt x="4619" y="4489"/>
                  <a:pt x="4148" y="3870"/>
                </a:cubicBezTo>
                <a:cubicBezTo>
                  <a:pt x="2843" y="5109"/>
                  <a:pt x="1893" y="6717"/>
                  <a:pt x="1462" y="8525"/>
                </a:cubicBezTo>
                <a:cubicBezTo>
                  <a:pt x="2568" y="7387"/>
                  <a:pt x="3878" y="6484"/>
                  <a:pt x="5313" y="5847"/>
                </a:cubicBezTo>
                <a:close/>
                <a:moveTo>
                  <a:pt x="6345" y="11338"/>
                </a:moveTo>
                <a:lnTo>
                  <a:pt x="1539" y="11338"/>
                </a:lnTo>
                <a:cubicBezTo>
                  <a:pt x="2665" y="12759"/>
                  <a:pt x="4107" y="13864"/>
                  <a:pt x="5725" y="14590"/>
                </a:cubicBezTo>
                <a:cubicBezTo>
                  <a:pt x="6089" y="13535"/>
                  <a:pt x="6298" y="12440"/>
                  <a:pt x="6345" y="11338"/>
                </a:cubicBezTo>
                <a:close/>
                <a:moveTo>
                  <a:pt x="6346" y="10118"/>
                </a:moveTo>
                <a:cubicBezTo>
                  <a:pt x="6299" y="9119"/>
                  <a:pt x="6118" y="8125"/>
                  <a:pt x="5810" y="7162"/>
                </a:cubicBezTo>
                <a:cubicBezTo>
                  <a:pt x="4318" y="7840"/>
                  <a:pt x="2980" y="8841"/>
                  <a:pt x="1909" y="10118"/>
                </a:cubicBezTo>
                <a:close/>
                <a:moveTo>
                  <a:pt x="9966" y="17043"/>
                </a:moveTo>
                <a:cubicBezTo>
                  <a:pt x="8700" y="16996"/>
                  <a:pt x="7462" y="16753"/>
                  <a:pt x="6290" y="16339"/>
                </a:cubicBezTo>
                <a:cubicBezTo>
                  <a:pt x="5946" y="17082"/>
                  <a:pt x="5521" y="17796"/>
                  <a:pt x="5006" y="18461"/>
                </a:cubicBezTo>
                <a:cubicBezTo>
                  <a:pt x="6405" y="19527"/>
                  <a:pt x="8111" y="20210"/>
                  <a:pt x="9966" y="20366"/>
                </a:cubicBezTo>
                <a:close/>
                <a:moveTo>
                  <a:pt x="9966" y="11338"/>
                </a:moveTo>
                <a:lnTo>
                  <a:pt x="7542" y="11338"/>
                </a:lnTo>
                <a:cubicBezTo>
                  <a:pt x="7495" y="12591"/>
                  <a:pt x="7256" y="13838"/>
                  <a:pt x="6835" y="15037"/>
                </a:cubicBezTo>
                <a:cubicBezTo>
                  <a:pt x="7835" y="15385"/>
                  <a:pt x="8889" y="15591"/>
                  <a:pt x="9966" y="15639"/>
                </a:cubicBezTo>
                <a:close/>
                <a:moveTo>
                  <a:pt x="9966" y="6092"/>
                </a:moveTo>
                <a:cubicBezTo>
                  <a:pt x="8917" y="6151"/>
                  <a:pt x="7894" y="6362"/>
                  <a:pt x="6923" y="6709"/>
                </a:cubicBezTo>
                <a:cubicBezTo>
                  <a:pt x="7286" y="7818"/>
                  <a:pt x="7496" y="8965"/>
                  <a:pt x="7543" y="10118"/>
                </a:cubicBezTo>
                <a:lnTo>
                  <a:pt x="9966" y="10118"/>
                </a:lnTo>
                <a:close/>
                <a:moveTo>
                  <a:pt x="9966" y="1234"/>
                </a:moveTo>
                <a:cubicBezTo>
                  <a:pt x="8136" y="1388"/>
                  <a:pt x="6452" y="2054"/>
                  <a:pt x="5063" y="3095"/>
                </a:cubicBezTo>
                <a:cubicBezTo>
                  <a:pt x="5617" y="3814"/>
                  <a:pt x="6064" y="4590"/>
                  <a:pt x="6424" y="5394"/>
                </a:cubicBezTo>
                <a:cubicBezTo>
                  <a:pt x="7553" y="4988"/>
                  <a:pt x="8745" y="4746"/>
                  <a:pt x="9966" y="4686"/>
                </a:cubicBezTo>
                <a:close/>
                <a:moveTo>
                  <a:pt x="14579" y="6723"/>
                </a:moveTo>
                <a:cubicBezTo>
                  <a:pt x="13499" y="6339"/>
                  <a:pt x="12356" y="6116"/>
                  <a:pt x="11187" y="6080"/>
                </a:cubicBezTo>
                <a:lnTo>
                  <a:pt x="11187" y="10118"/>
                </a:lnTo>
                <a:lnTo>
                  <a:pt x="13994" y="10118"/>
                </a:lnTo>
                <a:cubicBezTo>
                  <a:pt x="14030" y="8971"/>
                  <a:pt x="14229" y="7829"/>
                  <a:pt x="14579" y="6723"/>
                </a:cubicBezTo>
                <a:close/>
                <a:moveTo>
                  <a:pt x="14707" y="14902"/>
                </a:moveTo>
                <a:cubicBezTo>
                  <a:pt x="14298" y="13747"/>
                  <a:pt x="14061" y="12547"/>
                  <a:pt x="14004" y="11338"/>
                </a:cubicBezTo>
                <a:lnTo>
                  <a:pt x="11187" y="11338"/>
                </a:lnTo>
                <a:lnTo>
                  <a:pt x="11187" y="15635"/>
                </a:lnTo>
                <a:cubicBezTo>
                  <a:pt x="12405" y="15582"/>
                  <a:pt x="13591" y="15328"/>
                  <a:pt x="14707" y="14902"/>
                </a:cubicBezTo>
                <a:close/>
                <a:moveTo>
                  <a:pt x="16426" y="3028"/>
                </a:moveTo>
                <a:cubicBezTo>
                  <a:pt x="14947" y="1946"/>
                  <a:pt x="13142" y="1287"/>
                  <a:pt x="11187" y="1212"/>
                </a:cubicBezTo>
                <a:lnTo>
                  <a:pt x="11187" y="4675"/>
                </a:lnTo>
                <a:cubicBezTo>
                  <a:pt x="12524" y="4711"/>
                  <a:pt x="13831" y="4964"/>
                  <a:pt x="15065" y="5404"/>
                </a:cubicBezTo>
                <a:cubicBezTo>
                  <a:pt x="15427" y="4576"/>
                  <a:pt x="15879" y="3779"/>
                  <a:pt x="16426" y="3028"/>
                </a:cubicBezTo>
                <a:close/>
                <a:moveTo>
                  <a:pt x="16595" y="18446"/>
                </a:moveTo>
                <a:cubicBezTo>
                  <a:pt x="16044" y="17745"/>
                  <a:pt x="15593" y="16991"/>
                  <a:pt x="15231" y="16205"/>
                </a:cubicBezTo>
                <a:cubicBezTo>
                  <a:pt x="13951" y="16698"/>
                  <a:pt x="12587" y="16988"/>
                  <a:pt x="11187" y="17041"/>
                </a:cubicBezTo>
                <a:lnTo>
                  <a:pt x="11187" y="20388"/>
                </a:lnTo>
                <a:cubicBezTo>
                  <a:pt x="13217" y="20310"/>
                  <a:pt x="15085" y="19602"/>
                  <a:pt x="16595" y="18446"/>
                </a:cubicBezTo>
                <a:close/>
                <a:moveTo>
                  <a:pt x="19521" y="10118"/>
                </a:moveTo>
                <a:cubicBezTo>
                  <a:pt x="18465" y="8858"/>
                  <a:pt x="17152" y="7868"/>
                  <a:pt x="15690" y="7187"/>
                </a:cubicBezTo>
                <a:cubicBezTo>
                  <a:pt x="15396" y="8143"/>
                  <a:pt x="15227" y="9128"/>
                  <a:pt x="15190" y="10118"/>
                </a:cubicBezTo>
                <a:close/>
                <a:moveTo>
                  <a:pt x="19601" y="11338"/>
                </a:moveTo>
                <a:lnTo>
                  <a:pt x="15201" y="11338"/>
                </a:lnTo>
                <a:cubicBezTo>
                  <a:pt x="15255" y="12381"/>
                  <a:pt x="15457" y="13417"/>
                  <a:pt x="15799" y="14417"/>
                </a:cubicBezTo>
                <a:cubicBezTo>
                  <a:pt x="17262" y="13688"/>
                  <a:pt x="18567" y="12647"/>
                  <a:pt x="19601" y="11338"/>
                </a:cubicBezTo>
                <a:close/>
                <a:moveTo>
                  <a:pt x="20160" y="8703"/>
                </a:moveTo>
                <a:cubicBezTo>
                  <a:pt x="19746" y="6789"/>
                  <a:pt x="18751" y="5092"/>
                  <a:pt x="17368" y="3802"/>
                </a:cubicBezTo>
                <a:cubicBezTo>
                  <a:pt x="16880" y="4448"/>
                  <a:pt x="16487" y="5145"/>
                  <a:pt x="16169" y="5866"/>
                </a:cubicBezTo>
                <a:cubicBezTo>
                  <a:pt x="17661" y="6539"/>
                  <a:pt x="19018" y="7499"/>
                  <a:pt x="20160" y="8703"/>
                </a:cubicBezTo>
                <a:close/>
                <a:moveTo>
                  <a:pt x="20168" y="12857"/>
                </a:moveTo>
                <a:cubicBezTo>
                  <a:pt x="19071" y="14054"/>
                  <a:pt x="17765" y="15021"/>
                  <a:pt x="16325" y="15719"/>
                </a:cubicBezTo>
                <a:cubicBezTo>
                  <a:pt x="16641" y="16402"/>
                  <a:pt x="17032" y="17059"/>
                  <a:pt x="17508" y="17669"/>
                </a:cubicBezTo>
                <a:cubicBezTo>
                  <a:pt x="18826" y="16385"/>
                  <a:pt x="19773" y="14723"/>
                  <a:pt x="20168" y="12857"/>
                </a:cubicBezTo>
                <a:close/>
                <a:moveTo>
                  <a:pt x="21600" y="10800"/>
                </a:moveTo>
                <a:cubicBezTo>
                  <a:pt x="21600" y="16765"/>
                  <a:pt x="16761" y="21600"/>
                  <a:pt x="10793" y="21600"/>
                </a:cubicBezTo>
                <a:cubicBezTo>
                  <a:pt x="5005" y="21600"/>
                  <a:pt x="280" y="17053"/>
                  <a:pt x="13" y="11338"/>
                </a:cubicBezTo>
                <a:lnTo>
                  <a:pt x="0" y="11338"/>
                </a:lnTo>
                <a:lnTo>
                  <a:pt x="0" y="10118"/>
                </a:lnTo>
                <a:lnTo>
                  <a:pt x="19" y="10118"/>
                </a:lnTo>
                <a:cubicBezTo>
                  <a:pt x="342" y="4745"/>
                  <a:pt x="4609" y="437"/>
                  <a:pt x="9966" y="42"/>
                </a:cubicBezTo>
                <a:lnTo>
                  <a:pt x="9966" y="0"/>
                </a:lnTo>
                <a:lnTo>
                  <a:pt x="11187" y="0"/>
                </a:lnTo>
                <a:lnTo>
                  <a:pt x="11187" y="20"/>
                </a:lnTo>
                <a:cubicBezTo>
                  <a:pt x="16973" y="214"/>
                  <a:pt x="21600" y="4967"/>
                  <a:pt x="21600" y="10800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69;p6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DATASET USED FOR TRAINING </a:t>
            </a:r>
          </a:p>
        </p:txBody>
      </p:sp>
      <p:sp>
        <p:nvSpPr>
          <p:cNvPr id="380" name="Google Shape;370;p6"/>
          <p:cNvSpPr txBox="1"/>
          <p:nvPr>
            <p:ph type="body" sz="half" idx="1"/>
          </p:nvPr>
        </p:nvSpPr>
        <p:spPr>
          <a:xfrm>
            <a:off x="731172" y="2216667"/>
            <a:ext cx="8780674" cy="3541715"/>
          </a:xfrm>
          <a:prstGeom prst="rect">
            <a:avLst/>
          </a:prstGeom>
        </p:spPr>
        <p:txBody>
          <a:bodyPr/>
          <a:lstStyle/>
          <a:p>
            <a:pPr marL="434340" indent="-352901" defTabSz="868680">
              <a:spcBef>
                <a:spcPts val="900"/>
              </a:spcBef>
              <a:buSzPts val="1900"/>
              <a:defRPr sz="1994" u="sng"/>
            </a:pPr>
            <a:r>
              <a:rPr>
                <a:hlinkClick r:id="rId2" invalidUrl="" action="" tgtFrame="" tooltip="" history="1" highlightClick="0" endSnd="0"/>
              </a:rPr>
              <a:t>https://www.kaggle.com/eswarchandt/phishing-website-detector</a:t>
            </a:r>
            <a:r>
              <a:t>  </a:t>
            </a:r>
          </a:p>
          <a:p>
            <a:pPr marL="434340" indent="-352901" defTabSz="868680">
              <a:spcBef>
                <a:spcPts val="900"/>
              </a:spcBef>
              <a:buSzPts val="1900"/>
              <a:defRPr sz="1994"/>
            </a:pPr>
            <a:r>
              <a:t>Collection of website URLs for over 11000 + websites, each sample has 30 website parameters and class label identifying it as phishing website or not (1, -1) </a:t>
            </a:r>
          </a:p>
          <a:p>
            <a:pPr marL="0" indent="0" defTabSz="868680">
              <a:spcBef>
                <a:spcPts val="900"/>
              </a:spcBef>
              <a:buClrTx/>
              <a:buSzTx/>
              <a:buFontTx/>
              <a:buNone/>
              <a:defRPr sz="1994"/>
            </a:pPr>
          </a:p>
          <a:p>
            <a:pPr marL="434340" indent="-352901" defTabSz="868680">
              <a:spcBef>
                <a:spcPts val="900"/>
              </a:spcBef>
              <a:buSzPts val="1900"/>
              <a:defRPr sz="1994" u="sng"/>
            </a:pPr>
            <a:r>
              <a:rPr>
                <a:hlinkClick r:id="rId3" invalidUrl="" action="" tgtFrame="" tooltip="" history="1" highlightClick="0" endSnd="0"/>
              </a:rPr>
              <a:t>https://github.com/shreyagopal/Phishing-Website-Detection-by-Machine-Learning-Techiniques/blob/master/DataFiles/4.phishing.csv</a:t>
            </a:r>
          </a:p>
          <a:p>
            <a:pPr marL="434340" indent="-352901" defTabSz="868680">
              <a:spcBef>
                <a:spcPts val="900"/>
              </a:spcBef>
              <a:buSzPts val="1900"/>
              <a:defRPr sz="1994"/>
            </a:pPr>
            <a:r>
              <a:t>Using pandas to concatenate dataset1 and dataset2     </a:t>
            </a:r>
          </a:p>
        </p:txBody>
      </p:sp>
      <p:sp>
        <p:nvSpPr>
          <p:cNvPr id="381" name="Parallelogram 30"/>
          <p:cNvSpPr/>
          <p:nvPr/>
        </p:nvSpPr>
        <p:spPr>
          <a:xfrm flipH="1">
            <a:off x="8396519" y="1099678"/>
            <a:ext cx="514977" cy="516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50" y="5711"/>
                </a:moveTo>
                <a:cubicBezTo>
                  <a:pt x="4853" y="5711"/>
                  <a:pt x="4956" y="5750"/>
                  <a:pt x="5034" y="5829"/>
                </a:cubicBezTo>
                <a:lnTo>
                  <a:pt x="7958" y="8745"/>
                </a:lnTo>
                <a:lnTo>
                  <a:pt x="10061" y="6647"/>
                </a:lnTo>
                <a:cubicBezTo>
                  <a:pt x="10063" y="6645"/>
                  <a:pt x="10066" y="6642"/>
                  <a:pt x="10069" y="6642"/>
                </a:cubicBezTo>
                <a:lnTo>
                  <a:pt x="10126" y="6574"/>
                </a:lnTo>
                <a:cubicBezTo>
                  <a:pt x="10213" y="6506"/>
                  <a:pt x="10319" y="6479"/>
                  <a:pt x="10421" y="6490"/>
                </a:cubicBezTo>
                <a:cubicBezTo>
                  <a:pt x="10523" y="6502"/>
                  <a:pt x="10621" y="6552"/>
                  <a:pt x="10690" y="6639"/>
                </a:cubicBezTo>
                <a:lnTo>
                  <a:pt x="12616" y="9059"/>
                </a:lnTo>
                <a:lnTo>
                  <a:pt x="14332" y="7828"/>
                </a:lnTo>
                <a:lnTo>
                  <a:pt x="14344" y="7813"/>
                </a:lnTo>
                <a:cubicBezTo>
                  <a:pt x="14394" y="7774"/>
                  <a:pt x="14449" y="7749"/>
                  <a:pt x="14508" y="7740"/>
                </a:cubicBezTo>
                <a:cubicBezTo>
                  <a:pt x="14515" y="7737"/>
                  <a:pt x="14522" y="7736"/>
                  <a:pt x="14529" y="7738"/>
                </a:cubicBezTo>
                <a:cubicBezTo>
                  <a:pt x="14565" y="7726"/>
                  <a:pt x="14603" y="7725"/>
                  <a:pt x="14639" y="7730"/>
                </a:cubicBezTo>
                <a:cubicBezTo>
                  <a:pt x="14644" y="7730"/>
                  <a:pt x="14649" y="7731"/>
                  <a:pt x="14654" y="7734"/>
                </a:cubicBezTo>
                <a:cubicBezTo>
                  <a:pt x="14681" y="7736"/>
                  <a:pt x="14708" y="7743"/>
                  <a:pt x="14732" y="7759"/>
                </a:cubicBezTo>
                <a:cubicBezTo>
                  <a:pt x="14754" y="7760"/>
                  <a:pt x="14774" y="7769"/>
                  <a:pt x="14792" y="7781"/>
                </a:cubicBezTo>
                <a:cubicBezTo>
                  <a:pt x="14836" y="7802"/>
                  <a:pt x="14874" y="7833"/>
                  <a:pt x="14903" y="7875"/>
                </a:cubicBezTo>
                <a:lnTo>
                  <a:pt x="14908" y="7879"/>
                </a:lnTo>
                <a:lnTo>
                  <a:pt x="14909" y="7880"/>
                </a:lnTo>
                <a:lnTo>
                  <a:pt x="14925" y="7895"/>
                </a:lnTo>
                <a:cubicBezTo>
                  <a:pt x="14927" y="7899"/>
                  <a:pt x="14930" y="7903"/>
                  <a:pt x="14930" y="7908"/>
                </a:cubicBezTo>
                <a:lnTo>
                  <a:pt x="16937" y="10439"/>
                </a:lnTo>
                <a:cubicBezTo>
                  <a:pt x="17075" y="10612"/>
                  <a:pt x="17045" y="10864"/>
                  <a:pt x="16871" y="11001"/>
                </a:cubicBezTo>
                <a:cubicBezTo>
                  <a:pt x="16698" y="11138"/>
                  <a:pt x="16445" y="11109"/>
                  <a:pt x="16308" y="10935"/>
                </a:cubicBezTo>
                <a:lnTo>
                  <a:pt x="14519" y="8679"/>
                </a:lnTo>
                <a:lnTo>
                  <a:pt x="12899" y="9842"/>
                </a:lnTo>
                <a:cubicBezTo>
                  <a:pt x="12849" y="9878"/>
                  <a:pt x="12794" y="9900"/>
                  <a:pt x="12737" y="9908"/>
                </a:cubicBezTo>
                <a:cubicBezTo>
                  <a:pt x="12568" y="10027"/>
                  <a:pt x="12334" y="9993"/>
                  <a:pt x="12203" y="9828"/>
                </a:cubicBezTo>
                <a:lnTo>
                  <a:pt x="10346" y="7494"/>
                </a:lnTo>
                <a:lnTo>
                  <a:pt x="8260" y="9575"/>
                </a:lnTo>
                <a:cubicBezTo>
                  <a:pt x="8177" y="9658"/>
                  <a:pt x="8067" y="9697"/>
                  <a:pt x="7958" y="9689"/>
                </a:cubicBezTo>
                <a:cubicBezTo>
                  <a:pt x="7849" y="9697"/>
                  <a:pt x="7738" y="9658"/>
                  <a:pt x="7655" y="9575"/>
                </a:cubicBezTo>
                <a:lnTo>
                  <a:pt x="4467" y="6394"/>
                </a:lnTo>
                <a:cubicBezTo>
                  <a:pt x="4310" y="6238"/>
                  <a:pt x="4310" y="5985"/>
                  <a:pt x="4467" y="5829"/>
                </a:cubicBezTo>
                <a:cubicBezTo>
                  <a:pt x="4545" y="5750"/>
                  <a:pt x="4648" y="5711"/>
                  <a:pt x="4750" y="5711"/>
                </a:cubicBezTo>
                <a:close/>
                <a:moveTo>
                  <a:pt x="18600" y="4652"/>
                </a:moveTo>
                <a:lnTo>
                  <a:pt x="3000" y="4652"/>
                </a:lnTo>
                <a:lnTo>
                  <a:pt x="3000" y="12313"/>
                </a:lnTo>
                <a:lnTo>
                  <a:pt x="18600" y="12313"/>
                </a:lnTo>
                <a:close/>
                <a:moveTo>
                  <a:pt x="19920" y="3455"/>
                </a:moveTo>
                <a:lnTo>
                  <a:pt x="19920" y="13511"/>
                </a:lnTo>
                <a:lnTo>
                  <a:pt x="1680" y="13511"/>
                </a:lnTo>
                <a:lnTo>
                  <a:pt x="1680" y="3455"/>
                </a:lnTo>
                <a:close/>
                <a:moveTo>
                  <a:pt x="10800" y="0"/>
                </a:moveTo>
                <a:cubicBezTo>
                  <a:pt x="10270" y="0"/>
                  <a:pt x="9840" y="429"/>
                  <a:pt x="9840" y="958"/>
                </a:cubicBezTo>
                <a:lnTo>
                  <a:pt x="9840" y="1779"/>
                </a:lnTo>
                <a:lnTo>
                  <a:pt x="0" y="1779"/>
                </a:lnTo>
                <a:lnTo>
                  <a:pt x="0" y="15187"/>
                </a:lnTo>
                <a:lnTo>
                  <a:pt x="5681" y="15187"/>
                </a:lnTo>
                <a:lnTo>
                  <a:pt x="2158" y="21600"/>
                </a:lnTo>
                <a:lnTo>
                  <a:pt x="4144" y="21600"/>
                </a:lnTo>
                <a:lnTo>
                  <a:pt x="7666" y="15187"/>
                </a:lnTo>
                <a:lnTo>
                  <a:pt x="13934" y="15187"/>
                </a:lnTo>
                <a:lnTo>
                  <a:pt x="17457" y="21600"/>
                </a:lnTo>
                <a:lnTo>
                  <a:pt x="19442" y="21600"/>
                </a:lnTo>
                <a:lnTo>
                  <a:pt x="15919" y="15187"/>
                </a:lnTo>
                <a:lnTo>
                  <a:pt x="21600" y="15187"/>
                </a:lnTo>
                <a:lnTo>
                  <a:pt x="21600" y="1779"/>
                </a:lnTo>
                <a:lnTo>
                  <a:pt x="11760" y="1779"/>
                </a:lnTo>
                <a:lnTo>
                  <a:pt x="11760" y="958"/>
                </a:lnTo>
                <a:cubicBezTo>
                  <a:pt x="11760" y="429"/>
                  <a:pt x="11330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98" name="Group 23"/>
          <p:cNvGrpSpPr/>
          <p:nvPr/>
        </p:nvGrpSpPr>
        <p:grpSpPr>
          <a:xfrm rot="9853857">
            <a:off x="9867818" y="3508032"/>
            <a:ext cx="607353" cy="958986"/>
            <a:chOff x="0" y="0"/>
            <a:chExt cx="607352" cy="958984"/>
          </a:xfrm>
        </p:grpSpPr>
        <p:sp>
          <p:nvSpPr>
            <p:cNvPr id="382" name="Freeform: Shape 24"/>
            <p:cNvSpPr/>
            <p:nvPr/>
          </p:nvSpPr>
          <p:spPr>
            <a:xfrm>
              <a:off x="-1" y="7748"/>
              <a:ext cx="607354" cy="85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37" y="21600"/>
                  </a:moveTo>
                  <a:lnTo>
                    <a:pt x="863" y="21600"/>
                  </a:lnTo>
                  <a:cubicBezTo>
                    <a:pt x="385" y="21600"/>
                    <a:pt x="0" y="21325"/>
                    <a:pt x="0" y="20984"/>
                  </a:cubicBezTo>
                  <a:lnTo>
                    <a:pt x="0" y="616"/>
                  </a:lnTo>
                  <a:cubicBezTo>
                    <a:pt x="0" y="275"/>
                    <a:pt x="385" y="0"/>
                    <a:pt x="863" y="0"/>
                  </a:cubicBezTo>
                  <a:lnTo>
                    <a:pt x="20737" y="0"/>
                  </a:lnTo>
                  <a:cubicBezTo>
                    <a:pt x="21215" y="0"/>
                    <a:pt x="21600" y="275"/>
                    <a:pt x="21600" y="616"/>
                  </a:cubicBezTo>
                  <a:lnTo>
                    <a:pt x="21600" y="20984"/>
                  </a:lnTo>
                  <a:cubicBezTo>
                    <a:pt x="21600" y="21322"/>
                    <a:pt x="21215" y="21600"/>
                    <a:pt x="20737" y="21600"/>
                  </a:cubicBezTo>
                  <a:close/>
                </a:path>
              </a:pathLst>
            </a:custGeom>
            <a:solidFill>
              <a:srgbClr val="3232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3" name="Freeform: Shape 25"/>
            <p:cNvSpPr/>
            <p:nvPr/>
          </p:nvSpPr>
          <p:spPr>
            <a:xfrm>
              <a:off x="-1" y="23247"/>
              <a:ext cx="607354" cy="85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37" y="21600"/>
                  </a:moveTo>
                  <a:lnTo>
                    <a:pt x="863" y="21600"/>
                  </a:lnTo>
                  <a:cubicBezTo>
                    <a:pt x="385" y="21600"/>
                    <a:pt x="0" y="21325"/>
                    <a:pt x="0" y="20984"/>
                  </a:cubicBezTo>
                  <a:lnTo>
                    <a:pt x="0" y="616"/>
                  </a:lnTo>
                  <a:cubicBezTo>
                    <a:pt x="0" y="275"/>
                    <a:pt x="385" y="0"/>
                    <a:pt x="863" y="0"/>
                  </a:cubicBezTo>
                  <a:lnTo>
                    <a:pt x="20737" y="0"/>
                  </a:lnTo>
                  <a:cubicBezTo>
                    <a:pt x="21215" y="0"/>
                    <a:pt x="21600" y="275"/>
                    <a:pt x="21600" y="616"/>
                  </a:cubicBezTo>
                  <a:lnTo>
                    <a:pt x="21600" y="20984"/>
                  </a:lnTo>
                  <a:cubicBezTo>
                    <a:pt x="21600" y="21322"/>
                    <a:pt x="21215" y="21600"/>
                    <a:pt x="20737" y="21600"/>
                  </a:cubicBezTo>
                  <a:close/>
                </a:path>
              </a:pathLst>
            </a:custGeom>
            <a:solidFill>
              <a:srgbClr val="5250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4" name="Freeform: Shape 26"/>
            <p:cNvSpPr/>
            <p:nvPr/>
          </p:nvSpPr>
          <p:spPr>
            <a:xfrm>
              <a:off x="65940" y="875206"/>
              <a:ext cx="475619" cy="83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03" y="21600"/>
                  </a:moveTo>
                  <a:lnTo>
                    <a:pt x="790" y="21600"/>
                  </a:lnTo>
                  <a:cubicBezTo>
                    <a:pt x="352" y="21600"/>
                    <a:pt x="0" y="19602"/>
                    <a:pt x="0" y="17114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7114"/>
                  </a:lnTo>
                  <a:cubicBezTo>
                    <a:pt x="21593" y="19602"/>
                    <a:pt x="21241" y="21600"/>
                    <a:pt x="20803" y="21600"/>
                  </a:cubicBezTo>
                  <a:close/>
                </a:path>
              </a:pathLst>
            </a:custGeom>
            <a:solidFill>
              <a:srgbClr val="A4CD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5" name="Freeform: Shape 27"/>
            <p:cNvSpPr/>
            <p:nvPr/>
          </p:nvSpPr>
          <p:spPr>
            <a:xfrm>
              <a:off x="81292" y="0"/>
              <a:ext cx="467285" cy="14329"/>
            </a:xfrm>
            <a:prstGeom prst="rect">
              <a:avLst/>
            </a:prstGeom>
            <a:solidFill>
              <a:srgbClr val="A4CD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6" name="Freeform: Shape 28"/>
            <p:cNvSpPr/>
            <p:nvPr/>
          </p:nvSpPr>
          <p:spPr>
            <a:xfrm>
              <a:off x="102328" y="116967"/>
              <a:ext cx="376972" cy="6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574" fill="norm" stroke="1" extrusionOk="0">
                  <a:moveTo>
                    <a:pt x="1088" y="20327"/>
                  </a:moveTo>
                  <a:cubicBezTo>
                    <a:pt x="167" y="16790"/>
                    <a:pt x="-165" y="12734"/>
                    <a:pt x="76" y="7687"/>
                  </a:cubicBezTo>
                  <a:cubicBezTo>
                    <a:pt x="275" y="3490"/>
                    <a:pt x="930" y="424"/>
                    <a:pt x="1694" y="94"/>
                  </a:cubicBezTo>
                  <a:cubicBezTo>
                    <a:pt x="1818" y="47"/>
                    <a:pt x="1943" y="0"/>
                    <a:pt x="2067" y="0"/>
                  </a:cubicBezTo>
                  <a:cubicBezTo>
                    <a:pt x="7834" y="0"/>
                    <a:pt x="13593" y="0"/>
                    <a:pt x="19360" y="0"/>
                  </a:cubicBezTo>
                  <a:cubicBezTo>
                    <a:pt x="20605" y="0"/>
                    <a:pt x="21435" y="4575"/>
                    <a:pt x="21394" y="11083"/>
                  </a:cubicBezTo>
                  <a:cubicBezTo>
                    <a:pt x="21369" y="14620"/>
                    <a:pt x="21045" y="17261"/>
                    <a:pt x="20580" y="19478"/>
                  </a:cubicBezTo>
                  <a:cubicBezTo>
                    <a:pt x="20298" y="21081"/>
                    <a:pt x="19933" y="21553"/>
                    <a:pt x="19560" y="21553"/>
                  </a:cubicBezTo>
                  <a:cubicBezTo>
                    <a:pt x="13676" y="21600"/>
                    <a:pt x="7793" y="21553"/>
                    <a:pt x="1910" y="21553"/>
                  </a:cubicBezTo>
                  <a:cubicBezTo>
                    <a:pt x="1627" y="21553"/>
                    <a:pt x="1329" y="21459"/>
                    <a:pt x="1088" y="20327"/>
                  </a:cubicBezTo>
                  <a:close/>
                </a:path>
              </a:pathLst>
            </a:custGeom>
            <a:solidFill>
              <a:srgbClr val="E7EBF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7" name="Freeform: Shape 29"/>
            <p:cNvSpPr/>
            <p:nvPr/>
          </p:nvSpPr>
          <p:spPr>
            <a:xfrm>
              <a:off x="54238" y="92257"/>
              <a:ext cx="16240" cy="114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600" fill="norm" stroke="1" extrusionOk="0">
                  <a:moveTo>
                    <a:pt x="20841" y="10924"/>
                  </a:moveTo>
                  <a:cubicBezTo>
                    <a:pt x="20841" y="14041"/>
                    <a:pt x="20459" y="17159"/>
                    <a:pt x="21033" y="20276"/>
                  </a:cubicBezTo>
                  <a:cubicBezTo>
                    <a:pt x="21224" y="21490"/>
                    <a:pt x="17019" y="21600"/>
                    <a:pt x="10519" y="21600"/>
                  </a:cubicBezTo>
                  <a:cubicBezTo>
                    <a:pt x="4020" y="21600"/>
                    <a:pt x="-185" y="21545"/>
                    <a:pt x="6" y="20303"/>
                  </a:cubicBezTo>
                  <a:cubicBezTo>
                    <a:pt x="388" y="13986"/>
                    <a:pt x="388" y="7641"/>
                    <a:pt x="6" y="1324"/>
                  </a:cubicBezTo>
                  <a:cubicBezTo>
                    <a:pt x="6" y="110"/>
                    <a:pt x="3638" y="0"/>
                    <a:pt x="10519" y="0"/>
                  </a:cubicBezTo>
                  <a:cubicBezTo>
                    <a:pt x="17019" y="0"/>
                    <a:pt x="21415" y="55"/>
                    <a:pt x="21224" y="1297"/>
                  </a:cubicBezTo>
                  <a:cubicBezTo>
                    <a:pt x="20459" y="4497"/>
                    <a:pt x="20841" y="7724"/>
                    <a:pt x="20841" y="10924"/>
                  </a:cubicBezTo>
                  <a:close/>
                </a:path>
              </a:pathLst>
            </a:custGeom>
            <a:solidFill>
              <a:srgbClr val="EE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8" name="Freeform: Shape 30"/>
            <p:cNvSpPr/>
            <p:nvPr/>
          </p:nvSpPr>
          <p:spPr>
            <a:xfrm>
              <a:off x="502957" y="121499"/>
              <a:ext cx="58929" cy="58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10800" y="21600"/>
                  </a:moveTo>
                  <a:cubicBezTo>
                    <a:pt x="4788" y="21600"/>
                    <a:pt x="53" y="16991"/>
                    <a:pt x="0" y="11095"/>
                  </a:cubicBezTo>
                  <a:cubicBezTo>
                    <a:pt x="-53" y="4717"/>
                    <a:pt x="4522" y="54"/>
                    <a:pt x="10747" y="0"/>
                  </a:cubicBezTo>
                  <a:cubicBezTo>
                    <a:pt x="16652" y="0"/>
                    <a:pt x="21387" y="4663"/>
                    <a:pt x="21441" y="10666"/>
                  </a:cubicBezTo>
                  <a:cubicBezTo>
                    <a:pt x="21547" y="16723"/>
                    <a:pt x="16759" y="21600"/>
                    <a:pt x="10800" y="21600"/>
                  </a:cubicBezTo>
                  <a:close/>
                </a:path>
              </a:pathLst>
            </a:custGeom>
            <a:solidFill>
              <a:srgbClr val="D7E0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9" name="Freeform: Shape 31"/>
            <p:cNvSpPr/>
            <p:nvPr/>
          </p:nvSpPr>
          <p:spPr>
            <a:xfrm>
              <a:off x="102328" y="302506"/>
              <a:ext cx="376972" cy="6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574" fill="norm" stroke="1" extrusionOk="0">
                  <a:moveTo>
                    <a:pt x="1088" y="20327"/>
                  </a:moveTo>
                  <a:cubicBezTo>
                    <a:pt x="167" y="16790"/>
                    <a:pt x="-165" y="12734"/>
                    <a:pt x="76" y="7687"/>
                  </a:cubicBezTo>
                  <a:cubicBezTo>
                    <a:pt x="275" y="3490"/>
                    <a:pt x="930" y="424"/>
                    <a:pt x="1694" y="94"/>
                  </a:cubicBezTo>
                  <a:cubicBezTo>
                    <a:pt x="1818" y="47"/>
                    <a:pt x="1943" y="0"/>
                    <a:pt x="2067" y="0"/>
                  </a:cubicBezTo>
                  <a:cubicBezTo>
                    <a:pt x="7834" y="0"/>
                    <a:pt x="13593" y="0"/>
                    <a:pt x="19360" y="0"/>
                  </a:cubicBezTo>
                  <a:cubicBezTo>
                    <a:pt x="20605" y="0"/>
                    <a:pt x="21435" y="4575"/>
                    <a:pt x="21394" y="11083"/>
                  </a:cubicBezTo>
                  <a:cubicBezTo>
                    <a:pt x="21369" y="14620"/>
                    <a:pt x="21045" y="17261"/>
                    <a:pt x="20580" y="19478"/>
                  </a:cubicBezTo>
                  <a:cubicBezTo>
                    <a:pt x="20298" y="21081"/>
                    <a:pt x="19933" y="21553"/>
                    <a:pt x="19560" y="21553"/>
                  </a:cubicBezTo>
                  <a:cubicBezTo>
                    <a:pt x="13676" y="21600"/>
                    <a:pt x="7793" y="21553"/>
                    <a:pt x="1910" y="21553"/>
                  </a:cubicBezTo>
                  <a:cubicBezTo>
                    <a:pt x="1627" y="21553"/>
                    <a:pt x="1329" y="21459"/>
                    <a:pt x="1088" y="20327"/>
                  </a:cubicBezTo>
                  <a:close/>
                </a:path>
              </a:pathLst>
            </a:custGeom>
            <a:solidFill>
              <a:srgbClr val="E7EBF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0" name="Freeform: Shape 32"/>
            <p:cNvSpPr/>
            <p:nvPr/>
          </p:nvSpPr>
          <p:spPr>
            <a:xfrm>
              <a:off x="54238" y="277797"/>
              <a:ext cx="16240" cy="114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600" fill="norm" stroke="1" extrusionOk="0">
                  <a:moveTo>
                    <a:pt x="20841" y="10924"/>
                  </a:moveTo>
                  <a:cubicBezTo>
                    <a:pt x="20841" y="14041"/>
                    <a:pt x="20459" y="17159"/>
                    <a:pt x="21033" y="20276"/>
                  </a:cubicBezTo>
                  <a:cubicBezTo>
                    <a:pt x="21224" y="21490"/>
                    <a:pt x="17019" y="21600"/>
                    <a:pt x="10519" y="21600"/>
                  </a:cubicBezTo>
                  <a:cubicBezTo>
                    <a:pt x="4020" y="21600"/>
                    <a:pt x="-185" y="21545"/>
                    <a:pt x="6" y="20303"/>
                  </a:cubicBezTo>
                  <a:cubicBezTo>
                    <a:pt x="388" y="13986"/>
                    <a:pt x="388" y="7641"/>
                    <a:pt x="6" y="1324"/>
                  </a:cubicBezTo>
                  <a:cubicBezTo>
                    <a:pt x="6" y="110"/>
                    <a:pt x="3638" y="0"/>
                    <a:pt x="10519" y="0"/>
                  </a:cubicBezTo>
                  <a:cubicBezTo>
                    <a:pt x="17019" y="0"/>
                    <a:pt x="21415" y="55"/>
                    <a:pt x="21224" y="1297"/>
                  </a:cubicBezTo>
                  <a:cubicBezTo>
                    <a:pt x="20459" y="4497"/>
                    <a:pt x="20841" y="7724"/>
                    <a:pt x="20841" y="10924"/>
                  </a:cubicBezTo>
                  <a:close/>
                </a:path>
              </a:pathLst>
            </a:custGeom>
            <a:solidFill>
              <a:srgbClr val="EE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1" name="Freeform: Shape 33"/>
            <p:cNvSpPr/>
            <p:nvPr/>
          </p:nvSpPr>
          <p:spPr>
            <a:xfrm>
              <a:off x="502957" y="307185"/>
              <a:ext cx="58929" cy="58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10800" y="21600"/>
                  </a:moveTo>
                  <a:cubicBezTo>
                    <a:pt x="4788" y="21600"/>
                    <a:pt x="53" y="16991"/>
                    <a:pt x="0" y="11095"/>
                  </a:cubicBezTo>
                  <a:cubicBezTo>
                    <a:pt x="-53" y="4717"/>
                    <a:pt x="4522" y="54"/>
                    <a:pt x="10747" y="0"/>
                  </a:cubicBezTo>
                  <a:cubicBezTo>
                    <a:pt x="16652" y="0"/>
                    <a:pt x="21387" y="4663"/>
                    <a:pt x="21441" y="10666"/>
                  </a:cubicBezTo>
                  <a:cubicBezTo>
                    <a:pt x="21547" y="16669"/>
                    <a:pt x="16759" y="21546"/>
                    <a:pt x="10800" y="21600"/>
                  </a:cubicBezTo>
                  <a:close/>
                </a:path>
              </a:pathLst>
            </a:custGeom>
            <a:solidFill>
              <a:srgbClr val="D7E0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2" name="Freeform: Shape 34"/>
            <p:cNvSpPr/>
            <p:nvPr/>
          </p:nvSpPr>
          <p:spPr>
            <a:xfrm>
              <a:off x="109346" y="510269"/>
              <a:ext cx="376972" cy="6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574" fill="norm" stroke="1" extrusionOk="0">
                  <a:moveTo>
                    <a:pt x="1088" y="20327"/>
                  </a:moveTo>
                  <a:cubicBezTo>
                    <a:pt x="167" y="16790"/>
                    <a:pt x="-165" y="12734"/>
                    <a:pt x="76" y="7687"/>
                  </a:cubicBezTo>
                  <a:cubicBezTo>
                    <a:pt x="275" y="3490"/>
                    <a:pt x="930" y="424"/>
                    <a:pt x="1694" y="94"/>
                  </a:cubicBezTo>
                  <a:cubicBezTo>
                    <a:pt x="1818" y="47"/>
                    <a:pt x="1943" y="0"/>
                    <a:pt x="2067" y="0"/>
                  </a:cubicBezTo>
                  <a:cubicBezTo>
                    <a:pt x="7834" y="0"/>
                    <a:pt x="13593" y="0"/>
                    <a:pt x="19360" y="0"/>
                  </a:cubicBezTo>
                  <a:cubicBezTo>
                    <a:pt x="20605" y="0"/>
                    <a:pt x="21435" y="4575"/>
                    <a:pt x="21394" y="11083"/>
                  </a:cubicBezTo>
                  <a:cubicBezTo>
                    <a:pt x="21369" y="14620"/>
                    <a:pt x="21045" y="17261"/>
                    <a:pt x="20580" y="19478"/>
                  </a:cubicBezTo>
                  <a:cubicBezTo>
                    <a:pt x="20298" y="21081"/>
                    <a:pt x="19933" y="21553"/>
                    <a:pt x="19560" y="21553"/>
                  </a:cubicBezTo>
                  <a:cubicBezTo>
                    <a:pt x="13676" y="21600"/>
                    <a:pt x="7793" y="21553"/>
                    <a:pt x="1910" y="21553"/>
                  </a:cubicBezTo>
                  <a:cubicBezTo>
                    <a:pt x="1619" y="21553"/>
                    <a:pt x="1329" y="21459"/>
                    <a:pt x="1088" y="20327"/>
                  </a:cubicBezTo>
                  <a:close/>
                </a:path>
              </a:pathLst>
            </a:custGeom>
            <a:solidFill>
              <a:srgbClr val="E7EBF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3" name="Freeform: Shape 35"/>
            <p:cNvSpPr/>
            <p:nvPr/>
          </p:nvSpPr>
          <p:spPr>
            <a:xfrm>
              <a:off x="61110" y="485560"/>
              <a:ext cx="16240" cy="114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600" fill="norm" stroke="1" extrusionOk="0">
                  <a:moveTo>
                    <a:pt x="20842" y="10924"/>
                  </a:moveTo>
                  <a:cubicBezTo>
                    <a:pt x="20842" y="14041"/>
                    <a:pt x="20459" y="17159"/>
                    <a:pt x="21033" y="20276"/>
                  </a:cubicBezTo>
                  <a:cubicBezTo>
                    <a:pt x="21224" y="21490"/>
                    <a:pt x="17019" y="21600"/>
                    <a:pt x="10519" y="21600"/>
                  </a:cubicBezTo>
                  <a:cubicBezTo>
                    <a:pt x="4020" y="21600"/>
                    <a:pt x="-185" y="21545"/>
                    <a:pt x="6" y="20303"/>
                  </a:cubicBezTo>
                  <a:cubicBezTo>
                    <a:pt x="388" y="13986"/>
                    <a:pt x="388" y="7641"/>
                    <a:pt x="6" y="1324"/>
                  </a:cubicBezTo>
                  <a:cubicBezTo>
                    <a:pt x="6" y="110"/>
                    <a:pt x="3638" y="0"/>
                    <a:pt x="10519" y="0"/>
                  </a:cubicBezTo>
                  <a:cubicBezTo>
                    <a:pt x="17019" y="0"/>
                    <a:pt x="21415" y="55"/>
                    <a:pt x="21224" y="1297"/>
                  </a:cubicBezTo>
                  <a:cubicBezTo>
                    <a:pt x="20459" y="4524"/>
                    <a:pt x="20842" y="7724"/>
                    <a:pt x="20842" y="10924"/>
                  </a:cubicBezTo>
                  <a:close/>
                </a:path>
              </a:pathLst>
            </a:custGeom>
            <a:solidFill>
              <a:srgbClr val="EE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4" name="Freeform: Shape 36"/>
            <p:cNvSpPr/>
            <p:nvPr/>
          </p:nvSpPr>
          <p:spPr>
            <a:xfrm>
              <a:off x="509829" y="514948"/>
              <a:ext cx="58935" cy="58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fill="norm" stroke="1" extrusionOk="0">
                  <a:moveTo>
                    <a:pt x="10773" y="21600"/>
                  </a:moveTo>
                  <a:cubicBezTo>
                    <a:pt x="4777" y="21600"/>
                    <a:pt x="53" y="16991"/>
                    <a:pt x="0" y="11095"/>
                  </a:cubicBezTo>
                  <a:cubicBezTo>
                    <a:pt x="-53" y="4717"/>
                    <a:pt x="4511" y="54"/>
                    <a:pt x="10720" y="0"/>
                  </a:cubicBezTo>
                  <a:cubicBezTo>
                    <a:pt x="16611" y="0"/>
                    <a:pt x="21335" y="4663"/>
                    <a:pt x="21388" y="10666"/>
                  </a:cubicBezTo>
                  <a:cubicBezTo>
                    <a:pt x="21547" y="16669"/>
                    <a:pt x="16771" y="21546"/>
                    <a:pt x="10773" y="21600"/>
                  </a:cubicBezTo>
                  <a:close/>
                </a:path>
              </a:pathLst>
            </a:custGeom>
            <a:solidFill>
              <a:srgbClr val="D7E0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5" name="Freeform: Shape 37"/>
            <p:cNvSpPr/>
            <p:nvPr/>
          </p:nvSpPr>
          <p:spPr>
            <a:xfrm>
              <a:off x="109346" y="709406"/>
              <a:ext cx="376972" cy="6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574" fill="norm" stroke="1" extrusionOk="0">
                  <a:moveTo>
                    <a:pt x="1088" y="20327"/>
                  </a:moveTo>
                  <a:cubicBezTo>
                    <a:pt x="167" y="16790"/>
                    <a:pt x="-165" y="12734"/>
                    <a:pt x="76" y="7687"/>
                  </a:cubicBezTo>
                  <a:cubicBezTo>
                    <a:pt x="275" y="3490"/>
                    <a:pt x="930" y="424"/>
                    <a:pt x="1694" y="94"/>
                  </a:cubicBezTo>
                  <a:cubicBezTo>
                    <a:pt x="1818" y="47"/>
                    <a:pt x="1943" y="0"/>
                    <a:pt x="2067" y="0"/>
                  </a:cubicBezTo>
                  <a:cubicBezTo>
                    <a:pt x="7834" y="0"/>
                    <a:pt x="13593" y="0"/>
                    <a:pt x="19360" y="0"/>
                  </a:cubicBezTo>
                  <a:cubicBezTo>
                    <a:pt x="20605" y="0"/>
                    <a:pt x="21435" y="4575"/>
                    <a:pt x="21394" y="11083"/>
                  </a:cubicBezTo>
                  <a:cubicBezTo>
                    <a:pt x="21369" y="14620"/>
                    <a:pt x="21045" y="17261"/>
                    <a:pt x="20580" y="19478"/>
                  </a:cubicBezTo>
                  <a:cubicBezTo>
                    <a:pt x="20298" y="21081"/>
                    <a:pt x="19933" y="21553"/>
                    <a:pt x="19560" y="21553"/>
                  </a:cubicBezTo>
                  <a:cubicBezTo>
                    <a:pt x="13676" y="21600"/>
                    <a:pt x="7793" y="21553"/>
                    <a:pt x="1910" y="21553"/>
                  </a:cubicBezTo>
                  <a:cubicBezTo>
                    <a:pt x="1619" y="21553"/>
                    <a:pt x="1329" y="21459"/>
                    <a:pt x="1088" y="20327"/>
                  </a:cubicBezTo>
                  <a:close/>
                </a:path>
              </a:pathLst>
            </a:custGeom>
            <a:solidFill>
              <a:srgbClr val="E7EBF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6" name="Freeform: Shape 38"/>
            <p:cNvSpPr/>
            <p:nvPr/>
          </p:nvSpPr>
          <p:spPr>
            <a:xfrm>
              <a:off x="61110" y="684696"/>
              <a:ext cx="16240" cy="114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600" fill="norm" stroke="1" extrusionOk="0">
                  <a:moveTo>
                    <a:pt x="20842" y="10924"/>
                  </a:moveTo>
                  <a:cubicBezTo>
                    <a:pt x="20842" y="14041"/>
                    <a:pt x="20459" y="17159"/>
                    <a:pt x="21033" y="20276"/>
                  </a:cubicBezTo>
                  <a:cubicBezTo>
                    <a:pt x="21224" y="21490"/>
                    <a:pt x="17019" y="21600"/>
                    <a:pt x="10519" y="21600"/>
                  </a:cubicBezTo>
                  <a:cubicBezTo>
                    <a:pt x="4020" y="21600"/>
                    <a:pt x="-185" y="21545"/>
                    <a:pt x="6" y="20303"/>
                  </a:cubicBezTo>
                  <a:cubicBezTo>
                    <a:pt x="388" y="13986"/>
                    <a:pt x="388" y="7641"/>
                    <a:pt x="6" y="1324"/>
                  </a:cubicBezTo>
                  <a:cubicBezTo>
                    <a:pt x="6" y="110"/>
                    <a:pt x="3638" y="0"/>
                    <a:pt x="10519" y="0"/>
                  </a:cubicBezTo>
                  <a:cubicBezTo>
                    <a:pt x="17019" y="0"/>
                    <a:pt x="21415" y="55"/>
                    <a:pt x="21224" y="1297"/>
                  </a:cubicBezTo>
                  <a:cubicBezTo>
                    <a:pt x="20459" y="4497"/>
                    <a:pt x="20842" y="7724"/>
                    <a:pt x="20842" y="10924"/>
                  </a:cubicBezTo>
                  <a:close/>
                </a:path>
              </a:pathLst>
            </a:custGeom>
            <a:solidFill>
              <a:srgbClr val="EE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7" name="Freeform: Shape 39"/>
            <p:cNvSpPr/>
            <p:nvPr/>
          </p:nvSpPr>
          <p:spPr>
            <a:xfrm>
              <a:off x="509829" y="714084"/>
              <a:ext cx="58935" cy="58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fill="norm" stroke="1" extrusionOk="0">
                  <a:moveTo>
                    <a:pt x="10773" y="21600"/>
                  </a:moveTo>
                  <a:cubicBezTo>
                    <a:pt x="4777" y="21600"/>
                    <a:pt x="53" y="16991"/>
                    <a:pt x="0" y="11095"/>
                  </a:cubicBezTo>
                  <a:cubicBezTo>
                    <a:pt x="-53" y="4717"/>
                    <a:pt x="4511" y="54"/>
                    <a:pt x="10720" y="0"/>
                  </a:cubicBezTo>
                  <a:cubicBezTo>
                    <a:pt x="16611" y="0"/>
                    <a:pt x="21335" y="4663"/>
                    <a:pt x="21388" y="10666"/>
                  </a:cubicBezTo>
                  <a:cubicBezTo>
                    <a:pt x="21547" y="16669"/>
                    <a:pt x="16771" y="21546"/>
                    <a:pt x="10773" y="21600"/>
                  </a:cubicBezTo>
                  <a:close/>
                </a:path>
              </a:pathLst>
            </a:custGeom>
            <a:solidFill>
              <a:srgbClr val="D7E0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roup 117"/>
          <p:cNvGrpSpPr/>
          <p:nvPr/>
        </p:nvGrpSpPr>
        <p:grpSpPr>
          <a:xfrm>
            <a:off x="9672511" y="3435269"/>
            <a:ext cx="3359760" cy="1848180"/>
            <a:chOff x="0" y="0"/>
            <a:chExt cx="3359758" cy="1848178"/>
          </a:xfrm>
        </p:grpSpPr>
        <p:sp>
          <p:nvSpPr>
            <p:cNvPr id="400" name="Freeform: Shape 118"/>
            <p:cNvSpPr/>
            <p:nvPr/>
          </p:nvSpPr>
          <p:spPr>
            <a:xfrm>
              <a:off x="19220" y="1752079"/>
              <a:ext cx="3319269" cy="9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87" y="21600"/>
                  </a:moveTo>
                  <a:cubicBezTo>
                    <a:pt x="20987" y="21600"/>
                    <a:pt x="21425" y="19872"/>
                    <a:pt x="21600" y="6912"/>
                  </a:cubicBezTo>
                  <a:cubicBezTo>
                    <a:pt x="21600" y="3024"/>
                    <a:pt x="21512" y="0"/>
                    <a:pt x="21400" y="0"/>
                  </a:cubicBezTo>
                  <a:lnTo>
                    <a:pt x="488" y="2592"/>
                  </a:lnTo>
                  <a:lnTo>
                    <a:pt x="213" y="2592"/>
                  </a:lnTo>
                  <a:cubicBezTo>
                    <a:pt x="100" y="2592"/>
                    <a:pt x="0" y="5184"/>
                    <a:pt x="0" y="8640"/>
                  </a:cubicBezTo>
                  <a:cubicBezTo>
                    <a:pt x="138" y="17280"/>
                    <a:pt x="438" y="20304"/>
                    <a:pt x="575" y="21168"/>
                  </a:cubicBezTo>
                  <a:lnTo>
                    <a:pt x="588" y="21600"/>
                  </a:lnTo>
                  <a:cubicBezTo>
                    <a:pt x="588" y="21600"/>
                    <a:pt x="588" y="21600"/>
                    <a:pt x="588" y="21600"/>
                  </a:cubicBezTo>
                  <a:lnTo>
                    <a:pt x="650" y="21600"/>
                  </a:lnTo>
                </a:path>
              </a:pathLst>
            </a:custGeom>
            <a:solidFill>
              <a:srgbClr val="5F67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1" name="Freeform: Shape 119"/>
            <p:cNvSpPr/>
            <p:nvPr/>
          </p:nvSpPr>
          <p:spPr>
            <a:xfrm>
              <a:off x="365177" y="8835"/>
              <a:ext cx="2631199" cy="1706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603"/>
                  </a:moveTo>
                  <a:cubicBezTo>
                    <a:pt x="21600" y="21138"/>
                    <a:pt x="21379" y="21600"/>
                    <a:pt x="21111" y="21600"/>
                  </a:cubicBezTo>
                  <a:lnTo>
                    <a:pt x="489" y="21600"/>
                  </a:lnTo>
                  <a:cubicBezTo>
                    <a:pt x="221" y="21600"/>
                    <a:pt x="0" y="21162"/>
                    <a:pt x="0" y="20603"/>
                  </a:cubicBezTo>
                  <a:lnTo>
                    <a:pt x="0" y="997"/>
                  </a:lnTo>
                  <a:cubicBezTo>
                    <a:pt x="0" y="462"/>
                    <a:pt x="221" y="0"/>
                    <a:pt x="489" y="0"/>
                  </a:cubicBezTo>
                  <a:lnTo>
                    <a:pt x="21111" y="0"/>
                  </a:lnTo>
                  <a:cubicBezTo>
                    <a:pt x="21379" y="0"/>
                    <a:pt x="21600" y="438"/>
                    <a:pt x="21600" y="997"/>
                  </a:cubicBezTo>
                  <a:lnTo>
                    <a:pt x="21600" y="20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2" name="Freeform: Shape 120"/>
            <p:cNvSpPr/>
            <p:nvPr/>
          </p:nvSpPr>
          <p:spPr>
            <a:xfrm>
              <a:off x="478575" y="114546"/>
              <a:ext cx="2400561" cy="1458788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3" name="Freeform: Shape 121"/>
            <p:cNvSpPr/>
            <p:nvPr/>
          </p:nvSpPr>
          <p:spPr>
            <a:xfrm>
              <a:off x="0" y="1671355"/>
              <a:ext cx="3359759" cy="114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397" fill="norm" stroke="1" extrusionOk="0">
                  <a:moveTo>
                    <a:pt x="555" y="0"/>
                  </a:moveTo>
                  <a:lnTo>
                    <a:pt x="21032" y="0"/>
                  </a:lnTo>
                  <a:cubicBezTo>
                    <a:pt x="21328" y="0"/>
                    <a:pt x="21575" y="7200"/>
                    <a:pt x="21575" y="15840"/>
                  </a:cubicBezTo>
                  <a:lnTo>
                    <a:pt x="21575" y="19080"/>
                  </a:lnTo>
                  <a:cubicBezTo>
                    <a:pt x="21575" y="19080"/>
                    <a:pt x="21600" y="21600"/>
                    <a:pt x="21378" y="20880"/>
                  </a:cubicBezTo>
                  <a:cubicBezTo>
                    <a:pt x="21365" y="20880"/>
                    <a:pt x="21353" y="20880"/>
                    <a:pt x="21341" y="20880"/>
                  </a:cubicBezTo>
                  <a:lnTo>
                    <a:pt x="284" y="20880"/>
                  </a:lnTo>
                  <a:cubicBezTo>
                    <a:pt x="247" y="20880"/>
                    <a:pt x="222" y="20880"/>
                    <a:pt x="185" y="21240"/>
                  </a:cubicBezTo>
                  <a:cubicBezTo>
                    <a:pt x="123" y="21600"/>
                    <a:pt x="12" y="21600"/>
                    <a:pt x="0" y="18360"/>
                  </a:cubicBezTo>
                  <a:lnTo>
                    <a:pt x="0" y="15480"/>
                  </a:lnTo>
                  <a:cubicBezTo>
                    <a:pt x="12" y="6840"/>
                    <a:pt x="247" y="0"/>
                    <a:pt x="555" y="0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4" name="Freeform: Shape 122"/>
            <p:cNvSpPr/>
            <p:nvPr/>
          </p:nvSpPr>
          <p:spPr>
            <a:xfrm>
              <a:off x="1443606" y="1671718"/>
              <a:ext cx="473154" cy="5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fill="norm" stroke="1" extrusionOk="0">
                  <a:moveTo>
                    <a:pt x="19182" y="20828"/>
                  </a:moveTo>
                  <a:lnTo>
                    <a:pt x="19267" y="20828"/>
                  </a:lnTo>
                  <a:lnTo>
                    <a:pt x="19496" y="20901"/>
                  </a:lnTo>
                  <a:lnTo>
                    <a:pt x="19459" y="20949"/>
                  </a:lnTo>
                  <a:cubicBezTo>
                    <a:pt x="19294" y="21021"/>
                    <a:pt x="19182" y="20828"/>
                    <a:pt x="19182" y="20828"/>
                  </a:cubicBezTo>
                  <a:close/>
                  <a:moveTo>
                    <a:pt x="1100" y="20057"/>
                  </a:moveTo>
                  <a:cubicBezTo>
                    <a:pt x="1271" y="20828"/>
                    <a:pt x="1356" y="20828"/>
                    <a:pt x="1527" y="20828"/>
                  </a:cubicBezTo>
                  <a:lnTo>
                    <a:pt x="1356" y="20828"/>
                  </a:lnTo>
                  <a:cubicBezTo>
                    <a:pt x="1271" y="20828"/>
                    <a:pt x="1185" y="20828"/>
                    <a:pt x="1100" y="20057"/>
                  </a:cubicBezTo>
                  <a:close/>
                  <a:moveTo>
                    <a:pt x="20802" y="0"/>
                  </a:moveTo>
                  <a:lnTo>
                    <a:pt x="20973" y="0"/>
                  </a:lnTo>
                  <a:cubicBezTo>
                    <a:pt x="21165" y="17936"/>
                    <a:pt x="20158" y="20684"/>
                    <a:pt x="19606" y="20937"/>
                  </a:cubicBezTo>
                  <a:lnTo>
                    <a:pt x="19496" y="20901"/>
                  </a:lnTo>
                  <a:lnTo>
                    <a:pt x="19740" y="20584"/>
                  </a:lnTo>
                  <a:cubicBezTo>
                    <a:pt x="20249" y="19454"/>
                    <a:pt x="20909" y="15235"/>
                    <a:pt x="20802" y="771"/>
                  </a:cubicBezTo>
                  <a:close/>
                  <a:moveTo>
                    <a:pt x="77" y="0"/>
                  </a:moveTo>
                  <a:lnTo>
                    <a:pt x="247" y="771"/>
                  </a:lnTo>
                  <a:cubicBezTo>
                    <a:pt x="247" y="771"/>
                    <a:pt x="-264" y="16971"/>
                    <a:pt x="1186" y="21600"/>
                  </a:cubicBezTo>
                  <a:cubicBezTo>
                    <a:pt x="-435" y="17742"/>
                    <a:pt x="77" y="0"/>
                    <a:pt x="77" y="0"/>
                  </a:cubicBez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407" name="Group 123"/>
            <p:cNvGrpSpPr/>
            <p:nvPr/>
          </p:nvGrpSpPr>
          <p:grpSpPr>
            <a:xfrm>
              <a:off x="146413" y="1720817"/>
              <a:ext cx="121018" cy="33693"/>
              <a:chOff x="0" y="0"/>
              <a:chExt cx="121017" cy="33691"/>
            </a:xfrm>
          </p:grpSpPr>
          <p:sp>
            <p:nvSpPr>
              <p:cNvPr id="405" name="Rectangle: Rounded Corners 128"/>
              <p:cNvSpPr/>
              <p:nvPr/>
            </p:nvSpPr>
            <p:spPr>
              <a:xfrm>
                <a:off x="0" y="0"/>
                <a:ext cx="121018" cy="33692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06" name="Rectangle: Rounded Corners 129"/>
              <p:cNvSpPr/>
              <p:nvPr/>
            </p:nvSpPr>
            <p:spPr>
              <a:xfrm>
                <a:off x="27324" y="8363"/>
                <a:ext cx="66369" cy="16160"/>
              </a:xfrm>
              <a:prstGeom prst="roundRect">
                <a:avLst>
                  <a:gd name="adj" fmla="val 2815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410" name="Group 124"/>
            <p:cNvGrpSpPr/>
            <p:nvPr/>
          </p:nvGrpSpPr>
          <p:grpSpPr>
            <a:xfrm>
              <a:off x="3027202" y="1720415"/>
              <a:ext cx="259026" cy="33692"/>
              <a:chOff x="0" y="0"/>
              <a:chExt cx="259024" cy="33691"/>
            </a:xfrm>
          </p:grpSpPr>
          <p:sp>
            <p:nvSpPr>
              <p:cNvPr id="408" name="Rectangle: Rounded Corners 126"/>
              <p:cNvSpPr/>
              <p:nvPr/>
            </p:nvSpPr>
            <p:spPr>
              <a:xfrm>
                <a:off x="0" y="0"/>
                <a:ext cx="259025" cy="33692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09" name="Rectangle: Rounded Corners 127"/>
              <p:cNvSpPr/>
              <p:nvPr/>
            </p:nvSpPr>
            <p:spPr>
              <a:xfrm>
                <a:off x="49313" y="8363"/>
                <a:ext cx="160399" cy="16160"/>
              </a:xfrm>
              <a:prstGeom prst="roundRect">
                <a:avLst>
                  <a:gd name="adj" fmla="val 2815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411" name="Freeform: Shape 125"/>
            <p:cNvSpPr/>
            <p:nvPr/>
          </p:nvSpPr>
          <p:spPr>
            <a:xfrm>
              <a:off x="1284031" y="0"/>
              <a:ext cx="1601832" cy="1587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35" y="0"/>
                  </a:moveTo>
                  <a:lnTo>
                    <a:pt x="21600" y="57"/>
                  </a:lnTo>
                  <a:cubicBezTo>
                    <a:pt x="21585" y="7189"/>
                    <a:pt x="21570" y="14468"/>
                    <a:pt x="21556" y="21600"/>
                  </a:cubicBezTo>
                  <a:lnTo>
                    <a:pt x="0" y="21600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413" name="Text Placeholder 1"/>
          <p:cNvSpPr txBox="1"/>
          <p:nvPr>
            <p:ph type="body" sz="quarter" idx="1"/>
          </p:nvPr>
        </p:nvSpPr>
        <p:spPr>
          <a:xfrm>
            <a:off x="3743717" y="464649"/>
            <a:ext cx="4704566" cy="724248"/>
          </a:xfrm>
          <a:prstGeom prst="rect">
            <a:avLst/>
          </a:prstGeom>
          <a:gradFill>
            <a:gsLst>
              <a:gs pos="0">
                <a:schemeClr val="accent4">
                  <a:lumOff val="31891"/>
                </a:schemeClr>
              </a:gs>
              <a:gs pos="50000">
                <a:srgbClr val="9E9E9E"/>
              </a:gs>
              <a:gs pos="100000">
                <a:schemeClr val="accent4">
                  <a:lumOff val="21073"/>
                </a:schemeClr>
              </a:gs>
            </a:gsLst>
            <a:lin ang="5400000"/>
          </a:gra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Dataset Features</a:t>
            </a:r>
          </a:p>
        </p:txBody>
      </p:sp>
      <p:sp>
        <p:nvSpPr>
          <p:cNvPr id="414" name="TextBox 3"/>
          <p:cNvSpPr txBox="1"/>
          <p:nvPr/>
        </p:nvSpPr>
        <p:spPr>
          <a:xfrm>
            <a:off x="349329" y="3301025"/>
            <a:ext cx="2135963" cy="28882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Protocols</a:t>
            </a:r>
          </a:p>
        </p:txBody>
      </p:sp>
      <p:sp>
        <p:nvSpPr>
          <p:cNvPr id="415" name="TextBox 4"/>
          <p:cNvSpPr txBox="1"/>
          <p:nvPr/>
        </p:nvSpPr>
        <p:spPr>
          <a:xfrm>
            <a:off x="349329" y="3757986"/>
            <a:ext cx="2135963" cy="28882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Domain name</a:t>
            </a:r>
          </a:p>
        </p:txBody>
      </p:sp>
      <p:sp>
        <p:nvSpPr>
          <p:cNvPr id="416" name="TextBox 5"/>
          <p:cNvSpPr txBox="1"/>
          <p:nvPr/>
        </p:nvSpPr>
        <p:spPr>
          <a:xfrm>
            <a:off x="349329" y="4214947"/>
            <a:ext cx="2135963" cy="28882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Path</a:t>
            </a:r>
          </a:p>
        </p:txBody>
      </p:sp>
      <p:sp>
        <p:nvSpPr>
          <p:cNvPr id="417" name="TextBox 6"/>
          <p:cNvSpPr txBox="1"/>
          <p:nvPr/>
        </p:nvSpPr>
        <p:spPr>
          <a:xfrm>
            <a:off x="349329" y="4671908"/>
            <a:ext cx="2135963" cy="28882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Subdomain item 1</a:t>
            </a:r>
          </a:p>
        </p:txBody>
      </p:sp>
      <p:sp>
        <p:nvSpPr>
          <p:cNvPr id="418" name="TextBox 7"/>
          <p:cNvSpPr txBox="1"/>
          <p:nvPr/>
        </p:nvSpPr>
        <p:spPr>
          <a:xfrm>
            <a:off x="349329" y="5068226"/>
            <a:ext cx="2135963" cy="28882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Subdomain item 2</a:t>
            </a:r>
          </a:p>
        </p:txBody>
      </p:sp>
      <p:graphicFrame>
        <p:nvGraphicFramePr>
          <p:cNvPr id="419" name="Table 10"/>
          <p:cNvGraphicFramePr/>
          <p:nvPr/>
        </p:nvGraphicFramePr>
        <p:xfrm>
          <a:off x="2872147" y="2806446"/>
          <a:ext cx="6442084" cy="312646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413507"/>
              </a:tblGrid>
              <a:tr h="536597"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28575">
                      <a:solidFill>
                        <a:srgbClr val="A7A7A7"/>
                      </a:solidFill>
                      <a:miter lim="400000"/>
                    </a:lnL>
                    <a:lnR w="28575">
                      <a:solidFill>
                        <a:srgbClr val="A7A7A7"/>
                      </a:solidFill>
                      <a:miter lim="400000"/>
                    </a:lnR>
                    <a:lnT w="28575">
                      <a:solidFill>
                        <a:srgbClr val="A7A7A7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chemeClr val="accent4"/>
                    </a:solidFill>
                  </a:tcPr>
                </a:tc>
              </a:tr>
              <a:tr h="513845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http://</a:t>
                      </a:r>
                    </a:p>
                  </a:txBody>
                  <a:tcPr marL="45720" marR="45720" marT="45720" marB="45720" anchor="ctr" anchorCtr="0" horzOverflow="overflow">
                    <a:lnL w="28575">
                      <a:solidFill>
                        <a:srgbClr val="A7A7A7"/>
                      </a:solidFill>
                      <a:miter lim="400000"/>
                    </a:lnL>
                    <a:lnR w="28575">
                      <a:solidFill>
                        <a:srgbClr val="A7A7A7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>
                          <a:hlinkClick r:id="rId2" invalidUrl="" action="" tgtFrame="" tooltip="" history="1" highlightClick="0" endSnd="0"/>
                        </a:rPr>
                        <a:t>active-userid.com</a:t>
                      </a:r>
                    </a:p>
                  </a:txBody>
                  <a:tcPr marL="45720" marR="45720" marT="45720" marB="45720" anchor="ctr" anchorCtr="0" horzOverflow="overflow">
                    <a:lnL w="28575">
                      <a:solidFill>
                        <a:srgbClr val="A7A7A7"/>
                      </a:solidFill>
                      <a:miter lim="400000"/>
                    </a:lnL>
                    <a:lnR w="28575">
                      <a:solidFill>
                        <a:srgbClr val="A7A7A7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t>/webapps/89980/</a:t>
                      </a:r>
                    </a:p>
                  </a:txBody>
                  <a:tcPr marL="45720" marR="45720" marT="45720" marB="45720" anchor="ctr" anchorCtr="0" horzOverflow="overflow">
                    <a:lnL w="28575">
                      <a:solidFill>
                        <a:srgbClr val="A7A7A7"/>
                      </a:solidFill>
                      <a:miter lim="400000"/>
                    </a:lnL>
                    <a:lnR w="28575">
                      <a:solidFill>
                        <a:srgbClr val="A7A7A7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t>com-webappsuserid29348325limited</a:t>
                      </a:r>
                    </a:p>
                  </a:txBody>
                  <a:tcPr marL="45720" marR="45720" marT="45720" marB="45720" anchor="ctr" anchorCtr="0" horzOverflow="overflow">
                    <a:lnL w="28575">
                      <a:solidFill>
                        <a:srgbClr val="A7A7A7"/>
                      </a:solidFill>
                      <a:miter lim="400000"/>
                    </a:lnL>
                    <a:lnR w="28575">
                      <a:solidFill>
                        <a:srgbClr val="A7A7A7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t>paypal</a:t>
                      </a:r>
                    </a:p>
                  </a:txBody>
                  <a:tcPr marL="45720" marR="45720" marT="45720" marB="45720" anchor="ctr" anchorCtr="0" horzOverflow="overflow">
                    <a:lnL w="28575">
                      <a:solidFill>
                        <a:srgbClr val="A7A7A7"/>
                      </a:solidFill>
                      <a:miter lim="400000"/>
                    </a:lnL>
                    <a:lnR w="28575">
                      <a:solidFill>
                        <a:srgbClr val="A7A7A7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A7A7A7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0" name="TextBox 3"/>
          <p:cNvSpPr txBox="1"/>
          <p:nvPr/>
        </p:nvSpPr>
        <p:spPr>
          <a:xfrm>
            <a:off x="1245111" y="1740582"/>
            <a:ext cx="9701778" cy="36278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100" u="sng"/>
            </a:pPr>
            <a:r>
              <a:t>http://</a:t>
            </a:r>
            <a:r>
              <a:t>paypal.com-webappsuserid29348325limited</a:t>
            </a:r>
            <a:r>
              <a:t>.</a:t>
            </a:r>
            <a:r>
              <a:t>active-userid.com</a:t>
            </a:r>
            <a:r>
              <a:t>/webapps/89980/</a:t>
            </a:r>
          </a:p>
        </p:txBody>
      </p:sp>
      <p:grpSp>
        <p:nvGrpSpPr>
          <p:cNvPr id="426" name="Graphic 21"/>
          <p:cNvGrpSpPr/>
          <p:nvPr/>
        </p:nvGrpSpPr>
        <p:grpSpPr>
          <a:xfrm>
            <a:off x="10969004" y="3867198"/>
            <a:ext cx="766775" cy="984323"/>
            <a:chOff x="0" y="0"/>
            <a:chExt cx="766774" cy="984322"/>
          </a:xfrm>
        </p:grpSpPr>
        <p:sp>
          <p:nvSpPr>
            <p:cNvPr id="421" name="Freeform: Shape 131"/>
            <p:cNvSpPr/>
            <p:nvPr/>
          </p:nvSpPr>
          <p:spPr>
            <a:xfrm>
              <a:off x="0" y="0"/>
              <a:ext cx="766775" cy="984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fill="norm" stroke="1" extrusionOk="0">
                  <a:moveTo>
                    <a:pt x="10804" y="0"/>
                  </a:moveTo>
                  <a:cubicBezTo>
                    <a:pt x="10804" y="0"/>
                    <a:pt x="3844" y="3675"/>
                    <a:pt x="101" y="3212"/>
                  </a:cubicBezTo>
                  <a:cubicBezTo>
                    <a:pt x="-105" y="6485"/>
                    <a:pt x="61" y="9635"/>
                    <a:pt x="101" y="12116"/>
                  </a:cubicBezTo>
                  <a:cubicBezTo>
                    <a:pt x="219" y="18097"/>
                    <a:pt x="10618" y="21600"/>
                    <a:pt x="10618" y="21600"/>
                  </a:cubicBezTo>
                  <a:cubicBezTo>
                    <a:pt x="10618" y="21600"/>
                    <a:pt x="20352" y="18652"/>
                    <a:pt x="21455" y="12451"/>
                  </a:cubicBezTo>
                  <a:cubicBezTo>
                    <a:pt x="21416" y="9388"/>
                    <a:pt x="21495" y="6145"/>
                    <a:pt x="21455" y="3304"/>
                  </a:cubicBezTo>
                  <a:cubicBezTo>
                    <a:pt x="14442" y="2409"/>
                    <a:pt x="10804" y="0"/>
                    <a:pt x="10804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2" name="Freeform: Shape 132"/>
            <p:cNvSpPr/>
            <p:nvPr/>
          </p:nvSpPr>
          <p:spPr>
            <a:xfrm>
              <a:off x="38336" y="46133"/>
              <a:ext cx="691531" cy="887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fill="norm" stroke="1" extrusionOk="0">
                  <a:moveTo>
                    <a:pt x="10805" y="0"/>
                  </a:moveTo>
                  <a:cubicBezTo>
                    <a:pt x="10805" y="0"/>
                    <a:pt x="3844" y="3675"/>
                    <a:pt x="101" y="3212"/>
                  </a:cubicBezTo>
                  <a:cubicBezTo>
                    <a:pt x="-105" y="6485"/>
                    <a:pt x="62" y="9635"/>
                    <a:pt x="101" y="12116"/>
                  </a:cubicBezTo>
                  <a:cubicBezTo>
                    <a:pt x="219" y="18097"/>
                    <a:pt x="10618" y="21600"/>
                    <a:pt x="10618" y="21600"/>
                  </a:cubicBezTo>
                  <a:cubicBezTo>
                    <a:pt x="10618" y="21600"/>
                    <a:pt x="20353" y="18653"/>
                    <a:pt x="21456" y="12451"/>
                  </a:cubicBezTo>
                  <a:cubicBezTo>
                    <a:pt x="21417" y="9388"/>
                    <a:pt x="21495" y="6145"/>
                    <a:pt x="21456" y="3304"/>
                  </a:cubicBezTo>
                  <a:cubicBezTo>
                    <a:pt x="14442" y="2409"/>
                    <a:pt x="10805" y="0"/>
                    <a:pt x="1080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3" name="Freeform: Shape 133"/>
            <p:cNvSpPr/>
            <p:nvPr/>
          </p:nvSpPr>
          <p:spPr>
            <a:xfrm>
              <a:off x="237227" y="446102"/>
              <a:ext cx="283070" cy="26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0048" fill="norm" stroke="1" extrusionOk="0">
                  <a:moveTo>
                    <a:pt x="21564" y="15929"/>
                  </a:moveTo>
                  <a:cubicBezTo>
                    <a:pt x="16056" y="21600"/>
                    <a:pt x="6079" y="21239"/>
                    <a:pt x="0" y="15929"/>
                  </a:cubicBezTo>
                  <a:cubicBezTo>
                    <a:pt x="0" y="11930"/>
                    <a:pt x="0" y="0"/>
                    <a:pt x="0" y="0"/>
                  </a:cubicBezTo>
                  <a:lnTo>
                    <a:pt x="21564" y="0"/>
                  </a:lnTo>
                  <a:cubicBezTo>
                    <a:pt x="21564" y="1"/>
                    <a:pt x="21600" y="11930"/>
                    <a:pt x="21564" y="159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4" name="Freeform: Shape 134"/>
            <p:cNvSpPr/>
            <p:nvPr/>
          </p:nvSpPr>
          <p:spPr>
            <a:xfrm>
              <a:off x="273804" y="246630"/>
              <a:ext cx="212970" cy="18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0800" y="0"/>
                  </a:moveTo>
                  <a:cubicBezTo>
                    <a:pt x="4836" y="0"/>
                    <a:pt x="0" y="5687"/>
                    <a:pt x="0" y="12702"/>
                  </a:cubicBezTo>
                  <a:lnTo>
                    <a:pt x="0" y="21600"/>
                  </a:lnTo>
                  <a:lnTo>
                    <a:pt x="4258" y="21600"/>
                  </a:lnTo>
                  <a:lnTo>
                    <a:pt x="4258" y="12590"/>
                  </a:lnTo>
                  <a:cubicBezTo>
                    <a:pt x="4258" y="8549"/>
                    <a:pt x="7042" y="5274"/>
                    <a:pt x="10478" y="5274"/>
                  </a:cubicBezTo>
                  <a:cubicBezTo>
                    <a:pt x="13913" y="5274"/>
                    <a:pt x="16698" y="8549"/>
                    <a:pt x="16698" y="12590"/>
                  </a:cubicBezTo>
                  <a:lnTo>
                    <a:pt x="16698" y="21600"/>
                  </a:lnTo>
                  <a:lnTo>
                    <a:pt x="21599" y="21600"/>
                  </a:lnTo>
                  <a:lnTo>
                    <a:pt x="21599" y="12702"/>
                  </a:lnTo>
                  <a:cubicBezTo>
                    <a:pt x="21600" y="5687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5" name="Freeform: Shape 135"/>
            <p:cNvSpPr/>
            <p:nvPr/>
          </p:nvSpPr>
          <p:spPr>
            <a:xfrm>
              <a:off x="350210" y="509235"/>
              <a:ext cx="58169" cy="114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50" y="17344"/>
                  </a:moveTo>
                  <a:lnTo>
                    <a:pt x="16532" y="17344"/>
                  </a:lnTo>
                  <a:cubicBezTo>
                    <a:pt x="16579" y="17242"/>
                    <a:pt x="16606" y="17138"/>
                    <a:pt x="16606" y="17032"/>
                  </a:cubicBezTo>
                  <a:lnTo>
                    <a:pt x="16606" y="15482"/>
                  </a:lnTo>
                  <a:cubicBezTo>
                    <a:pt x="16606" y="14735"/>
                    <a:pt x="15417" y="14130"/>
                    <a:pt x="13949" y="14130"/>
                  </a:cubicBezTo>
                  <a:lnTo>
                    <a:pt x="13935" y="14130"/>
                  </a:lnTo>
                  <a:lnTo>
                    <a:pt x="13935" y="10753"/>
                  </a:lnTo>
                  <a:cubicBezTo>
                    <a:pt x="18372" y="10070"/>
                    <a:pt x="21600" y="7974"/>
                    <a:pt x="21600" y="5495"/>
                  </a:cubicBezTo>
                  <a:cubicBezTo>
                    <a:pt x="21600" y="2460"/>
                    <a:pt x="16764" y="0"/>
                    <a:pt x="10800" y="0"/>
                  </a:cubicBezTo>
                  <a:cubicBezTo>
                    <a:pt x="4836" y="0"/>
                    <a:pt x="0" y="2460"/>
                    <a:pt x="0" y="5495"/>
                  </a:cubicBezTo>
                  <a:cubicBezTo>
                    <a:pt x="0" y="7974"/>
                    <a:pt x="3228" y="10070"/>
                    <a:pt x="7665" y="10753"/>
                  </a:cubicBezTo>
                  <a:lnTo>
                    <a:pt x="7665" y="14130"/>
                  </a:lnTo>
                  <a:lnTo>
                    <a:pt x="7651" y="14130"/>
                  </a:lnTo>
                  <a:cubicBezTo>
                    <a:pt x="6183" y="14130"/>
                    <a:pt x="4994" y="14735"/>
                    <a:pt x="4994" y="15482"/>
                  </a:cubicBezTo>
                  <a:lnTo>
                    <a:pt x="4994" y="17032"/>
                  </a:lnTo>
                  <a:cubicBezTo>
                    <a:pt x="4994" y="17141"/>
                    <a:pt x="5021" y="17245"/>
                    <a:pt x="5068" y="17344"/>
                  </a:cubicBezTo>
                  <a:lnTo>
                    <a:pt x="2750" y="17344"/>
                  </a:lnTo>
                  <a:cubicBezTo>
                    <a:pt x="1872" y="17344"/>
                    <a:pt x="1161" y="17705"/>
                    <a:pt x="1161" y="18152"/>
                  </a:cubicBezTo>
                  <a:lnTo>
                    <a:pt x="1161" y="20792"/>
                  </a:lnTo>
                  <a:cubicBezTo>
                    <a:pt x="1161" y="21238"/>
                    <a:pt x="1872" y="21600"/>
                    <a:pt x="2750" y="21600"/>
                  </a:cubicBezTo>
                  <a:lnTo>
                    <a:pt x="18855" y="21600"/>
                  </a:lnTo>
                  <a:cubicBezTo>
                    <a:pt x="19733" y="21600"/>
                    <a:pt x="20443" y="21238"/>
                    <a:pt x="20443" y="20792"/>
                  </a:cubicBezTo>
                  <a:lnTo>
                    <a:pt x="20443" y="18152"/>
                  </a:lnTo>
                  <a:cubicBezTo>
                    <a:pt x="20434" y="17705"/>
                    <a:pt x="19723" y="17344"/>
                    <a:pt x="18850" y="1734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Picture Placeholder 6" descr="Picture Placeholder 6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29" name="TextBox 1"/>
          <p:cNvSpPr txBox="1"/>
          <p:nvPr/>
        </p:nvSpPr>
        <p:spPr>
          <a:xfrm>
            <a:off x="220031" y="413765"/>
            <a:ext cx="4580012" cy="164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5400">
                <a:solidFill>
                  <a:schemeClr val="accent3">
                    <a:satOff val="-19787"/>
                    <a:lumOff val="-1109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Panda Concatenate</a:t>
            </a:r>
          </a:p>
        </p:txBody>
      </p:sp>
      <p:sp>
        <p:nvSpPr>
          <p:cNvPr id="430" name="Rectangle 3"/>
          <p:cNvSpPr/>
          <p:nvPr/>
        </p:nvSpPr>
        <p:spPr>
          <a:xfrm>
            <a:off x="1715103" y="5544968"/>
            <a:ext cx="8782051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1" name="TextBox 4"/>
          <p:cNvSpPr txBox="1"/>
          <p:nvPr/>
        </p:nvSpPr>
        <p:spPr>
          <a:xfrm>
            <a:off x="2090952" y="5724116"/>
            <a:ext cx="803035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NaN represents ‘not a number’ and is a common missing data representation. </a:t>
            </a:r>
          </a:p>
        </p:txBody>
      </p:sp>
      <p:pic>
        <p:nvPicPr>
          <p:cNvPr id="432" name="Google Shape;384;p7" descr="Google Shape;384;p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5821" y="1638239"/>
            <a:ext cx="6905308" cy="5241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5" name="Google Shape;385;p7"/>
          <p:cNvGrpSpPr/>
          <p:nvPr/>
        </p:nvGrpSpPr>
        <p:grpSpPr>
          <a:xfrm>
            <a:off x="2170344" y="2462439"/>
            <a:ext cx="9445309" cy="3043413"/>
            <a:chOff x="0" y="0"/>
            <a:chExt cx="9445307" cy="3043411"/>
          </a:xfrm>
        </p:grpSpPr>
        <p:pic>
          <p:nvPicPr>
            <p:cNvPr id="433" name="Google Shape;386;p7" descr="Google Shape;386;p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9386970" cy="28570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4" name="Google Shape;387;p7"/>
            <p:cNvSpPr/>
            <p:nvPr/>
          </p:nvSpPr>
          <p:spPr>
            <a:xfrm>
              <a:off x="7090" y="3043411"/>
              <a:ext cx="943821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NaN represents “Not a Number” and is a common missing data representation.</a:t>
              </a:r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7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2" grpId="1"/>
      <p:bldP build="whole" bldLvl="1" animBg="1" rev="0" advAuto="0" spid="435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Cover and End Slide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6A8D"/>
      </a:accent5>
      <a:accent6>
        <a:srgbClr val="11745D"/>
      </a:accent6>
      <a:hlink>
        <a:srgbClr val="0000FF"/>
      </a:hlink>
      <a:folHlink>
        <a:srgbClr val="FF00FF"/>
      </a:folHlink>
    </a:clrScheme>
    <a:fontScheme name="Cover and End Slide Master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over and End Slide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Cover and End Slide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6A8D"/>
      </a:accent5>
      <a:accent6>
        <a:srgbClr val="11745D"/>
      </a:accent6>
      <a:hlink>
        <a:srgbClr val="0000FF"/>
      </a:hlink>
      <a:folHlink>
        <a:srgbClr val="FF00FF"/>
      </a:folHlink>
    </a:clrScheme>
    <a:fontScheme name="Cover and End Slide Master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over and End Slide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