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1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2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3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  <p:sldMasterId id="2147483713" r:id="rId5"/>
    <p:sldMasterId id="2147483726" r:id="rId6"/>
    <p:sldMasterId id="2147483740" r:id="rId7"/>
  </p:sldMasterIdLst>
  <p:notesMasterIdLst>
    <p:notesMasterId r:id="rId42"/>
  </p:notesMasterIdLst>
  <p:sldIdLst>
    <p:sldId id="435" r:id="rId8"/>
    <p:sldId id="560" r:id="rId9"/>
    <p:sldId id="561" r:id="rId10"/>
    <p:sldId id="618" r:id="rId11"/>
    <p:sldId id="615" r:id="rId12"/>
    <p:sldId id="609" r:id="rId13"/>
    <p:sldId id="563" r:id="rId14"/>
    <p:sldId id="610" r:id="rId15"/>
    <p:sldId id="565" r:id="rId16"/>
    <p:sldId id="574" r:id="rId17"/>
    <p:sldId id="593" r:id="rId18"/>
    <p:sldId id="611" r:id="rId19"/>
    <p:sldId id="566" r:id="rId20"/>
    <p:sldId id="612" r:id="rId21"/>
    <p:sldId id="584" r:id="rId22"/>
    <p:sldId id="608" r:id="rId23"/>
    <p:sldId id="613" r:id="rId24"/>
    <p:sldId id="620" r:id="rId25"/>
    <p:sldId id="569" r:id="rId26"/>
    <p:sldId id="621" r:id="rId27"/>
    <p:sldId id="622" r:id="rId28"/>
    <p:sldId id="623" r:id="rId29"/>
    <p:sldId id="624" r:id="rId30"/>
    <p:sldId id="626" r:id="rId31"/>
    <p:sldId id="614" r:id="rId32"/>
    <p:sldId id="576" r:id="rId33"/>
    <p:sldId id="627" r:id="rId34"/>
    <p:sldId id="628" r:id="rId35"/>
    <p:sldId id="629" r:id="rId36"/>
    <p:sldId id="580" r:id="rId37"/>
    <p:sldId id="581" r:id="rId38"/>
    <p:sldId id="528" r:id="rId39"/>
    <p:sldId id="282" r:id="rId40"/>
    <p:sldId id="583" r:id="rId41"/>
  </p:sldIdLst>
  <p:sldSz cx="10080625" cy="6480175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E7BF46-C900-48FA-B2D8-D0513AFEED48}">
          <p14:sldIdLst>
            <p14:sldId id="435"/>
            <p14:sldId id="560"/>
            <p14:sldId id="561"/>
            <p14:sldId id="618"/>
            <p14:sldId id="615"/>
            <p14:sldId id="609"/>
            <p14:sldId id="563"/>
            <p14:sldId id="610"/>
            <p14:sldId id="565"/>
            <p14:sldId id="574"/>
            <p14:sldId id="593"/>
            <p14:sldId id="611"/>
            <p14:sldId id="566"/>
            <p14:sldId id="612"/>
            <p14:sldId id="584"/>
            <p14:sldId id="608"/>
            <p14:sldId id="613"/>
            <p14:sldId id="620"/>
            <p14:sldId id="569"/>
            <p14:sldId id="621"/>
            <p14:sldId id="622"/>
            <p14:sldId id="623"/>
            <p14:sldId id="624"/>
            <p14:sldId id="626"/>
            <p14:sldId id="614"/>
            <p14:sldId id="576"/>
            <p14:sldId id="627"/>
            <p14:sldId id="628"/>
            <p14:sldId id="629"/>
            <p14:sldId id="580"/>
            <p14:sldId id="581"/>
            <p14:sldId id="528"/>
            <p14:sldId id="282"/>
          </p14:sldIdLst>
        </p14:section>
        <p14:section name="无标题节" id="{3578FF02-9F29-46C7-9C12-988B090F25DC}">
          <p14:sldIdLst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4F81BD"/>
    <a:srgbClr val="9966FF"/>
    <a:srgbClr val="00FF00"/>
    <a:srgbClr val="5DD5FF"/>
    <a:srgbClr val="FFFFCC"/>
    <a:srgbClr val="FFCC00"/>
    <a:srgbClr val="FF99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9" autoAdjust="0"/>
    <p:restoredTop sz="94364" autoAdjust="0"/>
  </p:normalViewPr>
  <p:slideViewPr>
    <p:cSldViewPr snapToGrid="0">
      <p:cViewPr varScale="1">
        <p:scale>
          <a:sx n="96" d="100"/>
          <a:sy n="96" d="100"/>
        </p:scale>
        <p:origin x="762" y="90"/>
      </p:cViewPr>
      <p:guideLst>
        <p:guide orient="horz" pos="199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/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/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/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/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/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需求与范围</a:t>
          </a:r>
          <a:endParaRPr lang="zh-CN" altLang="en-US" b="0" dirty="0"/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需求与范围</a:t>
          </a:r>
          <a:endParaRPr lang="zh-CN" altLang="en-US" b="0" dirty="0"/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需求与范围</a:t>
          </a:r>
          <a:endParaRPr lang="zh-CN" altLang="en-US" b="0" dirty="0"/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/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/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/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/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目标</a:t>
          </a:r>
          <a:endParaRPr lang="zh-CN" altLang="en-US" b="0" dirty="0"/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/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/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/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/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实施策略</a:t>
          </a:r>
          <a:endParaRPr lang="zh-CN" altLang="en-US" b="0" dirty="0"/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实施策略</a:t>
          </a:r>
          <a:endParaRPr lang="zh-CN" altLang="en-US" b="0" dirty="0"/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/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/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/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/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9CEF8B-CA80-4DC1-A206-86D348234E25}" type="presOf" srcId="{5D597766-E046-49FB-A6B2-1887EFB4DBF3}" destId="{7D614D51-7B18-4ED2-8835-B64BF5B4EACE}" srcOrd="0" destOrd="0" presId="urn:microsoft.com/office/officeart/2005/8/layout/chevron1"/>
    <dgm:cxn modelId="{6368647D-2F0A-49E6-86B6-259F683DC3D0}" type="presOf" srcId="{B7414BA6-EB1E-4265-9A5A-A43A27049927}" destId="{F2E51845-8E7E-48D3-B7CF-3DEBC48DED79}" srcOrd="0" destOrd="0" presId="urn:microsoft.com/office/officeart/2005/8/layout/chevron1"/>
    <dgm:cxn modelId="{E0D5ACFB-ECB7-420F-8E1A-38B6D021F96B}" type="presOf" srcId="{ECF6998C-223A-4A62-B67A-DF88538162F8}" destId="{E344B4D6-163C-4D56-B7A0-A1025B742A6C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AF67E6D5-DA5B-4004-9EFD-B38AA46CB801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EC72AEDA-A027-4FC3-B182-B92833C94855}" type="presOf" srcId="{F61A49A1-25DD-4151-AFC3-970E28965B9A}" destId="{E1EEE11E-B67F-4A1C-BFC6-90E558E74AFC}" srcOrd="0" destOrd="0" presId="urn:microsoft.com/office/officeart/2005/8/layout/chevron1"/>
    <dgm:cxn modelId="{393B919F-B7E2-432B-8714-64FBA0C64534}" type="presOf" srcId="{55AAD650-ECFE-4A1E-A3BD-E452C18F532A}" destId="{765CABF3-C740-41F9-A9E9-D1C0886F3665}" srcOrd="0" destOrd="0" presId="urn:microsoft.com/office/officeart/2005/8/layout/chevron1"/>
    <dgm:cxn modelId="{1371BF94-A605-4C3A-BD07-B5DCA338C353}" type="presOf" srcId="{CC030822-9781-49FA-93E8-584466EC7489}" destId="{A5E36BFD-26C6-4CA0-912F-A0E1505F45A3}" srcOrd="0" destOrd="0" presId="urn:microsoft.com/office/officeart/2005/8/layout/chevron1"/>
    <dgm:cxn modelId="{8F8E174D-1383-48A6-BF10-B7524C5F1BB6}" type="presParOf" srcId="{E1EEE11E-B67F-4A1C-BFC6-90E558E74AFC}" destId="{F2E51845-8E7E-48D3-B7CF-3DEBC48DED79}" srcOrd="0" destOrd="0" presId="urn:microsoft.com/office/officeart/2005/8/layout/chevron1"/>
    <dgm:cxn modelId="{69A2E80F-39B7-4E56-9BB5-510FA5316284}" type="presParOf" srcId="{E1EEE11E-B67F-4A1C-BFC6-90E558E74AFC}" destId="{5052B5A9-F97A-4827-BBAB-296C71919283}" srcOrd="1" destOrd="0" presId="urn:microsoft.com/office/officeart/2005/8/layout/chevron1"/>
    <dgm:cxn modelId="{A9764C5A-3266-4F4B-8EC6-EBB8F58F889B}" type="presParOf" srcId="{E1EEE11E-B67F-4A1C-BFC6-90E558E74AFC}" destId="{4AD7CD9E-7207-4A0B-9C49-269A1CA60414}" srcOrd="2" destOrd="0" presId="urn:microsoft.com/office/officeart/2005/8/layout/chevron1"/>
    <dgm:cxn modelId="{0B81D2C3-EDA9-4442-ADD3-AF01FF59F5D4}" type="presParOf" srcId="{E1EEE11E-B67F-4A1C-BFC6-90E558E74AFC}" destId="{364CCDF7-8116-496A-91BB-599581E93B5B}" srcOrd="3" destOrd="0" presId="urn:microsoft.com/office/officeart/2005/8/layout/chevron1"/>
    <dgm:cxn modelId="{9BF7EC3F-A6DE-4843-82DA-979AE63B8FD4}" type="presParOf" srcId="{E1EEE11E-B67F-4A1C-BFC6-90E558E74AFC}" destId="{A5E36BFD-26C6-4CA0-912F-A0E1505F45A3}" srcOrd="4" destOrd="0" presId="urn:microsoft.com/office/officeart/2005/8/layout/chevron1"/>
    <dgm:cxn modelId="{8CAE62B1-3E17-455D-B19F-156B80615CB7}" type="presParOf" srcId="{E1EEE11E-B67F-4A1C-BFC6-90E558E74AFC}" destId="{D970E882-C395-4871-B22F-56D29F851BBF}" srcOrd="5" destOrd="0" presId="urn:microsoft.com/office/officeart/2005/8/layout/chevron1"/>
    <dgm:cxn modelId="{D6B0D7EC-8FC5-4F05-AAF7-9BC27146F1F9}" type="presParOf" srcId="{E1EEE11E-B67F-4A1C-BFC6-90E558E74AFC}" destId="{765CABF3-C740-41F9-A9E9-D1C0886F3665}" srcOrd="6" destOrd="0" presId="urn:microsoft.com/office/officeart/2005/8/layout/chevron1"/>
    <dgm:cxn modelId="{E8672169-D136-4725-91C1-492DCF7386BD}" type="presParOf" srcId="{E1EEE11E-B67F-4A1C-BFC6-90E558E74AFC}" destId="{F997374C-EE76-41EA-9A1F-762C1FB854F9}" srcOrd="7" destOrd="0" presId="urn:microsoft.com/office/officeart/2005/8/layout/chevron1"/>
    <dgm:cxn modelId="{EFFF47CC-71EF-42E7-8928-C2403A2F9CD9}" type="presParOf" srcId="{E1EEE11E-B67F-4A1C-BFC6-90E558E74AFC}" destId="{7D614D51-7B18-4ED2-8835-B64BF5B4EACE}" srcOrd="8" destOrd="0" presId="urn:microsoft.com/office/officeart/2005/8/layout/chevron1"/>
    <dgm:cxn modelId="{3E1C6AB4-7651-4DA2-9F72-84C36C10450C}" type="presParOf" srcId="{E1EEE11E-B67F-4A1C-BFC6-90E558E74AFC}" destId="{107DC28B-F897-4BF4-A680-7BE244F88A9B}" srcOrd="9" destOrd="0" presId="urn:microsoft.com/office/officeart/2005/8/layout/chevron1"/>
    <dgm:cxn modelId="{195D0FD1-4E30-49D8-87E4-199881F3A9E3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背景</a:t>
          </a:r>
          <a:endParaRPr lang="zh-CN" altLang="en-US" b="0" dirty="0"/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F2AFD2-69AC-4F62-A543-91CA7B458244}" type="presOf" srcId="{CC030822-9781-49FA-93E8-584466EC7489}" destId="{A5E36BFD-26C6-4CA0-912F-A0E1505F45A3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D514914F-0C03-46C0-8D3C-4977C9D142F2}" type="presOf" srcId="{5D597766-E046-49FB-A6B2-1887EFB4DBF3}" destId="{7D614D51-7B18-4ED2-8835-B64BF5B4EACE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8F809938-A22F-4F4F-8167-3689155B9B74}" type="presOf" srcId="{F61A49A1-25DD-4151-AFC3-970E28965B9A}" destId="{E1EEE11E-B67F-4A1C-BFC6-90E558E74AFC}" srcOrd="0" destOrd="0" presId="urn:microsoft.com/office/officeart/2005/8/layout/chevron1"/>
    <dgm:cxn modelId="{9FE7D18F-CE75-41A7-9230-015BCDD68952}" type="presOf" srcId="{ECF6998C-223A-4A62-B67A-DF88538162F8}" destId="{E344B4D6-163C-4D56-B7A0-A1025B742A6C}" srcOrd="0" destOrd="0" presId="urn:microsoft.com/office/officeart/2005/8/layout/chevron1"/>
    <dgm:cxn modelId="{E67C9245-C989-420A-A2A5-598D461A9576}" type="presOf" srcId="{22EA467D-0618-4CDF-B128-79599D5C069C}" destId="{4AD7CD9E-7207-4A0B-9C49-269A1CA60414}" srcOrd="0" destOrd="0" presId="urn:microsoft.com/office/officeart/2005/8/layout/chevron1"/>
    <dgm:cxn modelId="{7EE8BAE2-4F61-4A5C-B85D-C6069385B8E9}" type="presOf" srcId="{55AAD650-ECFE-4A1E-A3BD-E452C18F532A}" destId="{765CABF3-C740-41F9-A9E9-D1C0886F3665}" srcOrd="0" destOrd="0" presId="urn:microsoft.com/office/officeart/2005/8/layout/chevron1"/>
    <dgm:cxn modelId="{7654D8AF-CA06-41B4-991F-2257A65C687D}" type="presOf" srcId="{B7414BA6-EB1E-4265-9A5A-A43A27049927}" destId="{F2E51845-8E7E-48D3-B7CF-3DEBC48DED79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8E99C919-19A2-4CC9-B7AF-6E70DBACDE19}" type="presParOf" srcId="{E1EEE11E-B67F-4A1C-BFC6-90E558E74AFC}" destId="{F2E51845-8E7E-48D3-B7CF-3DEBC48DED79}" srcOrd="0" destOrd="0" presId="urn:microsoft.com/office/officeart/2005/8/layout/chevron1"/>
    <dgm:cxn modelId="{15866B9D-060E-4108-B198-9DDE859A660A}" type="presParOf" srcId="{E1EEE11E-B67F-4A1C-BFC6-90E558E74AFC}" destId="{5052B5A9-F97A-4827-BBAB-296C71919283}" srcOrd="1" destOrd="0" presId="urn:microsoft.com/office/officeart/2005/8/layout/chevron1"/>
    <dgm:cxn modelId="{874E56AE-1C46-459A-9614-3BA7C88C81EF}" type="presParOf" srcId="{E1EEE11E-B67F-4A1C-BFC6-90E558E74AFC}" destId="{4AD7CD9E-7207-4A0B-9C49-269A1CA60414}" srcOrd="2" destOrd="0" presId="urn:microsoft.com/office/officeart/2005/8/layout/chevron1"/>
    <dgm:cxn modelId="{1463C64D-776E-4326-A59A-98CA88BC2ACA}" type="presParOf" srcId="{E1EEE11E-B67F-4A1C-BFC6-90E558E74AFC}" destId="{364CCDF7-8116-496A-91BB-599581E93B5B}" srcOrd="3" destOrd="0" presId="urn:microsoft.com/office/officeart/2005/8/layout/chevron1"/>
    <dgm:cxn modelId="{14492C9E-3CB8-488B-9F8A-80514BAE68CD}" type="presParOf" srcId="{E1EEE11E-B67F-4A1C-BFC6-90E558E74AFC}" destId="{A5E36BFD-26C6-4CA0-912F-A0E1505F45A3}" srcOrd="4" destOrd="0" presId="urn:microsoft.com/office/officeart/2005/8/layout/chevron1"/>
    <dgm:cxn modelId="{A3AD7D02-96BA-475E-95AD-9B460D6C518F}" type="presParOf" srcId="{E1EEE11E-B67F-4A1C-BFC6-90E558E74AFC}" destId="{D970E882-C395-4871-B22F-56D29F851BBF}" srcOrd="5" destOrd="0" presId="urn:microsoft.com/office/officeart/2005/8/layout/chevron1"/>
    <dgm:cxn modelId="{CE47E46C-DC58-46C1-BFC0-CC269402873D}" type="presParOf" srcId="{E1EEE11E-B67F-4A1C-BFC6-90E558E74AFC}" destId="{765CABF3-C740-41F9-A9E9-D1C0886F3665}" srcOrd="6" destOrd="0" presId="urn:microsoft.com/office/officeart/2005/8/layout/chevron1"/>
    <dgm:cxn modelId="{8E2032BE-172D-425F-A724-282D53CB668B}" type="presParOf" srcId="{E1EEE11E-B67F-4A1C-BFC6-90E558E74AFC}" destId="{F997374C-EE76-41EA-9A1F-762C1FB854F9}" srcOrd="7" destOrd="0" presId="urn:microsoft.com/office/officeart/2005/8/layout/chevron1"/>
    <dgm:cxn modelId="{D1DE591F-40F2-4E07-9D00-E0798A938384}" type="presParOf" srcId="{E1EEE11E-B67F-4A1C-BFC6-90E558E74AFC}" destId="{7D614D51-7B18-4ED2-8835-B64BF5B4EACE}" srcOrd="8" destOrd="0" presId="urn:microsoft.com/office/officeart/2005/8/layout/chevron1"/>
    <dgm:cxn modelId="{6EB5B2C8-E738-46FF-BB2B-35481A90FAB4}" type="presParOf" srcId="{E1EEE11E-B67F-4A1C-BFC6-90E558E74AFC}" destId="{107DC28B-F897-4BF4-A680-7BE244F88A9B}" srcOrd="9" destOrd="0" presId="urn:microsoft.com/office/officeart/2005/8/layout/chevron1"/>
    <dgm:cxn modelId="{D9E18EE7-C4E5-4E62-A0A9-7137968D1661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2520923-3E62-40E6-BEA9-3FDF475DB3F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 altLang="zh-CN"/>
        </a:p>
      </dgm:t>
    </dgm:pt>
    <dgm:pt modelId="{55C14118-032A-4931-95C6-5F4BA76F03B3}">
      <dgm:prSet phldrT="[Text]"/>
      <dgm:spPr/>
      <dgm:t>
        <a:bodyPr/>
        <a:lstStyle/>
        <a:p>
          <a:r>
            <a:rPr lang="zh-CN" altLang="en-US" dirty="0"/>
            <a:t>场景、条件、节点</a:t>
          </a:r>
          <a:r>
            <a:rPr lang="en-US" altLang="zh-CN" dirty="0"/>
            <a:t>….</a:t>
          </a:r>
        </a:p>
      </dgm:t>
    </dgm:pt>
    <dgm:pt modelId="{C1250051-EAEC-4AF0-9627-974EC2A5BCDD}" type="parTrans" cxnId="{C55776D4-1250-4BE3-8D9B-67B16D5CE8E6}">
      <dgm:prSet/>
      <dgm:spPr/>
      <dgm:t>
        <a:bodyPr/>
        <a:lstStyle/>
        <a:p>
          <a:endParaRPr lang="en-US" altLang="zh-CN"/>
        </a:p>
      </dgm:t>
    </dgm:pt>
    <dgm:pt modelId="{258F5701-933F-4AE2-8B17-18A0A4DB5021}" type="sibTrans" cxnId="{C55776D4-1250-4BE3-8D9B-67B16D5CE8E6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  <a:cs typeface="+mn-cs"/>
            </a:rPr>
            <a:t>定义获取</a:t>
          </a:r>
          <a:endParaRPr lang="en-US" altLang="zh-CN" sz="1000" kern="1200" dirty="0">
            <a:solidFill>
              <a:prstClr val="white"/>
            </a:solidFill>
            <a:latin typeface="Arial" panose="020B0604020202020204"/>
            <a:ea typeface="黑体" panose="02010609060101010101" pitchFamily="49" charset="-122"/>
            <a:cs typeface="+mn-cs"/>
          </a:endParaRPr>
        </a:p>
      </dgm:t>
    </dgm:pt>
    <dgm:pt modelId="{5C2BC346-9EC7-4B65-9114-75E9DB0614BA}">
      <dgm:prSet phldrT="[Text]" custT="1"/>
      <dgm:spPr>
        <a:solidFill>
          <a:srgbClr val="177E2E"/>
        </a:solidFill>
      </dgm:spPr>
      <dgm:t>
        <a:bodyPr/>
        <a:lstStyle/>
        <a:p>
          <a:r>
            <a:rPr lang="zh-CN" altLang="en-US" sz="1000" dirty="0"/>
            <a:t>控制逻辑</a:t>
          </a:r>
          <a:endParaRPr lang="en-US" altLang="zh-CN" sz="1000" dirty="0"/>
        </a:p>
      </dgm:t>
    </dgm:pt>
    <dgm:pt modelId="{14627B8A-0364-44CA-98BE-926114BD6AE7}" type="parTrans" cxnId="{3B5BA020-5064-4BBD-9A5B-4FD844D976FB}">
      <dgm:prSet/>
      <dgm:spPr/>
      <dgm:t>
        <a:bodyPr/>
        <a:lstStyle/>
        <a:p>
          <a:endParaRPr lang="en-US" altLang="zh-CN"/>
        </a:p>
      </dgm:t>
    </dgm:pt>
    <dgm:pt modelId="{34DD221B-CCBE-4C05-8507-B8DEA0B6A9CD}" type="sibTrans" cxnId="{3B5BA020-5064-4BBD-9A5B-4FD844D976FB}">
      <dgm:prSet custT="1"/>
      <dgm:spPr/>
      <dgm:t>
        <a:bodyPr/>
        <a:lstStyle/>
        <a:p>
          <a:r>
            <a:rPr lang="zh-CN" altLang="en-US" sz="800" dirty="0">
              <a:latin typeface="+mn-ea"/>
              <a:ea typeface="+mn-ea"/>
            </a:rPr>
            <a:t>加签、子流程、任务合并、节点跳过</a:t>
          </a:r>
          <a:r>
            <a:rPr lang="en-US" altLang="zh-CN" sz="800" dirty="0">
              <a:latin typeface="+mn-ea"/>
              <a:ea typeface="+mn-ea"/>
            </a:rPr>
            <a:t>……</a:t>
          </a:r>
        </a:p>
      </dgm:t>
    </dgm:pt>
    <dgm:pt modelId="{078F91ED-23F6-42CD-9DF0-A2358A708E3A}">
      <dgm:prSet phldrT="[Text]" custT="1"/>
      <dgm:spPr>
        <a:solidFill>
          <a:srgbClr val="5EA8BA"/>
        </a:solidFill>
      </dgm:spPr>
      <dgm:t>
        <a:bodyPr/>
        <a:lstStyle/>
        <a:p>
          <a:r>
            <a:rPr lang="zh-CN" altLang="en-US" sz="1000" dirty="0"/>
            <a:t>依赖数据获取</a:t>
          </a:r>
          <a:endParaRPr lang="en-US" altLang="zh-CN" sz="1000" dirty="0"/>
        </a:p>
      </dgm:t>
    </dgm:pt>
    <dgm:pt modelId="{2A895470-10D8-440B-B2F2-779812060756}" type="parTrans" cxnId="{CB14BD53-A266-4BFB-861E-A597174464E9}">
      <dgm:prSet/>
      <dgm:spPr/>
      <dgm:t>
        <a:bodyPr/>
        <a:lstStyle/>
        <a:p>
          <a:endParaRPr lang="en-US" altLang="zh-CN"/>
        </a:p>
      </dgm:t>
    </dgm:pt>
    <dgm:pt modelId="{A9A60010-D0A1-430D-92AD-E301BF9C499B}" type="sibTrans" cxnId="{CB14BD53-A266-4BFB-861E-A597174464E9}">
      <dgm:prSet custT="1"/>
      <dgm:spPr>
        <a:solidFill>
          <a:srgbClr val="4BA15E"/>
        </a:solidFill>
      </dgm:spPr>
      <dgm:t>
        <a:bodyPr/>
        <a:lstStyle/>
        <a:p>
          <a:r>
            <a:rPr lang="zh-CN" altLang="en-US" sz="800" dirty="0">
              <a:latin typeface="+mn-ea"/>
              <a:ea typeface="+mn-ea"/>
            </a:rPr>
            <a:t>扩展字段、组织、人员、关系</a:t>
          </a:r>
          <a:r>
            <a:rPr lang="en-US" altLang="zh-CN" sz="800" dirty="0">
              <a:latin typeface="+mn-ea"/>
              <a:ea typeface="+mn-ea"/>
            </a:rPr>
            <a:t>……</a:t>
          </a:r>
        </a:p>
      </dgm:t>
    </dgm:pt>
    <dgm:pt modelId="{9F9E193B-08AB-47A4-8EB8-91631A704DFB}">
      <dgm:prSet phldrT="[Text]" custT="1"/>
      <dgm:spPr>
        <a:solidFill>
          <a:srgbClr val="177E2E"/>
        </a:solidFill>
      </dgm:spPr>
      <dgm:t>
        <a:bodyPr/>
        <a:lstStyle/>
        <a:p>
          <a:r>
            <a:rPr lang="zh-CN" altLang="en-US" sz="800" dirty="0">
              <a:latin typeface="+mn-ea"/>
              <a:ea typeface="+mn-ea"/>
            </a:rPr>
            <a:t>定义数据、依赖主数据</a:t>
          </a:r>
          <a:r>
            <a:rPr lang="en-US" altLang="zh-CN" sz="800" dirty="0">
              <a:latin typeface="+mn-ea"/>
              <a:ea typeface="+mn-ea"/>
            </a:rPr>
            <a:t>……</a:t>
          </a:r>
        </a:p>
      </dgm:t>
    </dgm:pt>
    <dgm:pt modelId="{4DA8654D-5FAF-4523-8D9C-C59187B294B7}" type="sibTrans" cxnId="{12832833-1E8F-4588-B34B-7EBC69F7BD50}">
      <dgm:prSet custT="1"/>
      <dgm:spPr>
        <a:solidFill>
          <a:srgbClr val="B4D0CE"/>
        </a:solidFill>
      </dgm:spPr>
      <dgm:t>
        <a:bodyPr/>
        <a:lstStyle/>
        <a:p>
          <a:r>
            <a:rPr lang="zh-CN" altLang="en-US" sz="1000" dirty="0"/>
            <a:t>应用缓存</a:t>
          </a:r>
          <a:endParaRPr lang="en-US" altLang="zh-CN" sz="1000" dirty="0"/>
        </a:p>
      </dgm:t>
    </dgm:pt>
    <dgm:pt modelId="{C3BD8031-B081-4631-97D3-660BF5A0EE31}" type="parTrans" cxnId="{12832833-1E8F-4588-B34B-7EBC69F7BD50}">
      <dgm:prSet/>
      <dgm:spPr/>
      <dgm:t>
        <a:bodyPr/>
        <a:lstStyle/>
        <a:p>
          <a:endParaRPr lang="en-US" altLang="zh-CN"/>
        </a:p>
      </dgm:t>
    </dgm:pt>
    <dgm:pt modelId="{7F5E2071-4357-4C6B-8849-C5EA20D0E1BA}">
      <dgm:prSet phldrT="[Text]"/>
      <dgm:spPr/>
      <dgm:t>
        <a:bodyPr/>
        <a:lstStyle/>
        <a:p>
          <a:r>
            <a:rPr lang="zh-CN" altLang="en-US" dirty="0"/>
            <a:t>按组织汇报级找、按岗位找</a:t>
          </a:r>
          <a:r>
            <a:rPr lang="en-US" altLang="zh-CN" dirty="0"/>
            <a:t>……</a:t>
          </a:r>
        </a:p>
      </dgm:t>
    </dgm:pt>
    <dgm:pt modelId="{AB6DBEDD-6E11-487F-B222-7F159D23AFBA}" type="parTrans" cxnId="{904B2906-21EB-4612-BCF2-0DCA86858387}">
      <dgm:prSet/>
      <dgm:spPr/>
      <dgm:t>
        <a:bodyPr/>
        <a:lstStyle/>
        <a:p>
          <a:endParaRPr lang="en-US" altLang="zh-CN"/>
        </a:p>
      </dgm:t>
    </dgm:pt>
    <dgm:pt modelId="{197E4312-7E6C-4AC3-9C6B-8DF42AF23227}" type="sibTrans" cxnId="{904B2906-21EB-4612-BCF2-0DCA86858387}">
      <dgm:prSet custT="1"/>
      <dgm:spPr/>
      <dgm:t>
        <a:bodyPr/>
        <a:lstStyle/>
        <a:p>
          <a:r>
            <a:rPr lang="zh-CN" altLang="en-US" sz="1000" dirty="0"/>
            <a:t>找人逻辑</a:t>
          </a:r>
          <a:endParaRPr lang="en-US" altLang="zh-CN" sz="1000" dirty="0"/>
        </a:p>
      </dgm:t>
    </dgm:pt>
    <dgm:pt modelId="{72362B00-E502-42BB-BD3F-1F76CD0E8046}" type="pres">
      <dgm:prSet presAssocID="{C2520923-3E62-40E6-BEA9-3FDF475DB3F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9EB323C-7C80-4A3A-9A85-B8706B4B32BF}" type="pres">
      <dgm:prSet presAssocID="{55C14118-032A-4931-95C6-5F4BA76F03B3}" presName="composite" presStyleCnt="0"/>
      <dgm:spPr/>
    </dgm:pt>
    <dgm:pt modelId="{B49C6DD4-699D-49AF-8AB3-371C48BF7860}" type="pres">
      <dgm:prSet presAssocID="{55C14118-032A-4931-95C6-5F4BA76F03B3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590F5A-321B-467A-9247-4222470642A2}" type="pres">
      <dgm:prSet presAssocID="{55C14118-032A-4931-95C6-5F4BA76F03B3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BA67429-820B-4C6D-A159-0A82FC885872}" type="pres">
      <dgm:prSet presAssocID="{55C14118-032A-4931-95C6-5F4BA76F03B3}" presName="BalanceSpacing" presStyleCnt="0"/>
      <dgm:spPr/>
    </dgm:pt>
    <dgm:pt modelId="{EB3CC5E0-3A58-421D-B3E4-19519B8E9CF4}" type="pres">
      <dgm:prSet presAssocID="{55C14118-032A-4931-95C6-5F4BA76F03B3}" presName="BalanceSpacing1" presStyleCnt="0"/>
      <dgm:spPr/>
    </dgm:pt>
    <dgm:pt modelId="{3B1047FF-83CB-4841-9092-F01FADCEE8D5}" type="pres">
      <dgm:prSet presAssocID="{258F5701-933F-4AE2-8B17-18A0A4DB5021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2BE635D9-23E9-411B-9E32-BCFE6258FF34}" type="pres">
      <dgm:prSet presAssocID="{258F5701-933F-4AE2-8B17-18A0A4DB5021}" presName="spaceBetweenRectangles" presStyleCnt="0"/>
      <dgm:spPr/>
    </dgm:pt>
    <dgm:pt modelId="{C0501804-0B0E-4A8D-8EAC-0A8E9C18ADDF}" type="pres">
      <dgm:prSet presAssocID="{5C2BC346-9EC7-4B65-9114-75E9DB0614BA}" presName="composite" presStyleCnt="0"/>
      <dgm:spPr/>
    </dgm:pt>
    <dgm:pt modelId="{F53AD5E5-3F1C-4AC8-940F-2B41784D4D09}" type="pres">
      <dgm:prSet presAssocID="{5C2BC346-9EC7-4B65-9114-75E9DB0614BA}" presName="Parent1" presStyleLbl="node1" presStyleIdx="2" presStyleCnt="10" custLinFactNeighborX="-4371" custLinFactNeighborY="-24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C4449-7519-4913-BFF3-5CEA17250E89}" type="pres">
      <dgm:prSet presAssocID="{5C2BC346-9EC7-4B65-9114-75E9DB0614BA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C85F854-4FCB-47BF-BDBD-DEB207EC693E}" type="pres">
      <dgm:prSet presAssocID="{5C2BC346-9EC7-4B65-9114-75E9DB0614BA}" presName="BalanceSpacing" presStyleCnt="0"/>
      <dgm:spPr/>
    </dgm:pt>
    <dgm:pt modelId="{B4BBADCC-0EDE-4805-B208-49A39EFDCF98}" type="pres">
      <dgm:prSet presAssocID="{5C2BC346-9EC7-4B65-9114-75E9DB0614BA}" presName="BalanceSpacing1" presStyleCnt="0"/>
      <dgm:spPr/>
    </dgm:pt>
    <dgm:pt modelId="{135F976F-9EFA-48D1-A6CB-3718DAC745D9}" type="pres">
      <dgm:prSet presAssocID="{34DD221B-CCBE-4C05-8507-B8DEA0B6A9CD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95A7B07A-E788-47B5-BF22-63C8D1A54573}" type="pres">
      <dgm:prSet presAssocID="{34DD221B-CCBE-4C05-8507-B8DEA0B6A9CD}" presName="spaceBetweenRectangles" presStyleCnt="0"/>
      <dgm:spPr/>
    </dgm:pt>
    <dgm:pt modelId="{184BB527-F367-41C7-B36D-E7746C73D7EE}" type="pres">
      <dgm:prSet presAssocID="{7F5E2071-4357-4C6B-8849-C5EA20D0E1BA}" presName="composite" presStyleCnt="0"/>
      <dgm:spPr/>
    </dgm:pt>
    <dgm:pt modelId="{0990CDEE-3035-4C14-97FE-D656CB273465}" type="pres">
      <dgm:prSet presAssocID="{7F5E2071-4357-4C6B-8849-C5EA20D0E1BA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F741D-5B5A-4288-98B8-240E90A27E7A}" type="pres">
      <dgm:prSet presAssocID="{7F5E2071-4357-4C6B-8849-C5EA20D0E1BA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98BE333-98BC-407E-8F43-450B8215FE82}" type="pres">
      <dgm:prSet presAssocID="{7F5E2071-4357-4C6B-8849-C5EA20D0E1BA}" presName="BalanceSpacing" presStyleCnt="0"/>
      <dgm:spPr/>
    </dgm:pt>
    <dgm:pt modelId="{3D3ED5F3-EF03-4458-903F-6CDB62217246}" type="pres">
      <dgm:prSet presAssocID="{7F5E2071-4357-4C6B-8849-C5EA20D0E1BA}" presName="BalanceSpacing1" presStyleCnt="0"/>
      <dgm:spPr/>
    </dgm:pt>
    <dgm:pt modelId="{D384FD94-5056-4DB9-A740-699575BD38D9}" type="pres">
      <dgm:prSet presAssocID="{197E4312-7E6C-4AC3-9C6B-8DF42AF23227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F541106E-9CEE-4515-B323-C0952E4D6383}" type="pres">
      <dgm:prSet presAssocID="{197E4312-7E6C-4AC3-9C6B-8DF42AF23227}" presName="spaceBetweenRectangles" presStyleCnt="0"/>
      <dgm:spPr/>
    </dgm:pt>
    <dgm:pt modelId="{D609DAAA-17BE-451D-B413-C0C937A4B3BC}" type="pres">
      <dgm:prSet presAssocID="{078F91ED-23F6-42CD-9DF0-A2358A708E3A}" presName="composite" presStyleCnt="0"/>
      <dgm:spPr/>
    </dgm:pt>
    <dgm:pt modelId="{83B4E725-4D9E-46BE-A055-344AE542F268}" type="pres">
      <dgm:prSet presAssocID="{078F91ED-23F6-42CD-9DF0-A2358A708E3A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3FD22-2D7A-495A-9CE4-108116CE4DA4}" type="pres">
      <dgm:prSet presAssocID="{078F91ED-23F6-42CD-9DF0-A2358A708E3A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3DDB2B3-777D-4BED-BF2C-59DC354FA9FE}" type="pres">
      <dgm:prSet presAssocID="{078F91ED-23F6-42CD-9DF0-A2358A708E3A}" presName="BalanceSpacing" presStyleCnt="0"/>
      <dgm:spPr/>
    </dgm:pt>
    <dgm:pt modelId="{CDCB2315-2109-4B04-A832-53401DBB7EB5}" type="pres">
      <dgm:prSet presAssocID="{078F91ED-23F6-42CD-9DF0-A2358A708E3A}" presName="BalanceSpacing1" presStyleCnt="0"/>
      <dgm:spPr/>
    </dgm:pt>
    <dgm:pt modelId="{EED4F818-249D-4154-BA66-D899AF6B2FA9}" type="pres">
      <dgm:prSet presAssocID="{A9A60010-D0A1-430D-92AD-E301BF9C499B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969EF8CC-F459-49AD-AF30-C1ADDFDE69BF}" type="pres">
      <dgm:prSet presAssocID="{A9A60010-D0A1-430D-92AD-E301BF9C499B}" presName="spaceBetweenRectangles" presStyleCnt="0"/>
      <dgm:spPr/>
    </dgm:pt>
    <dgm:pt modelId="{645E9695-05AA-4AFA-A798-8A18FDCBCA42}" type="pres">
      <dgm:prSet presAssocID="{9F9E193B-08AB-47A4-8EB8-91631A704DFB}" presName="composite" presStyleCnt="0"/>
      <dgm:spPr/>
    </dgm:pt>
    <dgm:pt modelId="{D31F01FE-00AA-4CB9-9AE8-2C4DA3C80348}" type="pres">
      <dgm:prSet presAssocID="{9F9E193B-08AB-47A4-8EB8-91631A704DFB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77819-A280-4104-848C-C5358D216DDC}" type="pres">
      <dgm:prSet presAssocID="{9F9E193B-08AB-47A4-8EB8-91631A704DFB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B4F70C9-1012-4A45-8AA5-0E9214456E2A}" type="pres">
      <dgm:prSet presAssocID="{9F9E193B-08AB-47A4-8EB8-91631A704DFB}" presName="BalanceSpacing" presStyleCnt="0"/>
      <dgm:spPr/>
    </dgm:pt>
    <dgm:pt modelId="{1C0DBD93-B916-4E5C-BA92-79FCFB14BB99}" type="pres">
      <dgm:prSet presAssocID="{9F9E193B-08AB-47A4-8EB8-91631A704DFB}" presName="BalanceSpacing1" presStyleCnt="0"/>
      <dgm:spPr/>
    </dgm:pt>
    <dgm:pt modelId="{06ABA299-5D10-48EB-8931-2EDD80B9A542}" type="pres">
      <dgm:prSet presAssocID="{4DA8654D-5FAF-4523-8D9C-C59187B294B7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166FB417-9F9A-4607-8050-27F324243E4F}" type="presOf" srcId="{55C14118-032A-4931-95C6-5F4BA76F03B3}" destId="{B49C6DD4-699D-49AF-8AB3-371C48BF7860}" srcOrd="0" destOrd="0" presId="urn:microsoft.com/office/officeart/2008/layout/AlternatingHexagons"/>
    <dgm:cxn modelId="{431130F7-4EAD-47CD-9C46-F195E42ABE55}" type="presOf" srcId="{5C2BC346-9EC7-4B65-9114-75E9DB0614BA}" destId="{F53AD5E5-3F1C-4AC8-940F-2B41784D4D09}" srcOrd="0" destOrd="0" presId="urn:microsoft.com/office/officeart/2008/layout/AlternatingHexagons"/>
    <dgm:cxn modelId="{D32C4EB6-3484-425A-B5CA-EE70C9A63520}" type="presOf" srcId="{258F5701-933F-4AE2-8B17-18A0A4DB5021}" destId="{3B1047FF-83CB-4841-9092-F01FADCEE8D5}" srcOrd="0" destOrd="0" presId="urn:microsoft.com/office/officeart/2008/layout/AlternatingHexagons"/>
    <dgm:cxn modelId="{C55776D4-1250-4BE3-8D9B-67B16D5CE8E6}" srcId="{C2520923-3E62-40E6-BEA9-3FDF475DB3F7}" destId="{55C14118-032A-4931-95C6-5F4BA76F03B3}" srcOrd="0" destOrd="0" parTransId="{C1250051-EAEC-4AF0-9627-974EC2A5BCDD}" sibTransId="{258F5701-933F-4AE2-8B17-18A0A4DB5021}"/>
    <dgm:cxn modelId="{12832833-1E8F-4588-B34B-7EBC69F7BD50}" srcId="{C2520923-3E62-40E6-BEA9-3FDF475DB3F7}" destId="{9F9E193B-08AB-47A4-8EB8-91631A704DFB}" srcOrd="4" destOrd="0" parTransId="{C3BD8031-B081-4631-97D3-660BF5A0EE31}" sibTransId="{4DA8654D-5FAF-4523-8D9C-C59187B294B7}"/>
    <dgm:cxn modelId="{AB23F26D-BA7F-432E-BC9A-63E2148F82F2}" type="presOf" srcId="{9F9E193B-08AB-47A4-8EB8-91631A704DFB}" destId="{D31F01FE-00AA-4CB9-9AE8-2C4DA3C80348}" srcOrd="0" destOrd="0" presId="urn:microsoft.com/office/officeart/2008/layout/AlternatingHexagons"/>
    <dgm:cxn modelId="{CB14BD53-A266-4BFB-861E-A597174464E9}" srcId="{C2520923-3E62-40E6-BEA9-3FDF475DB3F7}" destId="{078F91ED-23F6-42CD-9DF0-A2358A708E3A}" srcOrd="3" destOrd="0" parTransId="{2A895470-10D8-440B-B2F2-779812060756}" sibTransId="{A9A60010-D0A1-430D-92AD-E301BF9C499B}"/>
    <dgm:cxn modelId="{3B5BA020-5064-4BBD-9A5B-4FD844D976FB}" srcId="{C2520923-3E62-40E6-BEA9-3FDF475DB3F7}" destId="{5C2BC346-9EC7-4B65-9114-75E9DB0614BA}" srcOrd="1" destOrd="0" parTransId="{14627B8A-0364-44CA-98BE-926114BD6AE7}" sibTransId="{34DD221B-CCBE-4C05-8507-B8DEA0B6A9CD}"/>
    <dgm:cxn modelId="{4E42BDB4-DF1B-4415-801A-05421CD28C80}" type="presOf" srcId="{078F91ED-23F6-42CD-9DF0-A2358A708E3A}" destId="{83B4E725-4D9E-46BE-A055-344AE542F268}" srcOrd="0" destOrd="0" presId="urn:microsoft.com/office/officeart/2008/layout/AlternatingHexagons"/>
    <dgm:cxn modelId="{D4B611A7-F34E-4DC6-98C6-2F0838A96117}" type="presOf" srcId="{34DD221B-CCBE-4C05-8507-B8DEA0B6A9CD}" destId="{135F976F-9EFA-48D1-A6CB-3718DAC745D9}" srcOrd="0" destOrd="0" presId="urn:microsoft.com/office/officeart/2008/layout/AlternatingHexagons"/>
    <dgm:cxn modelId="{363723D4-F739-4132-99CC-41D538DE1054}" type="presOf" srcId="{7F5E2071-4357-4C6B-8849-C5EA20D0E1BA}" destId="{0990CDEE-3035-4C14-97FE-D656CB273465}" srcOrd="0" destOrd="0" presId="urn:microsoft.com/office/officeart/2008/layout/AlternatingHexagons"/>
    <dgm:cxn modelId="{DADBE571-7CF3-4186-9A58-FB15D0CD15D0}" type="presOf" srcId="{4DA8654D-5FAF-4523-8D9C-C59187B294B7}" destId="{06ABA299-5D10-48EB-8931-2EDD80B9A542}" srcOrd="0" destOrd="0" presId="urn:microsoft.com/office/officeart/2008/layout/AlternatingHexagons"/>
    <dgm:cxn modelId="{904B2906-21EB-4612-BCF2-0DCA86858387}" srcId="{C2520923-3E62-40E6-BEA9-3FDF475DB3F7}" destId="{7F5E2071-4357-4C6B-8849-C5EA20D0E1BA}" srcOrd="2" destOrd="0" parTransId="{AB6DBEDD-6E11-487F-B222-7F159D23AFBA}" sibTransId="{197E4312-7E6C-4AC3-9C6B-8DF42AF23227}"/>
    <dgm:cxn modelId="{6773064F-7F1F-4500-9741-9B0E59F92BED}" type="presOf" srcId="{197E4312-7E6C-4AC3-9C6B-8DF42AF23227}" destId="{D384FD94-5056-4DB9-A740-699575BD38D9}" srcOrd="0" destOrd="0" presId="urn:microsoft.com/office/officeart/2008/layout/AlternatingHexagons"/>
    <dgm:cxn modelId="{252BB511-C35C-497B-AECE-8D11403FD279}" type="presOf" srcId="{C2520923-3E62-40E6-BEA9-3FDF475DB3F7}" destId="{72362B00-E502-42BB-BD3F-1F76CD0E8046}" srcOrd="0" destOrd="0" presId="urn:microsoft.com/office/officeart/2008/layout/AlternatingHexagons"/>
    <dgm:cxn modelId="{D37AE727-73A4-49F0-B644-6D96CF8780DE}" type="presOf" srcId="{A9A60010-D0A1-430D-92AD-E301BF9C499B}" destId="{EED4F818-249D-4154-BA66-D899AF6B2FA9}" srcOrd="0" destOrd="0" presId="urn:microsoft.com/office/officeart/2008/layout/AlternatingHexagons"/>
    <dgm:cxn modelId="{BC25E414-C4EC-4C3A-B53C-D7C1BEFE07BD}" type="presParOf" srcId="{72362B00-E502-42BB-BD3F-1F76CD0E8046}" destId="{C9EB323C-7C80-4A3A-9A85-B8706B4B32BF}" srcOrd="0" destOrd="0" presId="urn:microsoft.com/office/officeart/2008/layout/AlternatingHexagons"/>
    <dgm:cxn modelId="{2D0A77E7-10C0-4B5B-83C4-75EECDDF7D1C}" type="presParOf" srcId="{C9EB323C-7C80-4A3A-9A85-B8706B4B32BF}" destId="{B49C6DD4-699D-49AF-8AB3-371C48BF7860}" srcOrd="0" destOrd="0" presId="urn:microsoft.com/office/officeart/2008/layout/AlternatingHexagons"/>
    <dgm:cxn modelId="{0A9889D5-BD55-4E2A-B73A-A7061B32A51C}" type="presParOf" srcId="{C9EB323C-7C80-4A3A-9A85-B8706B4B32BF}" destId="{9E590F5A-321B-467A-9247-4222470642A2}" srcOrd="1" destOrd="0" presId="urn:microsoft.com/office/officeart/2008/layout/AlternatingHexagons"/>
    <dgm:cxn modelId="{EC42C1D7-FFA5-4089-A5DF-F3191E2E4DB9}" type="presParOf" srcId="{C9EB323C-7C80-4A3A-9A85-B8706B4B32BF}" destId="{8BA67429-820B-4C6D-A159-0A82FC885872}" srcOrd="2" destOrd="0" presId="urn:microsoft.com/office/officeart/2008/layout/AlternatingHexagons"/>
    <dgm:cxn modelId="{548BC14D-59A2-493E-AB55-366ED5F44052}" type="presParOf" srcId="{C9EB323C-7C80-4A3A-9A85-B8706B4B32BF}" destId="{EB3CC5E0-3A58-421D-B3E4-19519B8E9CF4}" srcOrd="3" destOrd="0" presId="urn:microsoft.com/office/officeart/2008/layout/AlternatingHexagons"/>
    <dgm:cxn modelId="{1F6EB355-0E57-4246-BF01-A9EECC3AF211}" type="presParOf" srcId="{C9EB323C-7C80-4A3A-9A85-B8706B4B32BF}" destId="{3B1047FF-83CB-4841-9092-F01FADCEE8D5}" srcOrd="4" destOrd="0" presId="urn:microsoft.com/office/officeart/2008/layout/AlternatingHexagons"/>
    <dgm:cxn modelId="{FCD8DCC3-4BC6-4DC7-8654-C4621DA295AE}" type="presParOf" srcId="{72362B00-E502-42BB-BD3F-1F76CD0E8046}" destId="{2BE635D9-23E9-411B-9E32-BCFE6258FF34}" srcOrd="1" destOrd="0" presId="urn:microsoft.com/office/officeart/2008/layout/AlternatingHexagons"/>
    <dgm:cxn modelId="{80DB9685-5D97-484B-9B25-8EB7B1FA95F6}" type="presParOf" srcId="{72362B00-E502-42BB-BD3F-1F76CD0E8046}" destId="{C0501804-0B0E-4A8D-8EAC-0A8E9C18ADDF}" srcOrd="2" destOrd="0" presId="urn:microsoft.com/office/officeart/2008/layout/AlternatingHexagons"/>
    <dgm:cxn modelId="{A30F1D0E-6594-4866-9E7C-5CF2EA0FB6CC}" type="presParOf" srcId="{C0501804-0B0E-4A8D-8EAC-0A8E9C18ADDF}" destId="{F53AD5E5-3F1C-4AC8-940F-2B41784D4D09}" srcOrd="0" destOrd="0" presId="urn:microsoft.com/office/officeart/2008/layout/AlternatingHexagons"/>
    <dgm:cxn modelId="{7948159C-0D94-4741-A2EE-2D4679EAEFA6}" type="presParOf" srcId="{C0501804-0B0E-4A8D-8EAC-0A8E9C18ADDF}" destId="{32DC4449-7519-4913-BFF3-5CEA17250E89}" srcOrd="1" destOrd="0" presId="urn:microsoft.com/office/officeart/2008/layout/AlternatingHexagons"/>
    <dgm:cxn modelId="{3255D7E1-4BE1-4F3E-BAD9-24B6723AD176}" type="presParOf" srcId="{C0501804-0B0E-4A8D-8EAC-0A8E9C18ADDF}" destId="{7C85F854-4FCB-47BF-BDBD-DEB207EC693E}" srcOrd="2" destOrd="0" presId="urn:microsoft.com/office/officeart/2008/layout/AlternatingHexagons"/>
    <dgm:cxn modelId="{C7F12673-798F-4846-BDE5-1EF1F948DA5C}" type="presParOf" srcId="{C0501804-0B0E-4A8D-8EAC-0A8E9C18ADDF}" destId="{B4BBADCC-0EDE-4805-B208-49A39EFDCF98}" srcOrd="3" destOrd="0" presId="urn:microsoft.com/office/officeart/2008/layout/AlternatingHexagons"/>
    <dgm:cxn modelId="{E8058A12-9A77-42E0-9FD7-0CF3A213B413}" type="presParOf" srcId="{C0501804-0B0E-4A8D-8EAC-0A8E9C18ADDF}" destId="{135F976F-9EFA-48D1-A6CB-3718DAC745D9}" srcOrd="4" destOrd="0" presId="urn:microsoft.com/office/officeart/2008/layout/AlternatingHexagons"/>
    <dgm:cxn modelId="{3CE472FC-2DC9-42F7-87FE-8C93860C0953}" type="presParOf" srcId="{72362B00-E502-42BB-BD3F-1F76CD0E8046}" destId="{95A7B07A-E788-47B5-BF22-63C8D1A54573}" srcOrd="3" destOrd="0" presId="urn:microsoft.com/office/officeart/2008/layout/AlternatingHexagons"/>
    <dgm:cxn modelId="{6AAA1819-B8B0-4C6B-B8DC-3769F4446310}" type="presParOf" srcId="{72362B00-E502-42BB-BD3F-1F76CD0E8046}" destId="{184BB527-F367-41C7-B36D-E7746C73D7EE}" srcOrd="4" destOrd="0" presId="urn:microsoft.com/office/officeart/2008/layout/AlternatingHexagons"/>
    <dgm:cxn modelId="{940B5F43-5E87-4B83-8323-8AD7ADC62675}" type="presParOf" srcId="{184BB527-F367-41C7-B36D-E7746C73D7EE}" destId="{0990CDEE-3035-4C14-97FE-D656CB273465}" srcOrd="0" destOrd="0" presId="urn:microsoft.com/office/officeart/2008/layout/AlternatingHexagons"/>
    <dgm:cxn modelId="{431C6133-EE61-41A5-85C1-2074750FB690}" type="presParOf" srcId="{184BB527-F367-41C7-B36D-E7746C73D7EE}" destId="{E23F741D-5B5A-4288-98B8-240E90A27E7A}" srcOrd="1" destOrd="0" presId="urn:microsoft.com/office/officeart/2008/layout/AlternatingHexagons"/>
    <dgm:cxn modelId="{5502AB95-814E-4649-8574-215309F643E0}" type="presParOf" srcId="{184BB527-F367-41C7-B36D-E7746C73D7EE}" destId="{098BE333-98BC-407E-8F43-450B8215FE82}" srcOrd="2" destOrd="0" presId="urn:microsoft.com/office/officeart/2008/layout/AlternatingHexagons"/>
    <dgm:cxn modelId="{86FDCF3A-6289-48BE-AA7C-600BA25E1FB2}" type="presParOf" srcId="{184BB527-F367-41C7-B36D-E7746C73D7EE}" destId="{3D3ED5F3-EF03-4458-903F-6CDB62217246}" srcOrd="3" destOrd="0" presId="urn:microsoft.com/office/officeart/2008/layout/AlternatingHexagons"/>
    <dgm:cxn modelId="{9847D44F-DD77-46F9-99A2-961D10DC281F}" type="presParOf" srcId="{184BB527-F367-41C7-B36D-E7746C73D7EE}" destId="{D384FD94-5056-4DB9-A740-699575BD38D9}" srcOrd="4" destOrd="0" presId="urn:microsoft.com/office/officeart/2008/layout/AlternatingHexagons"/>
    <dgm:cxn modelId="{9D1276AF-E79A-4235-B801-E266F2E9677A}" type="presParOf" srcId="{72362B00-E502-42BB-BD3F-1F76CD0E8046}" destId="{F541106E-9CEE-4515-B323-C0952E4D6383}" srcOrd="5" destOrd="0" presId="urn:microsoft.com/office/officeart/2008/layout/AlternatingHexagons"/>
    <dgm:cxn modelId="{0B3B9312-2F4B-4BAE-B220-5DD4DEFC4434}" type="presParOf" srcId="{72362B00-E502-42BB-BD3F-1F76CD0E8046}" destId="{D609DAAA-17BE-451D-B413-C0C937A4B3BC}" srcOrd="6" destOrd="0" presId="urn:microsoft.com/office/officeart/2008/layout/AlternatingHexagons"/>
    <dgm:cxn modelId="{4BEA15DD-6B42-4719-993F-473E88C22ED5}" type="presParOf" srcId="{D609DAAA-17BE-451D-B413-C0C937A4B3BC}" destId="{83B4E725-4D9E-46BE-A055-344AE542F268}" srcOrd="0" destOrd="0" presId="urn:microsoft.com/office/officeart/2008/layout/AlternatingHexagons"/>
    <dgm:cxn modelId="{28F2B450-EFD8-4D81-9E97-2B9C5DBC00F6}" type="presParOf" srcId="{D609DAAA-17BE-451D-B413-C0C937A4B3BC}" destId="{0323FD22-2D7A-495A-9CE4-108116CE4DA4}" srcOrd="1" destOrd="0" presId="urn:microsoft.com/office/officeart/2008/layout/AlternatingHexagons"/>
    <dgm:cxn modelId="{10BF9E0F-4CB9-42CB-8914-9B568D066512}" type="presParOf" srcId="{D609DAAA-17BE-451D-B413-C0C937A4B3BC}" destId="{23DDB2B3-777D-4BED-BF2C-59DC354FA9FE}" srcOrd="2" destOrd="0" presId="urn:microsoft.com/office/officeart/2008/layout/AlternatingHexagons"/>
    <dgm:cxn modelId="{FD8238DA-5143-463A-AC01-40AEEA5F73AC}" type="presParOf" srcId="{D609DAAA-17BE-451D-B413-C0C937A4B3BC}" destId="{CDCB2315-2109-4B04-A832-53401DBB7EB5}" srcOrd="3" destOrd="0" presId="urn:microsoft.com/office/officeart/2008/layout/AlternatingHexagons"/>
    <dgm:cxn modelId="{F53F7ACB-30C5-4A7E-B171-6DC407F696E9}" type="presParOf" srcId="{D609DAAA-17BE-451D-B413-C0C937A4B3BC}" destId="{EED4F818-249D-4154-BA66-D899AF6B2FA9}" srcOrd="4" destOrd="0" presId="urn:microsoft.com/office/officeart/2008/layout/AlternatingHexagons"/>
    <dgm:cxn modelId="{7DEF4EDE-3D62-4ADB-B298-10C20599B94F}" type="presParOf" srcId="{72362B00-E502-42BB-BD3F-1F76CD0E8046}" destId="{969EF8CC-F459-49AD-AF30-C1ADDFDE69BF}" srcOrd="7" destOrd="0" presId="urn:microsoft.com/office/officeart/2008/layout/AlternatingHexagons"/>
    <dgm:cxn modelId="{582A5319-68C0-41AF-926C-D5C887DA3E35}" type="presParOf" srcId="{72362B00-E502-42BB-BD3F-1F76CD0E8046}" destId="{645E9695-05AA-4AFA-A798-8A18FDCBCA42}" srcOrd="8" destOrd="0" presId="urn:microsoft.com/office/officeart/2008/layout/AlternatingHexagons"/>
    <dgm:cxn modelId="{6A61B74A-3D6C-42E1-8A76-E6F21B94920A}" type="presParOf" srcId="{645E9695-05AA-4AFA-A798-8A18FDCBCA42}" destId="{D31F01FE-00AA-4CB9-9AE8-2C4DA3C80348}" srcOrd="0" destOrd="0" presId="urn:microsoft.com/office/officeart/2008/layout/AlternatingHexagons"/>
    <dgm:cxn modelId="{ECD3788C-E31B-4F12-A211-68A379C49DB8}" type="presParOf" srcId="{645E9695-05AA-4AFA-A798-8A18FDCBCA42}" destId="{11E77819-A280-4104-848C-C5358D216DDC}" srcOrd="1" destOrd="0" presId="urn:microsoft.com/office/officeart/2008/layout/AlternatingHexagons"/>
    <dgm:cxn modelId="{AEE9D79A-628C-45AC-874A-91682B47E3F8}" type="presParOf" srcId="{645E9695-05AA-4AFA-A798-8A18FDCBCA42}" destId="{AB4F70C9-1012-4A45-8AA5-0E9214456E2A}" srcOrd="2" destOrd="0" presId="urn:microsoft.com/office/officeart/2008/layout/AlternatingHexagons"/>
    <dgm:cxn modelId="{18F06E6F-9B5E-4F9C-AE60-7D0A546D046B}" type="presParOf" srcId="{645E9695-05AA-4AFA-A798-8A18FDCBCA42}" destId="{1C0DBD93-B916-4E5C-BA92-79FCFB14BB99}" srcOrd="3" destOrd="0" presId="urn:microsoft.com/office/officeart/2008/layout/AlternatingHexagons"/>
    <dgm:cxn modelId="{320D6C95-EA9F-4A72-9B3C-E72A45B900CA}" type="presParOf" srcId="{645E9695-05AA-4AFA-A798-8A18FDCBCA42}" destId="{06ABA299-5D10-48EB-8931-2EDD80B9A54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E7FB60-217C-46D5-9821-688A558C536E}" type="presOf" srcId="{CC030822-9781-49FA-93E8-584466EC7489}" destId="{A5E36BFD-26C6-4CA0-912F-A0E1505F45A3}" srcOrd="0" destOrd="0" presId="urn:microsoft.com/office/officeart/2005/8/layout/chevron1"/>
    <dgm:cxn modelId="{ED52FAD6-A9F2-4EFB-B2E1-C9859B10812C}" type="presOf" srcId="{55AAD650-ECFE-4A1E-A3BD-E452C18F532A}" destId="{765CABF3-C740-41F9-A9E9-D1C0886F3665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0330B03A-F584-437F-B638-B39F524A09C5}" type="presOf" srcId="{5D597766-E046-49FB-A6B2-1887EFB4DBF3}" destId="{7D614D51-7B18-4ED2-8835-B64BF5B4EACE}" srcOrd="0" destOrd="0" presId="urn:microsoft.com/office/officeart/2005/8/layout/chevron1"/>
    <dgm:cxn modelId="{45E6B97F-2F69-4EA4-9F57-1D5F1F637238}" type="presOf" srcId="{B7414BA6-EB1E-4265-9A5A-A43A27049927}" destId="{F2E51845-8E7E-48D3-B7CF-3DEBC48DED79}" srcOrd="0" destOrd="0" presId="urn:microsoft.com/office/officeart/2005/8/layout/chevron1"/>
    <dgm:cxn modelId="{9D5576AB-2CC5-451A-9E1F-C34C527E08CD}" type="presOf" srcId="{F61A49A1-25DD-4151-AFC3-970E28965B9A}" destId="{E1EEE11E-B67F-4A1C-BFC6-90E558E74AF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EA28742F-B506-4161-BEC6-534DB4559686}" type="presOf" srcId="{22EA467D-0618-4CDF-B128-79599D5C069C}" destId="{4AD7CD9E-7207-4A0B-9C49-269A1CA60414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B8F8143D-56DB-4914-975B-C5E14BAC02ED}" type="presOf" srcId="{ECF6998C-223A-4A62-B67A-DF88538162F8}" destId="{E344B4D6-163C-4D56-B7A0-A1025B742A6C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13BABAE9-956F-4C3E-B880-0D4343A1FB0F}" type="presParOf" srcId="{E1EEE11E-B67F-4A1C-BFC6-90E558E74AFC}" destId="{F2E51845-8E7E-48D3-B7CF-3DEBC48DED79}" srcOrd="0" destOrd="0" presId="urn:microsoft.com/office/officeart/2005/8/layout/chevron1"/>
    <dgm:cxn modelId="{6328BD51-AEAA-439B-96C0-DFF5326427B6}" type="presParOf" srcId="{E1EEE11E-B67F-4A1C-BFC6-90E558E74AFC}" destId="{5052B5A9-F97A-4827-BBAB-296C71919283}" srcOrd="1" destOrd="0" presId="urn:microsoft.com/office/officeart/2005/8/layout/chevron1"/>
    <dgm:cxn modelId="{5D00FD04-69F3-4FA7-9257-E92D8260D081}" type="presParOf" srcId="{E1EEE11E-B67F-4A1C-BFC6-90E558E74AFC}" destId="{4AD7CD9E-7207-4A0B-9C49-269A1CA60414}" srcOrd="2" destOrd="0" presId="urn:microsoft.com/office/officeart/2005/8/layout/chevron1"/>
    <dgm:cxn modelId="{11C933F0-C5C6-4BC6-BB53-25AAE1DC26BA}" type="presParOf" srcId="{E1EEE11E-B67F-4A1C-BFC6-90E558E74AFC}" destId="{364CCDF7-8116-496A-91BB-599581E93B5B}" srcOrd="3" destOrd="0" presId="urn:microsoft.com/office/officeart/2005/8/layout/chevron1"/>
    <dgm:cxn modelId="{66918712-9A32-4BAA-B75B-B1F05EA0FF0C}" type="presParOf" srcId="{E1EEE11E-B67F-4A1C-BFC6-90E558E74AFC}" destId="{A5E36BFD-26C6-4CA0-912F-A0E1505F45A3}" srcOrd="4" destOrd="0" presId="urn:microsoft.com/office/officeart/2005/8/layout/chevron1"/>
    <dgm:cxn modelId="{AB1AD6C6-FD77-47FD-8C3A-48E17B49B811}" type="presParOf" srcId="{E1EEE11E-B67F-4A1C-BFC6-90E558E74AFC}" destId="{D970E882-C395-4871-B22F-56D29F851BBF}" srcOrd="5" destOrd="0" presId="urn:microsoft.com/office/officeart/2005/8/layout/chevron1"/>
    <dgm:cxn modelId="{8035401F-8B3D-4F5D-8B5B-4A9A24857D84}" type="presParOf" srcId="{E1EEE11E-B67F-4A1C-BFC6-90E558E74AFC}" destId="{765CABF3-C740-41F9-A9E9-D1C0886F3665}" srcOrd="6" destOrd="0" presId="urn:microsoft.com/office/officeart/2005/8/layout/chevron1"/>
    <dgm:cxn modelId="{FD7E9EAD-0531-446F-9983-6AF992DA0A70}" type="presParOf" srcId="{E1EEE11E-B67F-4A1C-BFC6-90E558E74AFC}" destId="{F997374C-EE76-41EA-9A1F-762C1FB854F9}" srcOrd="7" destOrd="0" presId="urn:microsoft.com/office/officeart/2005/8/layout/chevron1"/>
    <dgm:cxn modelId="{9CDC42DD-E42B-4C92-B790-E7A22F097530}" type="presParOf" srcId="{E1EEE11E-B67F-4A1C-BFC6-90E558E74AFC}" destId="{7D614D51-7B18-4ED2-8835-B64BF5B4EACE}" srcOrd="8" destOrd="0" presId="urn:microsoft.com/office/officeart/2005/8/layout/chevron1"/>
    <dgm:cxn modelId="{945AB30E-D0BF-475E-83DB-60D521AB6533}" type="presParOf" srcId="{E1EEE11E-B67F-4A1C-BFC6-90E558E74AFC}" destId="{107DC28B-F897-4BF4-A680-7BE244F88A9B}" srcOrd="9" destOrd="0" presId="urn:microsoft.com/office/officeart/2005/8/layout/chevron1"/>
    <dgm:cxn modelId="{1BE8805F-0296-40B8-BE8E-F2586D4A8EF6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BB70B3-314D-4DFC-8E9C-F7B82255C443}" type="presOf" srcId="{CC030822-9781-49FA-93E8-584466EC7489}" destId="{A5E36BFD-26C6-4CA0-912F-A0E1505F45A3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C9CA0C73-07DA-474C-A711-23213CDE1F89}" type="presOf" srcId="{5D597766-E046-49FB-A6B2-1887EFB4DBF3}" destId="{7D614D51-7B18-4ED2-8835-B64BF5B4EACE}" srcOrd="0" destOrd="0" presId="urn:microsoft.com/office/officeart/2005/8/layout/chevron1"/>
    <dgm:cxn modelId="{70C2B993-24C9-4B91-8404-F4FAF51960C7}" type="presOf" srcId="{B7414BA6-EB1E-4265-9A5A-A43A27049927}" destId="{F2E51845-8E7E-48D3-B7CF-3DEBC48DED79}" srcOrd="0" destOrd="0" presId="urn:microsoft.com/office/officeart/2005/8/layout/chevron1"/>
    <dgm:cxn modelId="{52806C38-293B-4EB1-B351-9EBC5D5DA6B9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F7952BCE-06D1-44C9-B848-92C77C0252C5}" type="presOf" srcId="{F61A49A1-25DD-4151-AFC3-970E28965B9A}" destId="{E1EEE11E-B67F-4A1C-BFC6-90E558E74AFC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C5207694-98AF-4420-BEDF-08415F3220AD}" type="presOf" srcId="{55AAD650-ECFE-4A1E-A3BD-E452C18F532A}" destId="{765CABF3-C740-41F9-A9E9-D1C0886F3665}" srcOrd="0" destOrd="0" presId="urn:microsoft.com/office/officeart/2005/8/layout/chevron1"/>
    <dgm:cxn modelId="{D8E974F4-4FF4-4D2B-BD43-B17D3372EA59}" type="presOf" srcId="{22EA467D-0618-4CDF-B128-79599D5C069C}" destId="{4AD7CD9E-7207-4A0B-9C49-269A1CA60414}" srcOrd="0" destOrd="0" presId="urn:microsoft.com/office/officeart/2005/8/layout/chevron1"/>
    <dgm:cxn modelId="{DAE19C23-6749-4CE0-B108-A3DB4FCF2E82}" type="presParOf" srcId="{E1EEE11E-B67F-4A1C-BFC6-90E558E74AFC}" destId="{F2E51845-8E7E-48D3-B7CF-3DEBC48DED79}" srcOrd="0" destOrd="0" presId="urn:microsoft.com/office/officeart/2005/8/layout/chevron1"/>
    <dgm:cxn modelId="{327282E6-68DF-4ED9-A85F-7FF9ADDA26CE}" type="presParOf" srcId="{E1EEE11E-B67F-4A1C-BFC6-90E558E74AFC}" destId="{5052B5A9-F97A-4827-BBAB-296C71919283}" srcOrd="1" destOrd="0" presId="urn:microsoft.com/office/officeart/2005/8/layout/chevron1"/>
    <dgm:cxn modelId="{CC28A7CF-B661-4BD3-BC2B-1A9F27A4627E}" type="presParOf" srcId="{E1EEE11E-B67F-4A1C-BFC6-90E558E74AFC}" destId="{4AD7CD9E-7207-4A0B-9C49-269A1CA60414}" srcOrd="2" destOrd="0" presId="urn:microsoft.com/office/officeart/2005/8/layout/chevron1"/>
    <dgm:cxn modelId="{7BC9081D-24E7-4C01-98AC-78B1F3EF65D3}" type="presParOf" srcId="{E1EEE11E-B67F-4A1C-BFC6-90E558E74AFC}" destId="{364CCDF7-8116-496A-91BB-599581E93B5B}" srcOrd="3" destOrd="0" presId="urn:microsoft.com/office/officeart/2005/8/layout/chevron1"/>
    <dgm:cxn modelId="{88DDE505-588B-47EA-AAAD-5670A346FFAA}" type="presParOf" srcId="{E1EEE11E-B67F-4A1C-BFC6-90E558E74AFC}" destId="{A5E36BFD-26C6-4CA0-912F-A0E1505F45A3}" srcOrd="4" destOrd="0" presId="urn:microsoft.com/office/officeart/2005/8/layout/chevron1"/>
    <dgm:cxn modelId="{439A03A7-2FBD-4B0E-BE14-D11AB6C4A593}" type="presParOf" srcId="{E1EEE11E-B67F-4A1C-BFC6-90E558E74AFC}" destId="{D970E882-C395-4871-B22F-56D29F851BBF}" srcOrd="5" destOrd="0" presId="urn:microsoft.com/office/officeart/2005/8/layout/chevron1"/>
    <dgm:cxn modelId="{0716E311-DEA3-4322-BAA0-7EF27D3459D9}" type="presParOf" srcId="{E1EEE11E-B67F-4A1C-BFC6-90E558E74AFC}" destId="{765CABF3-C740-41F9-A9E9-D1C0886F3665}" srcOrd="6" destOrd="0" presId="urn:microsoft.com/office/officeart/2005/8/layout/chevron1"/>
    <dgm:cxn modelId="{C1C08BCF-5524-4881-BA7C-3E687AACF2D0}" type="presParOf" srcId="{E1EEE11E-B67F-4A1C-BFC6-90E558E74AFC}" destId="{F997374C-EE76-41EA-9A1F-762C1FB854F9}" srcOrd="7" destOrd="0" presId="urn:microsoft.com/office/officeart/2005/8/layout/chevron1"/>
    <dgm:cxn modelId="{06F8EA0D-C665-42E9-9F9D-3BBBF2A71435}" type="presParOf" srcId="{E1EEE11E-B67F-4A1C-BFC6-90E558E74AFC}" destId="{7D614D51-7B18-4ED2-8835-B64BF5B4EACE}" srcOrd="8" destOrd="0" presId="urn:microsoft.com/office/officeart/2005/8/layout/chevron1"/>
    <dgm:cxn modelId="{CD7B3D1D-096E-453D-B6D8-282B74767F31}" type="presParOf" srcId="{E1EEE11E-B67F-4A1C-BFC6-90E558E74AFC}" destId="{107DC28B-F897-4BF4-A680-7BE244F88A9B}" srcOrd="9" destOrd="0" presId="urn:microsoft.com/office/officeart/2005/8/layout/chevron1"/>
    <dgm:cxn modelId="{DF468709-4661-4D86-88C5-BC4503F43AE1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6F77E0-D646-4F51-A0E9-4E2FB6E6D2EC}" type="presOf" srcId="{B7414BA6-EB1E-4265-9A5A-A43A27049927}" destId="{F2E51845-8E7E-48D3-B7CF-3DEBC48DED79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4984BB8E-AF95-415F-BC91-515778E0DA85}" type="presOf" srcId="{CC030822-9781-49FA-93E8-584466EC7489}" destId="{A5E36BFD-26C6-4CA0-912F-A0E1505F45A3}" srcOrd="0" destOrd="0" presId="urn:microsoft.com/office/officeart/2005/8/layout/chevron1"/>
    <dgm:cxn modelId="{788EA129-5F4F-4A5F-B9CE-D6478828A56B}" type="presOf" srcId="{22EA467D-0618-4CDF-B128-79599D5C069C}" destId="{4AD7CD9E-7207-4A0B-9C49-269A1CA60414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03F54EFD-69AE-47F9-9263-1BEE598EDE8E}" type="presOf" srcId="{F61A49A1-25DD-4151-AFC3-970E28965B9A}" destId="{E1EEE11E-B67F-4A1C-BFC6-90E558E74AFC}" srcOrd="0" destOrd="0" presId="urn:microsoft.com/office/officeart/2005/8/layout/chevron1"/>
    <dgm:cxn modelId="{B73E4B36-0279-467A-A1E9-A391A081C173}" type="presOf" srcId="{5D597766-E046-49FB-A6B2-1887EFB4DBF3}" destId="{7D614D51-7B18-4ED2-8835-B64BF5B4EACE}" srcOrd="0" destOrd="0" presId="urn:microsoft.com/office/officeart/2005/8/layout/chevron1"/>
    <dgm:cxn modelId="{DE54458E-A0B4-4963-A6A2-18A691AE45CE}" type="presOf" srcId="{55AAD650-ECFE-4A1E-A3BD-E452C18F532A}" destId="{765CABF3-C740-41F9-A9E9-D1C0886F3665}" srcOrd="0" destOrd="0" presId="urn:microsoft.com/office/officeart/2005/8/layout/chevron1"/>
    <dgm:cxn modelId="{6BD048CD-9996-4C24-9E4A-AB13B7DAFB52}" type="presOf" srcId="{ECF6998C-223A-4A62-B67A-DF88538162F8}" destId="{E344B4D6-163C-4D56-B7A0-A1025B742A6C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8F3C2C3D-1E91-4C9B-938C-87A028053E0E}" type="presParOf" srcId="{E1EEE11E-B67F-4A1C-BFC6-90E558E74AFC}" destId="{F2E51845-8E7E-48D3-B7CF-3DEBC48DED79}" srcOrd="0" destOrd="0" presId="urn:microsoft.com/office/officeart/2005/8/layout/chevron1"/>
    <dgm:cxn modelId="{40AABCC6-4FDF-4B14-A95A-890306AEFC62}" type="presParOf" srcId="{E1EEE11E-B67F-4A1C-BFC6-90E558E74AFC}" destId="{5052B5A9-F97A-4827-BBAB-296C71919283}" srcOrd="1" destOrd="0" presId="urn:microsoft.com/office/officeart/2005/8/layout/chevron1"/>
    <dgm:cxn modelId="{33BDFF04-F53D-41AD-879F-A20DB8C522F6}" type="presParOf" srcId="{E1EEE11E-B67F-4A1C-BFC6-90E558E74AFC}" destId="{4AD7CD9E-7207-4A0B-9C49-269A1CA60414}" srcOrd="2" destOrd="0" presId="urn:microsoft.com/office/officeart/2005/8/layout/chevron1"/>
    <dgm:cxn modelId="{04F00F1C-B152-426E-B8BC-DE3712F12CD2}" type="presParOf" srcId="{E1EEE11E-B67F-4A1C-BFC6-90E558E74AFC}" destId="{364CCDF7-8116-496A-91BB-599581E93B5B}" srcOrd="3" destOrd="0" presId="urn:microsoft.com/office/officeart/2005/8/layout/chevron1"/>
    <dgm:cxn modelId="{E2664505-DC90-4AE8-A504-72511446EC8A}" type="presParOf" srcId="{E1EEE11E-B67F-4A1C-BFC6-90E558E74AFC}" destId="{A5E36BFD-26C6-4CA0-912F-A0E1505F45A3}" srcOrd="4" destOrd="0" presId="urn:microsoft.com/office/officeart/2005/8/layout/chevron1"/>
    <dgm:cxn modelId="{495D368E-626C-4BA7-ABA3-305BB2231429}" type="presParOf" srcId="{E1EEE11E-B67F-4A1C-BFC6-90E558E74AFC}" destId="{D970E882-C395-4871-B22F-56D29F851BBF}" srcOrd="5" destOrd="0" presId="urn:microsoft.com/office/officeart/2005/8/layout/chevron1"/>
    <dgm:cxn modelId="{29D16C95-391F-4A82-B846-6BAFAB37F7A5}" type="presParOf" srcId="{E1EEE11E-B67F-4A1C-BFC6-90E558E74AFC}" destId="{765CABF3-C740-41F9-A9E9-D1C0886F3665}" srcOrd="6" destOrd="0" presId="urn:microsoft.com/office/officeart/2005/8/layout/chevron1"/>
    <dgm:cxn modelId="{3C12FDBE-F73F-4690-B1E5-0FB3AF56675B}" type="presParOf" srcId="{E1EEE11E-B67F-4A1C-BFC6-90E558E74AFC}" destId="{F997374C-EE76-41EA-9A1F-762C1FB854F9}" srcOrd="7" destOrd="0" presId="urn:microsoft.com/office/officeart/2005/8/layout/chevron1"/>
    <dgm:cxn modelId="{71F7320A-F5B0-428E-AF90-F03E84570930}" type="presParOf" srcId="{E1EEE11E-B67F-4A1C-BFC6-90E558E74AFC}" destId="{7D614D51-7B18-4ED2-8835-B64BF5B4EACE}" srcOrd="8" destOrd="0" presId="urn:microsoft.com/office/officeart/2005/8/layout/chevron1"/>
    <dgm:cxn modelId="{06B91CC0-9EA7-4940-B886-51A1C778CE8E}" type="presParOf" srcId="{E1EEE11E-B67F-4A1C-BFC6-90E558E74AFC}" destId="{107DC28B-F897-4BF4-A680-7BE244F88A9B}" srcOrd="9" destOrd="0" presId="urn:microsoft.com/office/officeart/2005/8/layout/chevron1"/>
    <dgm:cxn modelId="{7FF28534-5AB3-41F4-BC49-E16383E2A38A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方案与架构</a:t>
          </a:r>
          <a:endParaRPr lang="zh-CN" altLang="en-US" b="0" dirty="0"/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A932E3-64A3-4733-8B43-7D85124EB91F}" type="presOf" srcId="{CC030822-9781-49FA-93E8-584466EC7489}" destId="{A5E36BFD-26C6-4CA0-912F-A0E1505F45A3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D9A14C09-EBD1-4B54-AF00-7558A86AF0A0}" type="presOf" srcId="{F61A49A1-25DD-4151-AFC3-970E28965B9A}" destId="{E1EEE11E-B67F-4A1C-BFC6-90E558E74AFC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CC7161BC-3096-4364-99B0-1FB9D773811B}" type="presOf" srcId="{55AAD650-ECFE-4A1E-A3BD-E452C18F532A}" destId="{765CABF3-C740-41F9-A9E9-D1C0886F3665}" srcOrd="0" destOrd="0" presId="urn:microsoft.com/office/officeart/2005/8/layout/chevron1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743F6804-0B20-437F-920B-302AA8F88766}" type="presOf" srcId="{22EA467D-0618-4CDF-B128-79599D5C069C}" destId="{4AD7CD9E-7207-4A0B-9C49-269A1CA60414}" srcOrd="0" destOrd="0" presId="urn:microsoft.com/office/officeart/2005/8/layout/chevron1"/>
    <dgm:cxn modelId="{CE8E1C80-EF6E-47E6-B78A-73DDA67C092F}" type="presOf" srcId="{B7414BA6-EB1E-4265-9A5A-A43A27049927}" destId="{F2E51845-8E7E-48D3-B7CF-3DEBC48DED79}" srcOrd="0" destOrd="0" presId="urn:microsoft.com/office/officeart/2005/8/layout/chevron1"/>
    <dgm:cxn modelId="{811AC690-B361-4F82-B315-08071E0996A9}" type="presOf" srcId="{ECF6998C-223A-4A62-B67A-DF88538162F8}" destId="{E344B4D6-163C-4D56-B7A0-A1025B742A6C}" srcOrd="0" destOrd="0" presId="urn:microsoft.com/office/officeart/2005/8/layout/chevron1"/>
    <dgm:cxn modelId="{3F6725EA-0B5E-4C00-9202-10751EE8B189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83FFC520-25C6-466F-A14A-19EFFAC6F8C6}" type="presParOf" srcId="{E1EEE11E-B67F-4A1C-BFC6-90E558E74AFC}" destId="{F2E51845-8E7E-48D3-B7CF-3DEBC48DED79}" srcOrd="0" destOrd="0" presId="urn:microsoft.com/office/officeart/2005/8/layout/chevron1"/>
    <dgm:cxn modelId="{B4605781-6B2E-4BED-9892-5BC31EDCD9D8}" type="presParOf" srcId="{E1EEE11E-B67F-4A1C-BFC6-90E558E74AFC}" destId="{5052B5A9-F97A-4827-BBAB-296C71919283}" srcOrd="1" destOrd="0" presId="urn:microsoft.com/office/officeart/2005/8/layout/chevron1"/>
    <dgm:cxn modelId="{FC80821D-AADA-478E-80D8-6A2262DB6A54}" type="presParOf" srcId="{E1EEE11E-B67F-4A1C-BFC6-90E558E74AFC}" destId="{4AD7CD9E-7207-4A0B-9C49-269A1CA60414}" srcOrd="2" destOrd="0" presId="urn:microsoft.com/office/officeart/2005/8/layout/chevron1"/>
    <dgm:cxn modelId="{9188759D-80A4-4B82-924E-CB35216475FA}" type="presParOf" srcId="{E1EEE11E-B67F-4A1C-BFC6-90E558E74AFC}" destId="{364CCDF7-8116-496A-91BB-599581E93B5B}" srcOrd="3" destOrd="0" presId="urn:microsoft.com/office/officeart/2005/8/layout/chevron1"/>
    <dgm:cxn modelId="{CE6F6911-D9A2-45A6-BCEC-B1DB0C9B54E3}" type="presParOf" srcId="{E1EEE11E-B67F-4A1C-BFC6-90E558E74AFC}" destId="{A5E36BFD-26C6-4CA0-912F-A0E1505F45A3}" srcOrd="4" destOrd="0" presId="urn:microsoft.com/office/officeart/2005/8/layout/chevron1"/>
    <dgm:cxn modelId="{06CC52C9-D4E1-4060-8BAC-4FC494368B0E}" type="presParOf" srcId="{E1EEE11E-B67F-4A1C-BFC6-90E558E74AFC}" destId="{D970E882-C395-4871-B22F-56D29F851BBF}" srcOrd="5" destOrd="0" presId="urn:microsoft.com/office/officeart/2005/8/layout/chevron1"/>
    <dgm:cxn modelId="{949803EE-C7AD-4547-A3AC-9583F235D29E}" type="presParOf" srcId="{E1EEE11E-B67F-4A1C-BFC6-90E558E74AFC}" destId="{765CABF3-C740-41F9-A9E9-D1C0886F3665}" srcOrd="6" destOrd="0" presId="urn:microsoft.com/office/officeart/2005/8/layout/chevron1"/>
    <dgm:cxn modelId="{B8B5A3AF-4A09-4E92-B755-E8BC360CC671}" type="presParOf" srcId="{E1EEE11E-B67F-4A1C-BFC6-90E558E74AFC}" destId="{F997374C-EE76-41EA-9A1F-762C1FB854F9}" srcOrd="7" destOrd="0" presId="urn:microsoft.com/office/officeart/2005/8/layout/chevron1"/>
    <dgm:cxn modelId="{575C4BAE-6F9F-436F-A23C-8C024D912DA1}" type="presParOf" srcId="{E1EEE11E-B67F-4A1C-BFC6-90E558E74AFC}" destId="{7D614D51-7B18-4ED2-8835-B64BF5B4EACE}" srcOrd="8" destOrd="0" presId="urn:microsoft.com/office/officeart/2005/8/layout/chevron1"/>
    <dgm:cxn modelId="{2BB0108E-0637-4CFD-ACE5-F01B189661BD}" type="presParOf" srcId="{E1EEE11E-B67F-4A1C-BFC6-90E558E74AFC}" destId="{107DC28B-F897-4BF4-A680-7BE244F88A9B}" srcOrd="9" destOrd="0" presId="urn:microsoft.com/office/officeart/2005/8/layout/chevron1"/>
    <dgm:cxn modelId="{1F049BE0-7157-47A7-A637-07A7369E9B8D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/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/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/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/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3CC5374-CB5B-4393-9DB6-135C95E3596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3A8C933-1E7F-45E6-B2DF-8867C758518B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现平台增强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（本期项目：平台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2.0—5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月）</a:t>
          </a:r>
        </a:p>
      </dgm:t>
    </dgm:pt>
    <dgm:pt modelId="{8F486D6B-AD24-4B2B-90B2-870BF0F641BD}" type="parTrans" cxnId="{1B2724B3-3124-4B26-8E63-2CA233318E5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FD9C24-E851-48E1-AE2A-C4A212330E28}" type="sibTrans" cxnId="{1B2724B3-3124-4B26-8E63-2CA233318E5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46EAB-9323-49E3-AB05-E20F7770E7F2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增强平台稳定性</a:t>
          </a:r>
        </a:p>
      </dgm:t>
    </dgm:pt>
    <dgm:pt modelId="{0C69FCEB-5CAC-47F3-AA2F-76BEA96F4E73}" type="parTrans" cxnId="{6A08C921-E017-44D0-BB2C-00A2463B1A3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0691C8-6CB9-4D4D-8167-B5CA1280074C}" type="sibTrans" cxnId="{6A08C921-E017-44D0-BB2C-00A2463B1A3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29326-3C9F-40CD-B158-22C9C51DC2D3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开发平台引入并应用（平台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3.0—3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个月）</a:t>
          </a:r>
        </a:p>
      </dgm:t>
    </dgm:pt>
    <dgm:pt modelId="{2C074655-F0ED-48CE-874B-6CEEF465FF19}" type="parTrans" cxnId="{7D02CAD9-9270-4A4F-933E-BC89D7D0EF5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F7B20-9B17-4382-B04B-9CC999522A6E}" type="sibTrans" cxnId="{7D02CAD9-9270-4A4F-933E-BC89D7D0EF5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ACDC73-11AB-4A69-9113-D3173CA3B3B1}">
      <dgm:prSet phldrT="[文本]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平台彻底服务化</a:t>
          </a:r>
          <a:endParaRPr lang="en-US" altLang="zh-CN" b="1" dirty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重构开发标准</a:t>
          </a:r>
        </a:p>
      </dgm:t>
    </dgm:pt>
    <dgm:pt modelId="{E84EC97C-2D33-41D4-A70F-184E3FB93258}" type="parTrans" cxnId="{EC697B75-5F66-4726-99D4-DB2D2A6DA45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6E5FE4-AA17-4295-95C9-4C9D786794AD}" type="sibTrans" cxnId="{EC697B75-5F66-4726-99D4-DB2D2A6DA45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B1A04-0B84-4915-BB16-B4008096A9F2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全面应用（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个月）</a:t>
          </a:r>
        </a:p>
      </dgm:t>
    </dgm:pt>
    <dgm:pt modelId="{D3B15573-DA2D-4B68-823E-0C35C32A5FA4}" type="parTrans" cxnId="{C8B33C4A-DE5D-43EC-8A01-B2BE37AE364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54C522-3996-4F9D-AD08-41E73AB95A9F}" type="sibTrans" cxnId="{C8B33C4A-DE5D-43EC-8A01-B2BE37AE364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BD8450-504C-4D79-A0E6-753164537F81}">
      <dgm:prSet phldrT="[文本]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开放下级单位的开发入口</a:t>
          </a:r>
          <a:endParaRPr lang="zh-CN" altLang="en-US" b="1" dirty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46AC8-6BD6-4FED-9065-80DA2C7DA48E}" type="parTrans" cxnId="{1EA6C05F-9735-44BD-A27F-60AD35CF0BA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05096F-78FD-4D18-A871-BB830D110B19}" type="sibTrans" cxnId="{1EA6C05F-9735-44BD-A27F-60AD35CF0BA2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07A493-0BE1-4B76-8AAE-C23A8D0DCE94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增加部署便捷性</a:t>
          </a:r>
        </a:p>
      </dgm:t>
    </dgm:pt>
    <dgm:pt modelId="{DCD5E3D3-6EA7-4A34-A774-CA7C8A553432}" type="parTrans" cxnId="{F114270D-010A-4902-A62E-B8E6C5964F8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F3A2-957D-4E74-9019-C33C808DAE72}" type="sibTrans" cxnId="{F114270D-010A-4902-A62E-B8E6C5964F8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7FD242-CD06-48F6-B8E5-FEDC56146160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加快开发效率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前后彻底分离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核心功能服务化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1C08E-270F-4A5E-9E4F-5161C605C5DE}" type="parTrans" cxnId="{B314769E-FABE-418F-A8D8-486622A58DA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D27CB-94D9-4431-8EFE-D62B56A63347}" type="sibTrans" cxnId="{B314769E-FABE-418F-A8D8-486622A58DA4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4C829D-A1B6-4ACE-8524-13BB7F3D31AD}">
      <dgm:prSet phldrT="[文本]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新流程应用以验证</a:t>
          </a:r>
        </a:p>
      </dgm:t>
    </dgm:pt>
    <dgm:pt modelId="{733E6E85-C29B-4EF2-B4BA-5C51F1DD8ACE}" type="parTrans" cxnId="{6395E1D5-9AEF-4630-B8B7-2446E083EDA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326893-D908-4787-B06E-9A2D5879DEEF}" type="sibTrans" cxnId="{6395E1D5-9AEF-4630-B8B7-2446E083EDA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275DD-C421-4FE1-A433-69F1341D0A76}">
      <dgm:prSet phldrT="[文本]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针对性调整开发平台</a:t>
          </a:r>
        </a:p>
      </dgm:t>
    </dgm:pt>
    <dgm:pt modelId="{068BAE00-A34D-4A77-B61E-217C5EFEBCF9}" type="parTrans" cxnId="{245B7F26-4BB6-45C5-80D4-0F6ACC40087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1437-3198-4C7B-A991-C61BAEBED1D2}" type="sibTrans" cxnId="{245B7F26-4BB6-45C5-80D4-0F6ACC40087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FF1FF0-C7F8-4902-BAE2-7F3D2A716EF2}">
      <dgm:prSet phldrT="[文本]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开发平台全面</a:t>
          </a:r>
          <a:r>
            <a: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推广及应用</a:t>
          </a:r>
        </a:p>
      </dgm:t>
    </dgm:pt>
    <dgm:pt modelId="{30127C94-B675-45EF-A7E2-2992B4AE5785}" type="parTrans" cxnId="{DDC1D364-F329-456B-AE53-BEEBE74EA88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4BDA91-95FF-4FE2-B05E-CC235F574907}" type="sibTrans" cxnId="{DDC1D364-F329-456B-AE53-BEEBE74EA88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9ACE30-EE48-4EF3-9EC2-5F273CCC4373}" type="pres">
      <dgm:prSet presAssocID="{C3CC5374-CB5B-4393-9DB6-135C95E3596D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C445319-D6DB-4682-B4FE-40414606F767}" type="pres">
      <dgm:prSet presAssocID="{A3A8C933-1E7F-45E6-B2DF-8867C758518B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1D9B3-46C4-4251-A7CD-457B98B59926}" type="pres">
      <dgm:prSet presAssocID="{A3A8C933-1E7F-45E6-B2DF-8867C758518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4D9B5-7F6E-4061-8ABE-119CA737CCA1}" type="pres">
      <dgm:prSet presAssocID="{D0729326-3C9F-40CD-B158-22C9C51DC2D3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37D25-E536-4648-8BE5-373B0FD32A64}" type="pres">
      <dgm:prSet presAssocID="{D0729326-3C9F-40CD-B158-22C9C51DC2D3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F9804-FEFF-4E6F-B8B6-80D879E75C71}" type="pres">
      <dgm:prSet presAssocID="{117B1A04-0B84-4915-BB16-B4008096A9F2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9C91C-42B5-4673-BEA2-8CDE6A2033B1}" type="pres">
      <dgm:prSet presAssocID="{117B1A04-0B84-4915-BB16-B4008096A9F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62CA5-DE21-475F-9D00-C4458ED6DC02}" type="presOf" srcId="{D0729326-3C9F-40CD-B158-22C9C51DC2D3}" destId="{C744D9B5-7F6E-4061-8ABE-119CA737CCA1}" srcOrd="0" destOrd="0" presId="urn:microsoft.com/office/officeart/2009/3/layout/IncreasingArrowsProcess"/>
    <dgm:cxn modelId="{15A0F719-0307-4489-89CF-C6F49E21BC58}" type="presOf" srcId="{95A275DD-C421-4FE1-A433-69F1341D0A76}" destId="{7AC37D25-E536-4648-8BE5-373B0FD32A64}" srcOrd="0" destOrd="2" presId="urn:microsoft.com/office/officeart/2009/3/layout/IncreasingArrowsProcess"/>
    <dgm:cxn modelId="{1B2724B3-3124-4B26-8E63-2CA233318E50}" srcId="{C3CC5374-CB5B-4393-9DB6-135C95E3596D}" destId="{A3A8C933-1E7F-45E6-B2DF-8867C758518B}" srcOrd="0" destOrd="0" parTransId="{8F486D6B-AD24-4B2B-90B2-870BF0F641BD}" sibTransId="{D8FD9C24-E851-48E1-AE2A-C4A212330E28}"/>
    <dgm:cxn modelId="{1EA6C05F-9735-44BD-A27F-60AD35CF0BA2}" srcId="{117B1A04-0B84-4915-BB16-B4008096A9F2}" destId="{07BD8450-504C-4D79-A0E6-753164537F81}" srcOrd="0" destOrd="0" parTransId="{B1446AC8-6BD6-4FED-9065-80DA2C7DA48E}" sibTransId="{3605096F-78FD-4D18-A871-BB830D110B19}"/>
    <dgm:cxn modelId="{50F797B2-BE2F-44FB-8666-257AD91B7D25}" type="presOf" srcId="{AD7FD242-CD06-48F6-B8E5-FEDC56146160}" destId="{2EA1D9B3-46C4-4251-A7CD-457B98B59926}" srcOrd="0" destOrd="2" presId="urn:microsoft.com/office/officeart/2009/3/layout/IncreasingArrowsProcess"/>
    <dgm:cxn modelId="{1D31C5B5-F33B-4259-B438-61404AEEC505}" type="presOf" srcId="{CB07A493-0BE1-4B76-8AAE-C23A8D0DCE94}" destId="{2EA1D9B3-46C4-4251-A7CD-457B98B59926}" srcOrd="0" destOrd="1" presId="urn:microsoft.com/office/officeart/2009/3/layout/IncreasingArrowsProcess"/>
    <dgm:cxn modelId="{DDC1D364-F329-456B-AE53-BEEBE74EA888}" srcId="{117B1A04-0B84-4915-BB16-B4008096A9F2}" destId="{1BFF1FF0-C7F8-4902-BAE2-7F3D2A716EF2}" srcOrd="1" destOrd="0" parTransId="{30127C94-B675-45EF-A7E2-2992B4AE5785}" sibTransId="{E64BDA91-95FF-4FE2-B05E-CC235F574907}"/>
    <dgm:cxn modelId="{C8B33C4A-DE5D-43EC-8A01-B2BE37AE3649}" srcId="{C3CC5374-CB5B-4393-9DB6-135C95E3596D}" destId="{117B1A04-0B84-4915-BB16-B4008096A9F2}" srcOrd="2" destOrd="0" parTransId="{D3B15573-DA2D-4B68-823E-0C35C32A5FA4}" sibTransId="{C754C522-3996-4F9D-AD08-41E73AB95A9F}"/>
    <dgm:cxn modelId="{F0FCF7DB-2FEF-4AC8-9FEA-C34A08CD2FD8}" type="presOf" srcId="{1FD46EAB-9323-49E3-AB05-E20F7770E7F2}" destId="{2EA1D9B3-46C4-4251-A7CD-457B98B59926}" srcOrd="0" destOrd="0" presId="urn:microsoft.com/office/officeart/2009/3/layout/IncreasingArrowsProcess"/>
    <dgm:cxn modelId="{683B4DA6-7041-4791-9096-24D9B9B33F8E}" type="presOf" srcId="{E34C829D-A1B6-4ACE-8524-13BB7F3D31AD}" destId="{7AC37D25-E536-4648-8BE5-373B0FD32A64}" srcOrd="0" destOrd="1" presId="urn:microsoft.com/office/officeart/2009/3/layout/IncreasingArrowsProcess"/>
    <dgm:cxn modelId="{6A08C921-E017-44D0-BB2C-00A2463B1A33}" srcId="{A3A8C933-1E7F-45E6-B2DF-8867C758518B}" destId="{1FD46EAB-9323-49E3-AB05-E20F7770E7F2}" srcOrd="0" destOrd="0" parTransId="{0C69FCEB-5CAC-47F3-AA2F-76BEA96F4E73}" sibTransId="{B20691C8-6CB9-4D4D-8167-B5CA1280074C}"/>
    <dgm:cxn modelId="{F114270D-010A-4902-A62E-B8E6C5964F8C}" srcId="{A3A8C933-1E7F-45E6-B2DF-8867C758518B}" destId="{CB07A493-0BE1-4B76-8AAE-C23A8D0DCE94}" srcOrd="1" destOrd="0" parTransId="{DCD5E3D3-6EA7-4A34-A774-CA7C8A553432}" sibTransId="{F9A1F3A2-957D-4E74-9019-C33C808DAE72}"/>
    <dgm:cxn modelId="{A1E619B8-C93A-4ED3-8ED9-05339E5B1760}" type="presOf" srcId="{1BFF1FF0-C7F8-4902-BAE2-7F3D2A716EF2}" destId="{A0D9C91C-42B5-4673-BEA2-8CDE6A2033B1}" srcOrd="0" destOrd="1" presId="urn:microsoft.com/office/officeart/2009/3/layout/IncreasingArrowsProcess"/>
    <dgm:cxn modelId="{C1BE2643-3BB6-456F-A004-AC5730970B65}" type="presOf" srcId="{07BD8450-504C-4D79-A0E6-753164537F81}" destId="{A0D9C91C-42B5-4673-BEA2-8CDE6A2033B1}" srcOrd="0" destOrd="0" presId="urn:microsoft.com/office/officeart/2009/3/layout/IncreasingArrowsProcess"/>
    <dgm:cxn modelId="{ECE88458-3AF9-40EB-BE4F-6A92A84F3660}" type="presOf" srcId="{C3CC5374-CB5B-4393-9DB6-135C95E3596D}" destId="{E99ACE30-EE48-4EF3-9EC2-5F273CCC4373}" srcOrd="0" destOrd="0" presId="urn:microsoft.com/office/officeart/2009/3/layout/IncreasingArrowsProcess"/>
    <dgm:cxn modelId="{17847888-3E13-4022-A944-F810127BDE06}" type="presOf" srcId="{117B1A04-0B84-4915-BB16-B4008096A9F2}" destId="{C19F9804-FEFF-4E6F-B8B6-80D879E75C71}" srcOrd="0" destOrd="0" presId="urn:microsoft.com/office/officeart/2009/3/layout/IncreasingArrowsProcess"/>
    <dgm:cxn modelId="{7D02CAD9-9270-4A4F-933E-BC89D7D0EF56}" srcId="{C3CC5374-CB5B-4393-9DB6-135C95E3596D}" destId="{D0729326-3C9F-40CD-B158-22C9C51DC2D3}" srcOrd="1" destOrd="0" parTransId="{2C074655-F0ED-48CE-874B-6CEEF465FF19}" sibTransId="{DF1F7B20-9B17-4382-B04B-9CC999522A6E}"/>
    <dgm:cxn modelId="{245B7F26-4BB6-45C5-80D4-0F6ACC400871}" srcId="{D0729326-3C9F-40CD-B158-22C9C51DC2D3}" destId="{95A275DD-C421-4FE1-A433-69F1341D0A76}" srcOrd="2" destOrd="0" parTransId="{068BAE00-A34D-4A77-B61E-217C5EFEBCF9}" sibTransId="{A2191437-3198-4C7B-A991-C61BAEBED1D2}"/>
    <dgm:cxn modelId="{B314769E-FABE-418F-A8D8-486622A58DA4}" srcId="{A3A8C933-1E7F-45E6-B2DF-8867C758518B}" destId="{AD7FD242-CD06-48F6-B8E5-FEDC56146160}" srcOrd="2" destOrd="0" parTransId="{1B81C08E-270F-4A5E-9E4F-5161C605C5DE}" sibTransId="{FB7D27CB-94D9-4431-8EFE-D62B56A63347}"/>
    <dgm:cxn modelId="{EC697B75-5F66-4726-99D4-DB2D2A6DA456}" srcId="{D0729326-3C9F-40CD-B158-22C9C51DC2D3}" destId="{1CACDC73-11AB-4A69-9113-D3173CA3B3B1}" srcOrd="0" destOrd="0" parTransId="{E84EC97C-2D33-41D4-A70F-184E3FB93258}" sibTransId="{016E5FE4-AA17-4295-95C9-4C9D786794AD}"/>
    <dgm:cxn modelId="{88C8F24F-1FF4-4A9B-9DB4-50AFC92AF238}" type="presOf" srcId="{1CACDC73-11AB-4A69-9113-D3173CA3B3B1}" destId="{7AC37D25-E536-4648-8BE5-373B0FD32A64}" srcOrd="0" destOrd="0" presId="urn:microsoft.com/office/officeart/2009/3/layout/IncreasingArrowsProcess"/>
    <dgm:cxn modelId="{6395E1D5-9AEF-4630-B8B7-2446E083EDA9}" srcId="{D0729326-3C9F-40CD-B158-22C9C51DC2D3}" destId="{E34C829D-A1B6-4ACE-8524-13BB7F3D31AD}" srcOrd="1" destOrd="0" parTransId="{733E6E85-C29B-4EF2-B4BA-5C51F1DD8ACE}" sibTransId="{B3326893-D908-4787-B06E-9A2D5879DEEF}"/>
    <dgm:cxn modelId="{4EEE3E8A-C97F-4EFB-AFA2-57DF58085B0A}" type="presOf" srcId="{A3A8C933-1E7F-45E6-B2DF-8867C758518B}" destId="{AC445319-D6DB-4682-B4FE-40414606F767}" srcOrd="0" destOrd="0" presId="urn:microsoft.com/office/officeart/2009/3/layout/IncreasingArrowsProcess"/>
    <dgm:cxn modelId="{70C92C5D-8856-4E4B-81D1-BC6942CB059A}" type="presParOf" srcId="{E99ACE30-EE48-4EF3-9EC2-5F273CCC4373}" destId="{AC445319-D6DB-4682-B4FE-40414606F767}" srcOrd="0" destOrd="0" presId="urn:microsoft.com/office/officeart/2009/3/layout/IncreasingArrowsProcess"/>
    <dgm:cxn modelId="{788242FB-66E1-46F4-94F3-1C30C3FE8DB9}" type="presParOf" srcId="{E99ACE30-EE48-4EF3-9EC2-5F273CCC4373}" destId="{2EA1D9B3-46C4-4251-A7CD-457B98B59926}" srcOrd="1" destOrd="0" presId="urn:microsoft.com/office/officeart/2009/3/layout/IncreasingArrowsProcess"/>
    <dgm:cxn modelId="{7521C406-8A08-421B-8D1A-CB1F1016E82C}" type="presParOf" srcId="{E99ACE30-EE48-4EF3-9EC2-5F273CCC4373}" destId="{C744D9B5-7F6E-4061-8ABE-119CA737CCA1}" srcOrd="2" destOrd="0" presId="urn:microsoft.com/office/officeart/2009/3/layout/IncreasingArrowsProcess"/>
    <dgm:cxn modelId="{516E46D3-F574-43B3-B299-D584BECDD519}" type="presParOf" srcId="{E99ACE30-EE48-4EF3-9EC2-5F273CCC4373}" destId="{7AC37D25-E536-4648-8BE5-373B0FD32A64}" srcOrd="3" destOrd="0" presId="urn:microsoft.com/office/officeart/2009/3/layout/IncreasingArrowsProcess"/>
    <dgm:cxn modelId="{C4FFDD02-F007-42E6-8312-0217CCD0AD70}" type="presParOf" srcId="{E99ACE30-EE48-4EF3-9EC2-5F273CCC4373}" destId="{C19F9804-FEFF-4E6F-B8B6-80D879E75C71}" srcOrd="4" destOrd="0" presId="urn:microsoft.com/office/officeart/2009/3/layout/IncreasingArrowsProcess"/>
    <dgm:cxn modelId="{772D8C65-C98C-40E0-A076-56107DADEBC1}" type="presParOf" srcId="{E99ACE30-EE48-4EF3-9EC2-5F273CCC4373}" destId="{A0D9C91C-42B5-4673-BEA2-8CDE6A2033B1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9498E-1886-499A-A9D6-D0C07D9A5AE4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</dgm:pt>
    <dgm:pt modelId="{4B0E2E18-AB0B-4C02-94E8-D8DF1F8CA3B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排队待开发流程积压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675F44-C1E1-46A0-AA8A-BF40E6507D7A}" type="parTrans" cxnId="{3B4F6BE2-AB2A-4D6A-999D-3BC50B8E00C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F1FA39-112C-49E2-8B25-708BDE256393}" type="sibTrans" cxnId="{3B4F6BE2-AB2A-4D6A-999D-3BC50B8E00C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1FFDC3-D606-4E41-8DC0-8EE61612653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开发交付周期长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AA1FDD-3A11-47B1-8A68-59356A77D6BC}" type="parTrans" cxnId="{2644F7AE-7FA4-481D-A965-9BDEB4E84B6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2A7CA6-61D9-42D3-83CC-E092E1515F33}" type="sibTrans" cxnId="{2644F7AE-7FA4-481D-A965-9BDEB4E84B6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3D352-8ACC-44F4-85D6-5A6C48F6102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开发复杂，易出错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314080-8171-43FD-BECC-3EF02F0B1F14}" type="parTrans" cxnId="{21AD3F3F-64A4-49DB-AC0E-C55E194DD2C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285147-1ADE-4431-9F47-4A00BCDF7886}" type="sibTrans" cxnId="{21AD3F3F-64A4-49DB-AC0E-C55E194DD2C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C972B4-2EB4-4BC9-A94C-411466E111B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整站发布，风险高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563353-BB56-48B0-B76D-0E2395DA1F82}" type="parTrans" cxnId="{C570F5CC-95F3-4E7E-BB75-863C25CF01E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3452CD-4971-4800-852C-7B62080CCED3}" type="sibTrans" cxnId="{C570F5CC-95F3-4E7E-BB75-863C25CF01E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4C37A-784A-4AC1-91BB-BE55AD65E2F6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合同信息化流程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5B7EC-A415-44DE-9807-72C53D8387BB}" type="parTrans" cxnId="{771F7E38-F5A9-4FBC-B707-4F4584BB8B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CD046-8F6E-4681-9306-5B0E2DE098DF}" type="sibTrans" cxnId="{771F7E38-F5A9-4FBC-B707-4F4584BB8B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25074-50D3-4B86-8454-669DBFFE4972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大采购业务流程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A0AE2A-35E6-411C-968E-3D75DD6335C3}" type="parTrans" cxnId="{B1EB6123-793C-4215-A9A3-E1CFB87516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BBE7C-DF9F-4227-A32B-66430F614D72}" type="sibTrans" cxnId="{B1EB6123-793C-4215-A9A3-E1CFB87516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C02CF-1879-4F3A-8973-3F3FD7F1EE2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整车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动力研发领域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D5DA3B-0124-40EE-B7D3-61A90FCEBE2C}" type="parTrans" cxnId="{04ABBCA4-2369-45BF-8F71-D383E756426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F14969-2008-4453-9636-73264DFFF1C8}" type="sibTrans" cxnId="{04ABBCA4-2369-45BF-8F71-D383E756426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920BC-4439-4171-B7D6-D5E4D9B8A6BE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CF3A37-9EA8-427D-978C-C8892439FBFE}" type="parTrans" cxnId="{4E2CFEA1-B85B-46EB-A8E0-F1D29E7D537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AE9850-7CD2-483F-8D1A-C73EE165BA6F}" type="sibTrans" cxnId="{4E2CFEA1-B85B-46EB-A8E0-F1D29E7D537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83D6C6-DB07-47E0-A4C7-9DEA11CEBF17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90AB9-AE96-4F11-AFAA-3E3360EA0550}" type="parTrans" cxnId="{44ABD67D-6E4D-4819-BFF0-122DF719EAC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F9E25-0CBB-4683-80D5-6A748111E15E}" type="sibTrans" cxnId="{44ABD67D-6E4D-4819-BFF0-122DF719EAC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07CA6C-5DD5-4288-B8EA-C8DE3771D7C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3EF85-725B-4141-ABC3-5057473A05FB}" type="parTrans" cxnId="{208A3C37-872E-4803-BAAA-2DABE5A4661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0B71DC-7199-4640-A717-4101ECF09345}" type="sibTrans" cxnId="{208A3C37-872E-4803-BAAA-2DABE5A4661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DC60B1-B79E-44FD-BF09-1966F73B19AC}">
      <dgm:prSet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0D0F7B-069B-4DA5-A9DD-5DC4BC3618AB}" type="parTrans" cxnId="{A1FE8362-88F2-4EDB-8846-AF0091F4682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64431B-E439-4D47-B626-B0FE1AADD5DE}" type="sibTrans" cxnId="{A1FE8362-88F2-4EDB-8846-AF0091F4682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9DFBB1-7890-47E4-A79F-1727F04AF36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简单流程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周以上交付（开发、测试、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UAT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、发布）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9563C4-EC7E-47AE-80C7-78906C26A5B6}" type="parTrans" cxnId="{268C036A-B380-474F-9F54-1A30FEB64E2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1F7AD-45EC-4EF0-9D91-34CD71D3EDE2}" type="sibTrans" cxnId="{268C036A-B380-474F-9F54-1A30FEB64E2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1560BA-C5AA-4ED1-A832-D271C638FFE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复杂流程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2-4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周交付（与其他业务系统接口多）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7A9B59-7B08-4EFC-A9CD-425981CD0B8B}" type="parTrans" cxnId="{711C3D0E-07B8-4A44-ABC2-731853EC8AA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122AC4-F1F3-455E-922D-F68382795F16}" type="sibTrans" cxnId="{711C3D0E-07B8-4A44-ABC2-731853EC8AA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FE15E-1E8B-4906-ADF5-655AB638CA4B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流程开发过程中编码量大，流程的流转逻辑全部需要编码实现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75E40-1E70-463F-A059-F461F0244B8C}" type="parTrans" cxnId="{C8B94C0B-D57C-4222-A2B0-21EBB625078A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0E340F-AA8D-4268-BEE3-057990E4CAFA}" type="sibTrans" cxnId="{C8B94C0B-D57C-4222-A2B0-21EBB625078A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F0DA37-D747-4237-B809-40D35F382BA5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复杂逻辑的流程图分支多，均通过逻辑线实现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AF2456-923C-46E7-8682-FCC792B88BC8}" type="parTrans" cxnId="{43287F5D-FC98-4033-B493-1FF749647FBF}">
      <dgm:prSet/>
      <dgm:spPr/>
      <dgm:t>
        <a:bodyPr/>
        <a:lstStyle/>
        <a:p>
          <a:endParaRPr lang="zh-CN" altLang="en-US"/>
        </a:p>
      </dgm:t>
    </dgm:pt>
    <dgm:pt modelId="{50A79BDE-7F34-4018-9764-A2E879D197B6}" type="sibTrans" cxnId="{43287F5D-FC98-4033-B493-1FF749647FBF}">
      <dgm:prSet/>
      <dgm:spPr/>
      <dgm:t>
        <a:bodyPr/>
        <a:lstStyle/>
        <a:p>
          <a:endParaRPr lang="zh-CN" altLang="en-US"/>
        </a:p>
      </dgm:t>
    </dgm:pt>
    <dgm:pt modelId="{BFE25559-DB70-49C6-BEC7-742A2A59B6DC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不能对单条流程进行发布，发布过程需要重启服务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176D6-0FE2-4C55-8FCF-6839AD67A26E}" type="parTrans" cxnId="{39EC2C40-1F07-4241-AB35-517829DE850D}">
      <dgm:prSet/>
      <dgm:spPr/>
      <dgm:t>
        <a:bodyPr/>
        <a:lstStyle/>
        <a:p>
          <a:endParaRPr lang="zh-CN" altLang="en-US"/>
        </a:p>
      </dgm:t>
    </dgm:pt>
    <dgm:pt modelId="{8D53657E-8B5D-4B6E-A47C-12BE0F419F88}" type="sibTrans" cxnId="{39EC2C40-1F07-4241-AB35-517829DE850D}">
      <dgm:prSet/>
      <dgm:spPr/>
      <dgm:t>
        <a:bodyPr/>
        <a:lstStyle/>
        <a:p>
          <a:endParaRPr lang="zh-CN" altLang="en-US"/>
        </a:p>
      </dgm:t>
    </dgm:pt>
    <dgm:pt modelId="{84D93B80-D4C3-43A6-B8F9-DA59C9945B17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前后端开发未分离，每一次表单的修改都需要整个平台发布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AE4DBD-0402-43B5-96C6-0B2BA15C23CB}" type="parTrans" cxnId="{6A3975D4-9F3F-4D8E-A689-5D49B4D2805D}">
      <dgm:prSet/>
      <dgm:spPr/>
      <dgm:t>
        <a:bodyPr/>
        <a:lstStyle/>
        <a:p>
          <a:endParaRPr lang="zh-CN" altLang="en-US"/>
        </a:p>
      </dgm:t>
    </dgm:pt>
    <dgm:pt modelId="{A531D40A-4009-44A8-A975-4C485C0C291D}" type="sibTrans" cxnId="{6A3975D4-9F3F-4D8E-A689-5D49B4D2805D}">
      <dgm:prSet/>
      <dgm:spPr/>
      <dgm:t>
        <a:bodyPr/>
        <a:lstStyle/>
        <a:p>
          <a:endParaRPr lang="zh-CN" altLang="en-US"/>
        </a:p>
      </dgm:t>
    </dgm:pt>
    <dgm:pt modelId="{43D2A939-0619-4EA4-84ED-6FFEEFD74B13}" type="pres">
      <dgm:prSet presAssocID="{A439498E-1886-499A-A9D6-D0C07D9A5AE4}" presName="diagram" presStyleCnt="0">
        <dgm:presLayoutVars>
          <dgm:dir/>
          <dgm:animLvl val="lvl"/>
          <dgm:resizeHandles val="exact"/>
        </dgm:presLayoutVars>
      </dgm:prSet>
      <dgm:spPr/>
    </dgm:pt>
    <dgm:pt modelId="{AD0EF1FA-ECF0-41C5-8C34-CC88D1C02526}" type="pres">
      <dgm:prSet presAssocID="{4B0E2E18-AB0B-4C02-94E8-D8DF1F8CA3BE}" presName="compNode" presStyleCnt="0"/>
      <dgm:spPr/>
    </dgm:pt>
    <dgm:pt modelId="{46999B50-5064-4646-8F97-54C44432C852}" type="pres">
      <dgm:prSet presAssocID="{4B0E2E18-AB0B-4C02-94E8-D8DF1F8CA3BE}" presName="childRect" presStyleLbl="bgAcc1" presStyleIdx="0" presStyleCnt="4" custScaleY="184233" custLinFactNeighborY="-41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E59E7-D89C-47C1-A491-71D3A0C6BE5A}" type="pres">
      <dgm:prSet presAssocID="{4B0E2E18-AB0B-4C02-94E8-D8DF1F8CA3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43071-D58C-422B-847D-FD125C7754FB}" type="pres">
      <dgm:prSet presAssocID="{4B0E2E18-AB0B-4C02-94E8-D8DF1F8CA3BE}" presName="parentRect" presStyleLbl="alignNode1" presStyleIdx="0" presStyleCnt="4"/>
      <dgm:spPr/>
      <dgm:t>
        <a:bodyPr/>
        <a:lstStyle/>
        <a:p>
          <a:endParaRPr lang="zh-CN" altLang="en-US"/>
        </a:p>
      </dgm:t>
    </dgm:pt>
    <dgm:pt modelId="{F1059D56-6E64-449F-BA89-74086AE378D5}" type="pres">
      <dgm:prSet presAssocID="{4B0E2E18-AB0B-4C02-94E8-D8DF1F8CA3BE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805A9EB-3DF8-4C8E-96CD-9DE1BE8FFBC7}" type="pres">
      <dgm:prSet presAssocID="{D1F1FA39-112C-49E2-8B25-708BDE25639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CE19E4D-596B-4B46-BFFD-A629D07BA13F}" type="pres">
      <dgm:prSet presAssocID="{091FFDC3-D606-4E41-8DC0-8EE61612653C}" presName="compNode" presStyleCnt="0"/>
      <dgm:spPr/>
    </dgm:pt>
    <dgm:pt modelId="{B4997EF8-AD1C-4AEB-950A-3771541A06B8}" type="pres">
      <dgm:prSet presAssocID="{091FFDC3-D606-4E41-8DC0-8EE61612653C}" presName="childRect" presStyleLbl="bgAcc1" presStyleIdx="1" presStyleCnt="4" custScaleY="184233" custLinFactNeighborY="-41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56284-ACD5-47E3-B187-B46B3B193A82}" type="pres">
      <dgm:prSet presAssocID="{091FFDC3-D606-4E41-8DC0-8EE61612653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04B0A-3418-47DF-B6E6-A4C42CDD3FF2}" type="pres">
      <dgm:prSet presAssocID="{091FFDC3-D606-4E41-8DC0-8EE61612653C}" presName="parentRect" presStyleLbl="alignNode1" presStyleIdx="1" presStyleCnt="4"/>
      <dgm:spPr/>
      <dgm:t>
        <a:bodyPr/>
        <a:lstStyle/>
        <a:p>
          <a:endParaRPr lang="zh-CN" altLang="en-US"/>
        </a:p>
      </dgm:t>
    </dgm:pt>
    <dgm:pt modelId="{D89E5BF4-C950-4E7A-A9D0-49FEE133A66A}" type="pres">
      <dgm:prSet presAssocID="{091FFDC3-D606-4E41-8DC0-8EE61612653C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2B822300-971D-4919-BD95-FE19CD9A961F}" type="pres">
      <dgm:prSet presAssocID="{592A7CA6-61D9-42D3-83CC-E092E1515F3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69E66A8-7E22-4C3F-AEC1-5A92FEDB9463}" type="pres">
      <dgm:prSet presAssocID="{BF43D352-8ACC-44F4-85D6-5A6C48F6102B}" presName="compNode" presStyleCnt="0"/>
      <dgm:spPr/>
    </dgm:pt>
    <dgm:pt modelId="{478A5249-948F-42B3-90E7-C03FE9FEBDDF}" type="pres">
      <dgm:prSet presAssocID="{BF43D352-8ACC-44F4-85D6-5A6C48F6102B}" presName="childRect" presStyleLbl="bgAcc1" presStyleIdx="2" presStyleCnt="4" custScaleY="184233" custLinFactNeighborY="-41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4B905-A345-475C-9858-DBC308069E5F}" type="pres">
      <dgm:prSet presAssocID="{BF43D352-8ACC-44F4-85D6-5A6C48F6102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DB2DC-C70E-4071-92C3-248427CDBFCC}" type="pres">
      <dgm:prSet presAssocID="{BF43D352-8ACC-44F4-85D6-5A6C48F6102B}" presName="parentRect" presStyleLbl="alignNode1" presStyleIdx="2" presStyleCnt="4"/>
      <dgm:spPr/>
      <dgm:t>
        <a:bodyPr/>
        <a:lstStyle/>
        <a:p>
          <a:endParaRPr lang="zh-CN" altLang="en-US"/>
        </a:p>
      </dgm:t>
    </dgm:pt>
    <dgm:pt modelId="{ADD64A3D-EB54-4079-A63D-C1769446969C}" type="pres">
      <dgm:prSet presAssocID="{BF43D352-8ACC-44F4-85D6-5A6C48F6102B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7C709A7-8986-4D04-BD8B-2D6298E68C34}" type="pres">
      <dgm:prSet presAssocID="{B4285147-1ADE-4431-9F47-4A00BCDF788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A0BBB89-EA3B-4348-890D-D7D0390856BE}" type="pres">
      <dgm:prSet presAssocID="{45C972B4-2EB4-4BC9-A94C-411466E111B2}" presName="compNode" presStyleCnt="0"/>
      <dgm:spPr/>
    </dgm:pt>
    <dgm:pt modelId="{2AC01E14-EED1-40C9-AEB3-8DDCBA19CA33}" type="pres">
      <dgm:prSet presAssocID="{45C972B4-2EB4-4BC9-A94C-411466E111B2}" presName="childRect" presStyleLbl="bgAcc1" presStyleIdx="3" presStyleCnt="4" custScaleY="184233" custLinFactNeighborY="-41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03F20-390F-46D1-B183-89356BE8C64A}" type="pres">
      <dgm:prSet presAssocID="{45C972B4-2EB4-4BC9-A94C-411466E111B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DA2E30-6E10-42C6-908F-1BFD9CE9DC74}" type="pres">
      <dgm:prSet presAssocID="{45C972B4-2EB4-4BC9-A94C-411466E111B2}" presName="parentRect" presStyleLbl="alignNode1" presStyleIdx="3" presStyleCnt="4"/>
      <dgm:spPr/>
      <dgm:t>
        <a:bodyPr/>
        <a:lstStyle/>
        <a:p>
          <a:endParaRPr lang="zh-CN" altLang="en-US"/>
        </a:p>
      </dgm:t>
    </dgm:pt>
    <dgm:pt modelId="{806675EF-D25A-49D5-8F11-2ADD8D02FF30}" type="pres">
      <dgm:prSet presAssocID="{45C972B4-2EB4-4BC9-A94C-411466E111B2}" presName="adorn" presStyleLbl="fgAccFollow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39EC2C40-1F07-4241-AB35-517829DE850D}" srcId="{45C972B4-2EB4-4BC9-A94C-411466E111B2}" destId="{BFE25559-DB70-49C6-BEC7-742A2A59B6DC}" srcOrd="0" destOrd="0" parTransId="{0E2176D6-0FE2-4C55-8FCF-6839AD67A26E}" sibTransId="{8D53657E-8B5D-4B6E-A47C-12BE0F419F88}"/>
    <dgm:cxn modelId="{04ABBCA4-2369-45BF-8F71-D383E7564266}" srcId="{4B0E2E18-AB0B-4C02-94E8-D8DF1F8CA3BE}" destId="{70BC02CF-1879-4F3A-8973-3F3FD7F1EE2D}" srcOrd="2" destOrd="0" parTransId="{44D5DA3B-0124-40EE-B7D3-61A90FCEBE2C}" sibTransId="{82F14969-2008-4453-9636-73264DFFF1C8}"/>
    <dgm:cxn modelId="{C8B94C0B-D57C-4222-A2B0-21EBB625078A}" srcId="{BF43D352-8ACC-44F4-85D6-5A6C48F6102B}" destId="{645FE15E-1E8B-4906-ADF5-655AB638CA4B}" srcOrd="0" destOrd="0" parTransId="{20E75E40-1E70-463F-A059-F461F0244B8C}" sibTransId="{C70E340F-AA8D-4268-BEE3-057990E4CAFA}"/>
    <dgm:cxn modelId="{16AEB4C4-39CA-49AA-AD6D-AE2CE0F0D908}" type="presOf" srcId="{CA07CA6C-5DD5-4288-B8EA-C8DE3771D7CD}" destId="{46999B50-5064-4646-8F97-54C44432C852}" srcOrd="0" destOrd="5" presId="urn:microsoft.com/office/officeart/2005/8/layout/bList2"/>
    <dgm:cxn modelId="{3955BBD1-4611-42ED-B17C-D989B35FF7FD}" type="presOf" srcId="{A439498E-1886-499A-A9D6-D0C07D9A5AE4}" destId="{43D2A939-0619-4EA4-84ED-6FFEEFD74B13}" srcOrd="0" destOrd="0" presId="urn:microsoft.com/office/officeart/2005/8/layout/bList2"/>
    <dgm:cxn modelId="{711C3D0E-07B8-4A44-ABC2-731853EC8AA4}" srcId="{091FFDC3-D606-4E41-8DC0-8EE61612653C}" destId="{D81560BA-C5AA-4ED1-A832-D271C638FFED}" srcOrd="1" destOrd="0" parTransId="{107A9B59-7B08-4EFC-A9CD-425981CD0B8B}" sibTransId="{59122AC4-F1F3-455E-922D-F68382795F16}"/>
    <dgm:cxn modelId="{BA5B0170-6E71-4BFB-A945-823B13DE01E1}" type="presOf" srcId="{645FE15E-1E8B-4906-ADF5-655AB638CA4B}" destId="{478A5249-948F-42B3-90E7-C03FE9FEBDDF}" srcOrd="0" destOrd="0" presId="urn:microsoft.com/office/officeart/2005/8/layout/bList2"/>
    <dgm:cxn modelId="{132DD774-F578-4975-8ABE-E6D5FA2C9CFA}" type="presOf" srcId="{4B0E2E18-AB0B-4C02-94E8-D8DF1F8CA3BE}" destId="{79B43071-D58C-422B-847D-FD125C7754FB}" srcOrd="1" destOrd="0" presId="urn:microsoft.com/office/officeart/2005/8/layout/bList2"/>
    <dgm:cxn modelId="{6A3975D4-9F3F-4D8E-A689-5D49B4D2805D}" srcId="{45C972B4-2EB4-4BC9-A94C-411466E111B2}" destId="{84D93B80-D4C3-43A6-B8F9-DA59C9945B17}" srcOrd="1" destOrd="0" parTransId="{DDAE4DBD-0402-43B5-96C6-0B2BA15C23CB}" sibTransId="{A531D40A-4009-44A8-A975-4C485C0C291D}"/>
    <dgm:cxn modelId="{44ABD67D-6E4D-4819-BFF0-122DF719EAC6}" srcId="{4B0E2E18-AB0B-4C02-94E8-D8DF1F8CA3BE}" destId="{6383D6C6-DB07-47E0-A4C7-9DEA11CEBF17}" srcOrd="4" destOrd="0" parTransId="{B2290AB9-AE96-4F11-AFAA-3E3360EA0550}" sibTransId="{E14F9E25-0CBB-4683-80D5-6A748111E15E}"/>
    <dgm:cxn modelId="{D07AAD36-6B56-45B6-98A2-E5DD1FDC38BE}" type="presOf" srcId="{70BC02CF-1879-4F3A-8973-3F3FD7F1EE2D}" destId="{46999B50-5064-4646-8F97-54C44432C852}" srcOrd="0" destOrd="2" presId="urn:microsoft.com/office/officeart/2005/8/layout/bList2"/>
    <dgm:cxn modelId="{CBDF0670-B873-4F55-ABE8-ED757D96E784}" type="presOf" srcId="{D81560BA-C5AA-4ED1-A832-D271C638FFED}" destId="{B4997EF8-AD1C-4AEB-950A-3771541A06B8}" srcOrd="0" destOrd="1" presId="urn:microsoft.com/office/officeart/2005/8/layout/bList2"/>
    <dgm:cxn modelId="{2644F7AE-7FA4-481D-A965-9BDEB4E84B6C}" srcId="{A439498E-1886-499A-A9D6-D0C07D9A5AE4}" destId="{091FFDC3-D606-4E41-8DC0-8EE61612653C}" srcOrd="1" destOrd="0" parTransId="{29AA1FDD-3A11-47B1-8A68-59356A77D6BC}" sibTransId="{592A7CA6-61D9-42D3-83CC-E092E1515F33}"/>
    <dgm:cxn modelId="{B6646A18-5BAA-41AF-A84F-F33F72E4B920}" type="presOf" srcId="{4B0E2E18-AB0B-4C02-94E8-D8DF1F8CA3BE}" destId="{DD9E59E7-D89C-47C1-A491-71D3A0C6BE5A}" srcOrd="0" destOrd="0" presId="urn:microsoft.com/office/officeart/2005/8/layout/bList2"/>
    <dgm:cxn modelId="{208A3C37-872E-4803-BAAA-2DABE5A46612}" srcId="{4B0E2E18-AB0B-4C02-94E8-D8DF1F8CA3BE}" destId="{CA07CA6C-5DD5-4288-B8EA-C8DE3771D7CD}" srcOrd="5" destOrd="0" parTransId="{4123EF85-725B-4141-ABC3-5057473A05FB}" sibTransId="{DC0B71DC-7199-4640-A717-4101ECF09345}"/>
    <dgm:cxn modelId="{8B4070E0-5758-4D0D-8D73-095FA7EFE8F1}" type="presOf" srcId="{091FFDC3-D606-4E41-8DC0-8EE61612653C}" destId="{B4F04B0A-3418-47DF-B6E6-A4C42CDD3FF2}" srcOrd="1" destOrd="0" presId="urn:microsoft.com/office/officeart/2005/8/layout/bList2"/>
    <dgm:cxn modelId="{02B1AB91-ED7C-4A15-829F-6341344F062D}" type="presOf" srcId="{091FFDC3-D606-4E41-8DC0-8EE61612653C}" destId="{61156284-ACD5-47E3-B187-B46B3B193A82}" srcOrd="0" destOrd="0" presId="urn:microsoft.com/office/officeart/2005/8/layout/bList2"/>
    <dgm:cxn modelId="{3B064362-0E8A-4167-8959-38D7336F84E3}" type="presOf" srcId="{84D93B80-D4C3-43A6-B8F9-DA59C9945B17}" destId="{2AC01E14-EED1-40C9-AEB3-8DDCBA19CA33}" srcOrd="0" destOrd="1" presId="urn:microsoft.com/office/officeart/2005/8/layout/bList2"/>
    <dgm:cxn modelId="{B1EB6123-793C-4215-A9A3-E1CFB87516F3}" srcId="{4B0E2E18-AB0B-4C02-94E8-D8DF1F8CA3BE}" destId="{80825074-50D3-4B86-8454-669DBFFE4972}" srcOrd="1" destOrd="0" parTransId="{89A0AE2A-35E6-411C-968E-3D75DD6335C3}" sibTransId="{583BBE7C-DF9F-4227-A32B-66430F614D72}"/>
    <dgm:cxn modelId="{C4F2B36F-4C0F-467B-B936-A784E8A6D7B3}" type="presOf" srcId="{855920BC-4439-4171-B7D6-D5E4D9B8A6BE}" destId="{46999B50-5064-4646-8F97-54C44432C852}" srcOrd="0" destOrd="3" presId="urn:microsoft.com/office/officeart/2005/8/layout/bList2"/>
    <dgm:cxn modelId="{C570F5CC-95F3-4E7E-BB75-863C25CF01ED}" srcId="{A439498E-1886-499A-A9D6-D0C07D9A5AE4}" destId="{45C972B4-2EB4-4BC9-A94C-411466E111B2}" srcOrd="3" destOrd="0" parTransId="{90563353-BB56-48B0-B76D-0E2395DA1F82}" sibTransId="{5A3452CD-4971-4800-852C-7B62080CCED3}"/>
    <dgm:cxn modelId="{8207B03F-8AD0-4B2C-88B6-7A43890FD35B}" type="presOf" srcId="{BFE25559-DB70-49C6-BEC7-742A2A59B6DC}" destId="{2AC01E14-EED1-40C9-AEB3-8DDCBA19CA33}" srcOrd="0" destOrd="0" presId="urn:microsoft.com/office/officeart/2005/8/layout/bList2"/>
    <dgm:cxn modelId="{EDFA2CF9-06F2-4500-9B03-EF628A2B8E86}" type="presOf" srcId="{B4285147-1ADE-4431-9F47-4A00BCDF7886}" destId="{A7C709A7-8986-4D04-BD8B-2D6298E68C34}" srcOrd="0" destOrd="0" presId="urn:microsoft.com/office/officeart/2005/8/layout/bList2"/>
    <dgm:cxn modelId="{CC0EC0A2-A326-45C7-8B8F-B792C6F84B85}" type="presOf" srcId="{80825074-50D3-4B86-8454-669DBFFE4972}" destId="{46999B50-5064-4646-8F97-54C44432C852}" srcOrd="0" destOrd="1" presId="urn:microsoft.com/office/officeart/2005/8/layout/bList2"/>
    <dgm:cxn modelId="{5931C7E0-A858-445F-9B82-53B292F12737}" type="presOf" srcId="{99DC60B1-B79E-44FD-BF09-1966F73B19AC}" destId="{46999B50-5064-4646-8F97-54C44432C852}" srcOrd="0" destOrd="6" presId="urn:microsoft.com/office/officeart/2005/8/layout/bList2"/>
    <dgm:cxn modelId="{0C5E8845-160E-44C5-B0F1-13847AE13748}" type="presOf" srcId="{D1F1FA39-112C-49E2-8B25-708BDE256393}" destId="{9805A9EB-3DF8-4C8E-96CD-9DE1BE8FFBC7}" srcOrd="0" destOrd="0" presId="urn:microsoft.com/office/officeart/2005/8/layout/bList2"/>
    <dgm:cxn modelId="{4E2CFEA1-B85B-46EB-A8E0-F1D29E7D5375}" srcId="{4B0E2E18-AB0B-4C02-94E8-D8DF1F8CA3BE}" destId="{855920BC-4439-4171-B7D6-D5E4D9B8A6BE}" srcOrd="3" destOrd="0" parTransId="{A6CF3A37-9EA8-427D-978C-C8892439FBFE}" sibTransId="{7FAE9850-7CD2-483F-8D1A-C73EE165BA6F}"/>
    <dgm:cxn modelId="{E4AA7311-1630-4812-9301-B8244C8796E9}" type="presOf" srcId="{592A7CA6-61D9-42D3-83CC-E092E1515F33}" destId="{2B822300-971D-4919-BD95-FE19CD9A961F}" srcOrd="0" destOrd="0" presId="urn:microsoft.com/office/officeart/2005/8/layout/bList2"/>
    <dgm:cxn modelId="{4D98E9B4-0A25-47B4-848F-B7315AC3A93C}" type="presOf" srcId="{0AB4C37A-784A-4AC1-91BB-BE55AD65E2F6}" destId="{46999B50-5064-4646-8F97-54C44432C852}" srcOrd="0" destOrd="0" presId="urn:microsoft.com/office/officeart/2005/8/layout/bList2"/>
    <dgm:cxn modelId="{43287F5D-FC98-4033-B493-1FF749647FBF}" srcId="{BF43D352-8ACC-44F4-85D6-5A6C48F6102B}" destId="{87F0DA37-D747-4237-B809-40D35F382BA5}" srcOrd="1" destOrd="0" parTransId="{CCAF2456-923C-46E7-8682-FCC792B88BC8}" sibTransId="{50A79BDE-7F34-4018-9764-A2E879D197B6}"/>
    <dgm:cxn modelId="{1A6CEE10-3F57-4B16-ABB5-CC1E935F1BA2}" type="presOf" srcId="{BF43D352-8ACC-44F4-85D6-5A6C48F6102B}" destId="{A9D4B905-A345-475C-9858-DBC308069E5F}" srcOrd="0" destOrd="0" presId="urn:microsoft.com/office/officeart/2005/8/layout/bList2"/>
    <dgm:cxn modelId="{8AB437CF-36E0-4376-8A01-49D277428EEB}" type="presOf" srcId="{BF43D352-8ACC-44F4-85D6-5A6C48F6102B}" destId="{2C7DB2DC-C70E-4071-92C3-248427CDBFCC}" srcOrd="1" destOrd="0" presId="urn:microsoft.com/office/officeart/2005/8/layout/bList2"/>
    <dgm:cxn modelId="{3B4F6BE2-AB2A-4D6A-999D-3BC50B8E00CB}" srcId="{A439498E-1886-499A-A9D6-D0C07D9A5AE4}" destId="{4B0E2E18-AB0B-4C02-94E8-D8DF1F8CA3BE}" srcOrd="0" destOrd="0" parTransId="{47675F44-C1E1-46A0-AA8A-BF40E6507D7A}" sibTransId="{D1F1FA39-112C-49E2-8B25-708BDE256393}"/>
    <dgm:cxn modelId="{892A0AE1-2329-4571-9204-EF506EF18C61}" type="presOf" srcId="{45C972B4-2EB4-4BC9-A94C-411466E111B2}" destId="{E6DA2E30-6E10-42C6-908F-1BFD9CE9DC74}" srcOrd="1" destOrd="0" presId="urn:microsoft.com/office/officeart/2005/8/layout/bList2"/>
    <dgm:cxn modelId="{268C036A-B380-474F-9F54-1A30FEB64E25}" srcId="{091FFDC3-D606-4E41-8DC0-8EE61612653C}" destId="{D99DFBB1-7890-47E4-A79F-1727F04AF360}" srcOrd="0" destOrd="0" parTransId="{399563C4-EC7E-47AE-80C7-78906C26A5B6}" sibTransId="{9011F7AD-45EC-4EF0-9D91-34CD71D3EDE2}"/>
    <dgm:cxn modelId="{3578BD39-7288-458B-8DFF-5E2126590EA4}" type="presOf" srcId="{6383D6C6-DB07-47E0-A4C7-9DEA11CEBF17}" destId="{46999B50-5064-4646-8F97-54C44432C852}" srcOrd="0" destOrd="4" presId="urn:microsoft.com/office/officeart/2005/8/layout/bList2"/>
    <dgm:cxn modelId="{14A0AF7D-9AAE-4310-8546-27D83D31DD84}" type="presOf" srcId="{45C972B4-2EB4-4BC9-A94C-411466E111B2}" destId="{94F03F20-390F-46D1-B183-89356BE8C64A}" srcOrd="0" destOrd="0" presId="urn:microsoft.com/office/officeart/2005/8/layout/bList2"/>
    <dgm:cxn modelId="{2B2E0206-578D-453F-BD8E-029C40456CF3}" type="presOf" srcId="{D99DFBB1-7890-47E4-A79F-1727F04AF360}" destId="{B4997EF8-AD1C-4AEB-950A-3771541A06B8}" srcOrd="0" destOrd="0" presId="urn:microsoft.com/office/officeart/2005/8/layout/bList2"/>
    <dgm:cxn modelId="{AE29D70A-EB0E-4BCA-AF81-ADE5943B500F}" type="presOf" srcId="{87F0DA37-D747-4237-B809-40D35F382BA5}" destId="{478A5249-948F-42B3-90E7-C03FE9FEBDDF}" srcOrd="0" destOrd="1" presId="urn:microsoft.com/office/officeart/2005/8/layout/bList2"/>
    <dgm:cxn modelId="{21AD3F3F-64A4-49DB-AC0E-C55E194DD2CC}" srcId="{A439498E-1886-499A-A9D6-D0C07D9A5AE4}" destId="{BF43D352-8ACC-44F4-85D6-5A6C48F6102B}" srcOrd="2" destOrd="0" parTransId="{5B314080-8171-43FD-BECC-3EF02F0B1F14}" sibTransId="{B4285147-1ADE-4431-9F47-4A00BCDF7886}"/>
    <dgm:cxn modelId="{771F7E38-F5A9-4FBC-B707-4F4584BB8B56}" srcId="{4B0E2E18-AB0B-4C02-94E8-D8DF1F8CA3BE}" destId="{0AB4C37A-784A-4AC1-91BB-BE55AD65E2F6}" srcOrd="0" destOrd="0" parTransId="{C4B5B7EC-A415-44DE-9807-72C53D8387BB}" sibTransId="{642CD046-8F6E-4681-9306-5B0E2DE098DF}"/>
    <dgm:cxn modelId="{A1FE8362-88F2-4EDB-8846-AF0091F4682E}" srcId="{4B0E2E18-AB0B-4C02-94E8-D8DF1F8CA3BE}" destId="{99DC60B1-B79E-44FD-BF09-1966F73B19AC}" srcOrd="6" destOrd="0" parTransId="{790D0F7B-069B-4DA5-A9DD-5DC4BC3618AB}" sibTransId="{EA64431B-E439-4D47-B626-B0FE1AADD5DE}"/>
    <dgm:cxn modelId="{021FF601-7C33-4FA0-9402-B972455B59D9}" type="presParOf" srcId="{43D2A939-0619-4EA4-84ED-6FFEEFD74B13}" destId="{AD0EF1FA-ECF0-41C5-8C34-CC88D1C02526}" srcOrd="0" destOrd="0" presId="urn:microsoft.com/office/officeart/2005/8/layout/bList2"/>
    <dgm:cxn modelId="{89AE77C8-2906-4F4B-A4DB-5D28B1DA7088}" type="presParOf" srcId="{AD0EF1FA-ECF0-41C5-8C34-CC88D1C02526}" destId="{46999B50-5064-4646-8F97-54C44432C852}" srcOrd="0" destOrd="0" presId="urn:microsoft.com/office/officeart/2005/8/layout/bList2"/>
    <dgm:cxn modelId="{C519D4FF-BB5A-4C2D-81D7-7EC90B954633}" type="presParOf" srcId="{AD0EF1FA-ECF0-41C5-8C34-CC88D1C02526}" destId="{DD9E59E7-D89C-47C1-A491-71D3A0C6BE5A}" srcOrd="1" destOrd="0" presId="urn:microsoft.com/office/officeart/2005/8/layout/bList2"/>
    <dgm:cxn modelId="{630B6167-88E0-4F4F-B3AB-95363B68610E}" type="presParOf" srcId="{AD0EF1FA-ECF0-41C5-8C34-CC88D1C02526}" destId="{79B43071-D58C-422B-847D-FD125C7754FB}" srcOrd="2" destOrd="0" presId="urn:microsoft.com/office/officeart/2005/8/layout/bList2"/>
    <dgm:cxn modelId="{B538C50C-8E8A-4833-84F4-01162DBD49BD}" type="presParOf" srcId="{AD0EF1FA-ECF0-41C5-8C34-CC88D1C02526}" destId="{F1059D56-6E64-449F-BA89-74086AE378D5}" srcOrd="3" destOrd="0" presId="urn:microsoft.com/office/officeart/2005/8/layout/bList2"/>
    <dgm:cxn modelId="{05F984E2-2F40-4937-96FF-CBFB6D17A132}" type="presParOf" srcId="{43D2A939-0619-4EA4-84ED-6FFEEFD74B13}" destId="{9805A9EB-3DF8-4C8E-96CD-9DE1BE8FFBC7}" srcOrd="1" destOrd="0" presId="urn:microsoft.com/office/officeart/2005/8/layout/bList2"/>
    <dgm:cxn modelId="{D2C3A97F-162E-4ABA-804C-37B7B4473909}" type="presParOf" srcId="{43D2A939-0619-4EA4-84ED-6FFEEFD74B13}" destId="{DCE19E4D-596B-4B46-BFFD-A629D07BA13F}" srcOrd="2" destOrd="0" presId="urn:microsoft.com/office/officeart/2005/8/layout/bList2"/>
    <dgm:cxn modelId="{C2BF0030-89FE-42AA-9E35-C39602936221}" type="presParOf" srcId="{DCE19E4D-596B-4B46-BFFD-A629D07BA13F}" destId="{B4997EF8-AD1C-4AEB-950A-3771541A06B8}" srcOrd="0" destOrd="0" presId="urn:microsoft.com/office/officeart/2005/8/layout/bList2"/>
    <dgm:cxn modelId="{9BF36370-F0B7-43B3-89D0-23390814BFCA}" type="presParOf" srcId="{DCE19E4D-596B-4B46-BFFD-A629D07BA13F}" destId="{61156284-ACD5-47E3-B187-B46B3B193A82}" srcOrd="1" destOrd="0" presId="urn:microsoft.com/office/officeart/2005/8/layout/bList2"/>
    <dgm:cxn modelId="{FEBB8E40-1827-41E9-84F0-C5F1D402F2AB}" type="presParOf" srcId="{DCE19E4D-596B-4B46-BFFD-A629D07BA13F}" destId="{B4F04B0A-3418-47DF-B6E6-A4C42CDD3FF2}" srcOrd="2" destOrd="0" presId="urn:microsoft.com/office/officeart/2005/8/layout/bList2"/>
    <dgm:cxn modelId="{13DE588D-042F-47E6-BF3A-E41BE71674D9}" type="presParOf" srcId="{DCE19E4D-596B-4B46-BFFD-A629D07BA13F}" destId="{D89E5BF4-C950-4E7A-A9D0-49FEE133A66A}" srcOrd="3" destOrd="0" presId="urn:microsoft.com/office/officeart/2005/8/layout/bList2"/>
    <dgm:cxn modelId="{91B0F2CF-D451-4CF0-B9A1-AF438DD17642}" type="presParOf" srcId="{43D2A939-0619-4EA4-84ED-6FFEEFD74B13}" destId="{2B822300-971D-4919-BD95-FE19CD9A961F}" srcOrd="3" destOrd="0" presId="urn:microsoft.com/office/officeart/2005/8/layout/bList2"/>
    <dgm:cxn modelId="{33990D06-68A2-4D25-B1CA-66806EA2F518}" type="presParOf" srcId="{43D2A939-0619-4EA4-84ED-6FFEEFD74B13}" destId="{569E66A8-7E22-4C3F-AEC1-5A92FEDB9463}" srcOrd="4" destOrd="0" presId="urn:microsoft.com/office/officeart/2005/8/layout/bList2"/>
    <dgm:cxn modelId="{D8ED478A-FFEE-483F-ADC5-A0F5C30A5C1B}" type="presParOf" srcId="{569E66A8-7E22-4C3F-AEC1-5A92FEDB9463}" destId="{478A5249-948F-42B3-90E7-C03FE9FEBDDF}" srcOrd="0" destOrd="0" presId="urn:microsoft.com/office/officeart/2005/8/layout/bList2"/>
    <dgm:cxn modelId="{56A1297B-4712-4C10-93D8-5DDAE1CC34CF}" type="presParOf" srcId="{569E66A8-7E22-4C3F-AEC1-5A92FEDB9463}" destId="{A9D4B905-A345-475C-9858-DBC308069E5F}" srcOrd="1" destOrd="0" presId="urn:microsoft.com/office/officeart/2005/8/layout/bList2"/>
    <dgm:cxn modelId="{A272555D-EE2E-4B0D-B440-163133894797}" type="presParOf" srcId="{569E66A8-7E22-4C3F-AEC1-5A92FEDB9463}" destId="{2C7DB2DC-C70E-4071-92C3-248427CDBFCC}" srcOrd="2" destOrd="0" presId="urn:microsoft.com/office/officeart/2005/8/layout/bList2"/>
    <dgm:cxn modelId="{22DFE43E-8F91-4C6E-951C-5ED219FCF41E}" type="presParOf" srcId="{569E66A8-7E22-4C3F-AEC1-5A92FEDB9463}" destId="{ADD64A3D-EB54-4079-A63D-C1769446969C}" srcOrd="3" destOrd="0" presId="urn:microsoft.com/office/officeart/2005/8/layout/bList2"/>
    <dgm:cxn modelId="{06DC838E-84E5-4717-916D-0CE945A52955}" type="presParOf" srcId="{43D2A939-0619-4EA4-84ED-6FFEEFD74B13}" destId="{A7C709A7-8986-4D04-BD8B-2D6298E68C34}" srcOrd="5" destOrd="0" presId="urn:microsoft.com/office/officeart/2005/8/layout/bList2"/>
    <dgm:cxn modelId="{408AD3BA-03A0-431E-8FF9-E2468E9F43E7}" type="presParOf" srcId="{43D2A939-0619-4EA4-84ED-6FFEEFD74B13}" destId="{9A0BBB89-EA3B-4348-890D-D7D0390856BE}" srcOrd="6" destOrd="0" presId="urn:microsoft.com/office/officeart/2005/8/layout/bList2"/>
    <dgm:cxn modelId="{639C0A8A-AB49-4EB2-960C-7129724D5B26}" type="presParOf" srcId="{9A0BBB89-EA3B-4348-890D-D7D0390856BE}" destId="{2AC01E14-EED1-40C9-AEB3-8DDCBA19CA33}" srcOrd="0" destOrd="0" presId="urn:microsoft.com/office/officeart/2005/8/layout/bList2"/>
    <dgm:cxn modelId="{DA580607-7E00-40A4-B065-B83D22B0933E}" type="presParOf" srcId="{9A0BBB89-EA3B-4348-890D-D7D0390856BE}" destId="{94F03F20-390F-46D1-B183-89356BE8C64A}" srcOrd="1" destOrd="0" presId="urn:microsoft.com/office/officeart/2005/8/layout/bList2"/>
    <dgm:cxn modelId="{F9901C5D-D0A0-49A9-BD35-C521F09BA6D8}" type="presParOf" srcId="{9A0BBB89-EA3B-4348-890D-D7D0390856BE}" destId="{E6DA2E30-6E10-42C6-908F-1BFD9CE9DC74}" srcOrd="2" destOrd="0" presId="urn:microsoft.com/office/officeart/2005/8/layout/bList2"/>
    <dgm:cxn modelId="{B6E8D22F-686E-4E5C-9D80-656E8180DA52}" type="presParOf" srcId="{9A0BBB89-EA3B-4348-890D-D7D0390856BE}" destId="{806675EF-D25A-49D5-8F11-2ADD8D02FF3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7FD190-8614-48A5-AD0B-E62F34CDEDDB}" type="presOf" srcId="{ECF6998C-223A-4A62-B67A-DF88538162F8}" destId="{E344B4D6-163C-4D56-B7A0-A1025B742A6C}" srcOrd="0" destOrd="0" presId="urn:microsoft.com/office/officeart/2005/8/layout/chevron1"/>
    <dgm:cxn modelId="{77A76668-1BC7-4BFD-AB50-1736F75B0FAF}" type="presOf" srcId="{F61A49A1-25DD-4151-AFC3-970E28965B9A}" destId="{E1EEE11E-B67F-4A1C-BFC6-90E558E74AFC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47385AF-FB1B-4F68-A91E-3E22B6C69D23}" type="presOf" srcId="{22EA467D-0618-4CDF-B128-79599D5C069C}" destId="{4AD7CD9E-7207-4A0B-9C49-269A1CA60414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7C3DF3F5-7A33-476A-9C02-C40FC508846E}" type="presOf" srcId="{B7414BA6-EB1E-4265-9A5A-A43A27049927}" destId="{F2E51845-8E7E-48D3-B7CF-3DEBC48DED79}" srcOrd="0" destOrd="0" presId="urn:microsoft.com/office/officeart/2005/8/layout/chevron1"/>
    <dgm:cxn modelId="{7B0D5B09-4D86-4248-A2F3-18556F449BBF}" type="presOf" srcId="{5D597766-E046-49FB-A6B2-1887EFB4DBF3}" destId="{7D614D51-7B18-4ED2-8835-B64BF5B4EACE}" srcOrd="0" destOrd="0" presId="urn:microsoft.com/office/officeart/2005/8/layout/chevron1"/>
    <dgm:cxn modelId="{B94EE3CB-B777-4397-B9AD-C478A64ADA0A}" type="presOf" srcId="{55AAD650-ECFE-4A1E-A3BD-E452C18F532A}" destId="{765CABF3-C740-41F9-A9E9-D1C0886F3665}" srcOrd="0" destOrd="0" presId="urn:microsoft.com/office/officeart/2005/8/layout/chevron1"/>
    <dgm:cxn modelId="{EF665345-DE85-4E5E-ABB1-6E9397613D97}" type="presOf" srcId="{CC030822-9781-49FA-93E8-584466EC7489}" destId="{A5E36BFD-26C6-4CA0-912F-A0E1505F45A3}" srcOrd="0" destOrd="0" presId="urn:microsoft.com/office/officeart/2005/8/layout/chevron1"/>
    <dgm:cxn modelId="{C1A96598-EFC1-4F69-B749-C852BA4E91D8}" type="presParOf" srcId="{E1EEE11E-B67F-4A1C-BFC6-90E558E74AFC}" destId="{F2E51845-8E7E-48D3-B7CF-3DEBC48DED79}" srcOrd="0" destOrd="0" presId="urn:microsoft.com/office/officeart/2005/8/layout/chevron1"/>
    <dgm:cxn modelId="{3FE4DF90-ADA4-4BE3-AA71-59332B3E6161}" type="presParOf" srcId="{E1EEE11E-B67F-4A1C-BFC6-90E558E74AFC}" destId="{5052B5A9-F97A-4827-BBAB-296C71919283}" srcOrd="1" destOrd="0" presId="urn:microsoft.com/office/officeart/2005/8/layout/chevron1"/>
    <dgm:cxn modelId="{6234FE96-721D-48EC-9368-3F92D8024A83}" type="presParOf" srcId="{E1EEE11E-B67F-4A1C-BFC6-90E558E74AFC}" destId="{4AD7CD9E-7207-4A0B-9C49-269A1CA60414}" srcOrd="2" destOrd="0" presId="urn:microsoft.com/office/officeart/2005/8/layout/chevron1"/>
    <dgm:cxn modelId="{DC9603EE-D4E4-40BD-BE92-C1FBADE10135}" type="presParOf" srcId="{E1EEE11E-B67F-4A1C-BFC6-90E558E74AFC}" destId="{364CCDF7-8116-496A-91BB-599581E93B5B}" srcOrd="3" destOrd="0" presId="urn:microsoft.com/office/officeart/2005/8/layout/chevron1"/>
    <dgm:cxn modelId="{375CBB83-901B-4AE5-85B5-C8A956963B8B}" type="presParOf" srcId="{E1EEE11E-B67F-4A1C-BFC6-90E558E74AFC}" destId="{A5E36BFD-26C6-4CA0-912F-A0E1505F45A3}" srcOrd="4" destOrd="0" presId="urn:microsoft.com/office/officeart/2005/8/layout/chevron1"/>
    <dgm:cxn modelId="{40AAB675-4D2F-4C0B-9E28-9826FA47EF34}" type="presParOf" srcId="{E1EEE11E-B67F-4A1C-BFC6-90E558E74AFC}" destId="{D970E882-C395-4871-B22F-56D29F851BBF}" srcOrd="5" destOrd="0" presId="urn:microsoft.com/office/officeart/2005/8/layout/chevron1"/>
    <dgm:cxn modelId="{BE00D537-1AD1-47E5-AB12-6602955CA407}" type="presParOf" srcId="{E1EEE11E-B67F-4A1C-BFC6-90E558E74AFC}" destId="{765CABF3-C740-41F9-A9E9-D1C0886F3665}" srcOrd="6" destOrd="0" presId="urn:microsoft.com/office/officeart/2005/8/layout/chevron1"/>
    <dgm:cxn modelId="{F2602016-56FF-4EAF-B255-EAAB4EDFCE7F}" type="presParOf" srcId="{E1EEE11E-B67F-4A1C-BFC6-90E558E74AFC}" destId="{F997374C-EE76-41EA-9A1F-762C1FB854F9}" srcOrd="7" destOrd="0" presId="urn:microsoft.com/office/officeart/2005/8/layout/chevron1"/>
    <dgm:cxn modelId="{126DBCFF-54BE-4A46-BA50-8314C201410D}" type="presParOf" srcId="{E1EEE11E-B67F-4A1C-BFC6-90E558E74AFC}" destId="{7D614D51-7B18-4ED2-8835-B64BF5B4EACE}" srcOrd="8" destOrd="0" presId="urn:microsoft.com/office/officeart/2005/8/layout/chevron1"/>
    <dgm:cxn modelId="{6151CA4A-2B6D-4556-8C20-3965A370B1E0}" type="presParOf" srcId="{E1EEE11E-B67F-4A1C-BFC6-90E558E74AFC}" destId="{107DC28B-F897-4BF4-A680-7BE244F88A9B}" srcOrd="9" destOrd="0" presId="urn:microsoft.com/office/officeart/2005/8/layout/chevron1"/>
    <dgm:cxn modelId="{21187F4B-5A69-4824-899E-D2CB07C3D53E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0728F9-E2A2-4D43-8F25-4E80EBF24425}" type="presOf" srcId="{F61A49A1-25DD-4151-AFC3-970E28965B9A}" destId="{E1EEE11E-B67F-4A1C-BFC6-90E558E74AFC}" srcOrd="0" destOrd="0" presId="urn:microsoft.com/office/officeart/2005/8/layout/chevron1"/>
    <dgm:cxn modelId="{D2597AF1-6B3B-47EA-BEE7-A654CC5D764D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F0B6ED8-C6C5-4FCD-BFBC-9EF559DF7C70}" type="presOf" srcId="{ECF6998C-223A-4A62-B67A-DF88538162F8}" destId="{E344B4D6-163C-4D56-B7A0-A1025B742A6C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4850AFEB-1BCF-43EF-8645-780E48BF87A9}" type="presOf" srcId="{55AAD650-ECFE-4A1E-A3BD-E452C18F532A}" destId="{765CABF3-C740-41F9-A9E9-D1C0886F3665}" srcOrd="0" destOrd="0" presId="urn:microsoft.com/office/officeart/2005/8/layout/chevron1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6D10C012-0914-4438-B4A6-F03171821EE2}" type="presOf" srcId="{CC030822-9781-49FA-93E8-584466EC7489}" destId="{A5E36BFD-26C6-4CA0-912F-A0E1505F45A3}" srcOrd="0" destOrd="0" presId="urn:microsoft.com/office/officeart/2005/8/layout/chevron1"/>
    <dgm:cxn modelId="{725F781E-6DCB-40B0-AC29-8CDAB1F886E2}" type="presOf" srcId="{5D597766-E046-49FB-A6B2-1887EFB4DBF3}" destId="{7D614D51-7B18-4ED2-8835-B64BF5B4EACE}" srcOrd="0" destOrd="0" presId="urn:microsoft.com/office/officeart/2005/8/layout/chevron1"/>
    <dgm:cxn modelId="{B0D847F8-62A8-4160-949E-1D227C180E6A}" type="presOf" srcId="{B7414BA6-EB1E-4265-9A5A-A43A27049927}" destId="{F2E51845-8E7E-48D3-B7CF-3DEBC48DED79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72B1B80D-0137-43F3-90B9-C5AADA00BF59}" type="presParOf" srcId="{E1EEE11E-B67F-4A1C-BFC6-90E558E74AFC}" destId="{F2E51845-8E7E-48D3-B7CF-3DEBC48DED79}" srcOrd="0" destOrd="0" presId="urn:microsoft.com/office/officeart/2005/8/layout/chevron1"/>
    <dgm:cxn modelId="{DB923E0C-5EC5-4CA9-8C62-3979DE04FE82}" type="presParOf" srcId="{E1EEE11E-B67F-4A1C-BFC6-90E558E74AFC}" destId="{5052B5A9-F97A-4827-BBAB-296C71919283}" srcOrd="1" destOrd="0" presId="urn:microsoft.com/office/officeart/2005/8/layout/chevron1"/>
    <dgm:cxn modelId="{F5993D53-775F-48BB-A6A4-16EBF917AFD7}" type="presParOf" srcId="{E1EEE11E-B67F-4A1C-BFC6-90E558E74AFC}" destId="{4AD7CD9E-7207-4A0B-9C49-269A1CA60414}" srcOrd="2" destOrd="0" presId="urn:microsoft.com/office/officeart/2005/8/layout/chevron1"/>
    <dgm:cxn modelId="{3350C9C5-4681-4250-B95A-C761BD3D0122}" type="presParOf" srcId="{E1EEE11E-B67F-4A1C-BFC6-90E558E74AFC}" destId="{364CCDF7-8116-496A-91BB-599581E93B5B}" srcOrd="3" destOrd="0" presId="urn:microsoft.com/office/officeart/2005/8/layout/chevron1"/>
    <dgm:cxn modelId="{49A73BF8-8757-4485-95D7-FA745B1F1BBE}" type="presParOf" srcId="{E1EEE11E-B67F-4A1C-BFC6-90E558E74AFC}" destId="{A5E36BFD-26C6-4CA0-912F-A0E1505F45A3}" srcOrd="4" destOrd="0" presId="urn:microsoft.com/office/officeart/2005/8/layout/chevron1"/>
    <dgm:cxn modelId="{A2A5DCCF-6EBF-4A7C-A881-FCEE62A17A07}" type="presParOf" srcId="{E1EEE11E-B67F-4A1C-BFC6-90E558E74AFC}" destId="{D970E882-C395-4871-B22F-56D29F851BBF}" srcOrd="5" destOrd="0" presId="urn:microsoft.com/office/officeart/2005/8/layout/chevron1"/>
    <dgm:cxn modelId="{2B78C80A-44C2-44E7-B592-A810B45B7990}" type="presParOf" srcId="{E1EEE11E-B67F-4A1C-BFC6-90E558E74AFC}" destId="{765CABF3-C740-41F9-A9E9-D1C0886F3665}" srcOrd="6" destOrd="0" presId="urn:microsoft.com/office/officeart/2005/8/layout/chevron1"/>
    <dgm:cxn modelId="{FA636EAE-9EDB-4B43-83D9-CD098A3D9156}" type="presParOf" srcId="{E1EEE11E-B67F-4A1C-BFC6-90E558E74AFC}" destId="{F997374C-EE76-41EA-9A1F-762C1FB854F9}" srcOrd="7" destOrd="0" presId="urn:microsoft.com/office/officeart/2005/8/layout/chevron1"/>
    <dgm:cxn modelId="{8AE68ED9-BDA1-4C5B-B3AB-0FA774FB9784}" type="presParOf" srcId="{E1EEE11E-B67F-4A1C-BFC6-90E558E74AFC}" destId="{7D614D51-7B18-4ED2-8835-B64BF5B4EACE}" srcOrd="8" destOrd="0" presId="urn:microsoft.com/office/officeart/2005/8/layout/chevron1"/>
    <dgm:cxn modelId="{4D33EDC3-CF4A-4146-8E1B-02AB2F7F7EC8}" type="presParOf" srcId="{E1EEE11E-B67F-4A1C-BFC6-90E558E74AFC}" destId="{107DC28B-F897-4BF4-A680-7BE244F88A9B}" srcOrd="9" destOrd="0" presId="urn:microsoft.com/office/officeart/2005/8/layout/chevron1"/>
    <dgm:cxn modelId="{1E04F55C-977D-4882-88DC-3486330E5D90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60AFEB-6765-4F01-8C42-376B1ADFE6E2}" type="presOf" srcId="{B7414BA6-EB1E-4265-9A5A-A43A27049927}" destId="{F2E51845-8E7E-48D3-B7CF-3DEBC48DED79}" srcOrd="0" destOrd="0" presId="urn:microsoft.com/office/officeart/2005/8/layout/chevron1"/>
    <dgm:cxn modelId="{B6155664-50DA-4309-A423-FD6BD8D91388}" type="presOf" srcId="{CC030822-9781-49FA-93E8-584466EC7489}" destId="{A5E36BFD-26C6-4CA0-912F-A0E1505F45A3}" srcOrd="0" destOrd="0" presId="urn:microsoft.com/office/officeart/2005/8/layout/chevron1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FA6556A5-AF1F-49E4-A726-9F13BFFA492D}" type="presOf" srcId="{5D597766-E046-49FB-A6B2-1887EFB4DBF3}" destId="{7D614D51-7B18-4ED2-8835-B64BF5B4EACE}" srcOrd="0" destOrd="0" presId="urn:microsoft.com/office/officeart/2005/8/layout/chevron1"/>
    <dgm:cxn modelId="{1BA90048-71C3-45B1-A066-66AFA05D6491}" type="presOf" srcId="{22EA467D-0618-4CDF-B128-79599D5C069C}" destId="{4AD7CD9E-7207-4A0B-9C49-269A1CA60414}" srcOrd="0" destOrd="0" presId="urn:microsoft.com/office/officeart/2005/8/layout/chevron1"/>
    <dgm:cxn modelId="{9A8FF7D9-25FC-4482-9011-2184F3442801}" type="presOf" srcId="{ECF6998C-223A-4A62-B67A-DF88538162F8}" destId="{E344B4D6-163C-4D56-B7A0-A1025B742A6C}" srcOrd="0" destOrd="0" presId="urn:microsoft.com/office/officeart/2005/8/layout/chevron1"/>
    <dgm:cxn modelId="{8BFD1895-D18A-44B0-A485-BF11BB0C7295}" type="presOf" srcId="{55AAD650-ECFE-4A1E-A3BD-E452C18F532A}" destId="{765CABF3-C740-41F9-A9E9-D1C0886F3665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958F928D-A658-4CF0-BE00-7C292CCDC8D4}" type="presOf" srcId="{F61A49A1-25DD-4151-AFC3-970E28965B9A}" destId="{E1EEE11E-B67F-4A1C-BFC6-90E558E74AFC}" srcOrd="0" destOrd="0" presId="urn:microsoft.com/office/officeart/2005/8/layout/chevron1"/>
    <dgm:cxn modelId="{7067A919-CF84-499E-B149-5F63C18E2927}" type="presParOf" srcId="{E1EEE11E-B67F-4A1C-BFC6-90E558E74AFC}" destId="{F2E51845-8E7E-48D3-B7CF-3DEBC48DED79}" srcOrd="0" destOrd="0" presId="urn:microsoft.com/office/officeart/2005/8/layout/chevron1"/>
    <dgm:cxn modelId="{8A7FB637-BBF2-46C8-9675-D4D5A8E87690}" type="presParOf" srcId="{E1EEE11E-B67F-4A1C-BFC6-90E558E74AFC}" destId="{5052B5A9-F97A-4827-BBAB-296C71919283}" srcOrd="1" destOrd="0" presId="urn:microsoft.com/office/officeart/2005/8/layout/chevron1"/>
    <dgm:cxn modelId="{FC07711B-9F88-4039-BB3C-5BB4CC2B2516}" type="presParOf" srcId="{E1EEE11E-B67F-4A1C-BFC6-90E558E74AFC}" destId="{4AD7CD9E-7207-4A0B-9C49-269A1CA60414}" srcOrd="2" destOrd="0" presId="urn:microsoft.com/office/officeart/2005/8/layout/chevron1"/>
    <dgm:cxn modelId="{7AEF6001-C30F-4572-8AFF-0DEDB3713CE6}" type="presParOf" srcId="{E1EEE11E-B67F-4A1C-BFC6-90E558E74AFC}" destId="{364CCDF7-8116-496A-91BB-599581E93B5B}" srcOrd="3" destOrd="0" presId="urn:microsoft.com/office/officeart/2005/8/layout/chevron1"/>
    <dgm:cxn modelId="{65BC1F52-62CA-427E-9263-6DC99BE5E907}" type="presParOf" srcId="{E1EEE11E-B67F-4A1C-BFC6-90E558E74AFC}" destId="{A5E36BFD-26C6-4CA0-912F-A0E1505F45A3}" srcOrd="4" destOrd="0" presId="urn:microsoft.com/office/officeart/2005/8/layout/chevron1"/>
    <dgm:cxn modelId="{F74150C3-EABD-4FF2-AF36-ED6797C504E2}" type="presParOf" srcId="{E1EEE11E-B67F-4A1C-BFC6-90E558E74AFC}" destId="{D970E882-C395-4871-B22F-56D29F851BBF}" srcOrd="5" destOrd="0" presId="urn:microsoft.com/office/officeart/2005/8/layout/chevron1"/>
    <dgm:cxn modelId="{6D6165A4-CEED-4642-A2AB-6CC3459C3C2B}" type="presParOf" srcId="{E1EEE11E-B67F-4A1C-BFC6-90E558E74AFC}" destId="{765CABF3-C740-41F9-A9E9-D1C0886F3665}" srcOrd="6" destOrd="0" presId="urn:microsoft.com/office/officeart/2005/8/layout/chevron1"/>
    <dgm:cxn modelId="{B58A496D-FE34-4D3A-B45E-AB59BE3FE054}" type="presParOf" srcId="{E1EEE11E-B67F-4A1C-BFC6-90E558E74AFC}" destId="{F997374C-EE76-41EA-9A1F-762C1FB854F9}" srcOrd="7" destOrd="0" presId="urn:microsoft.com/office/officeart/2005/8/layout/chevron1"/>
    <dgm:cxn modelId="{5EDDEE91-C717-4CEE-9AD1-A934DACEB1BF}" type="presParOf" srcId="{E1EEE11E-B67F-4A1C-BFC6-90E558E74AFC}" destId="{7D614D51-7B18-4ED2-8835-B64BF5B4EACE}" srcOrd="8" destOrd="0" presId="urn:microsoft.com/office/officeart/2005/8/layout/chevron1"/>
    <dgm:cxn modelId="{D1D9D9D8-8CAD-4F19-B6B5-E95E82FFB38D}" type="presParOf" srcId="{E1EEE11E-B67F-4A1C-BFC6-90E558E74AFC}" destId="{107DC28B-F897-4BF4-A680-7BE244F88A9B}" srcOrd="9" destOrd="0" presId="urn:microsoft.com/office/officeart/2005/8/layout/chevron1"/>
    <dgm:cxn modelId="{3246613D-5D6A-4047-97C7-D081CA97C363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背景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计划</a:t>
          </a:r>
          <a:endParaRPr lang="zh-CN" altLang="en-US" b="0" dirty="0"/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背景</a:t>
          </a:r>
          <a:endParaRPr lang="zh-CN" altLang="en-US" b="0" dirty="0"/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4BBA20-FC8B-46F3-A4FA-4EC7528378F0}" type="presOf" srcId="{5D597766-E046-49FB-A6B2-1887EFB4DBF3}" destId="{7D614D51-7B18-4ED2-8835-B64BF5B4EACE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67248A9F-A028-45ED-815D-FE934B94F87E}" type="presOf" srcId="{CC030822-9781-49FA-93E8-584466EC7489}" destId="{A5E36BFD-26C6-4CA0-912F-A0E1505F45A3}" srcOrd="0" destOrd="0" presId="urn:microsoft.com/office/officeart/2005/8/layout/chevron1"/>
    <dgm:cxn modelId="{DE0C7A0F-6BA3-4414-98FC-78AB700D8075}" type="presOf" srcId="{F61A49A1-25DD-4151-AFC3-970E28965B9A}" destId="{E1EEE11E-B67F-4A1C-BFC6-90E558E74AFC}" srcOrd="0" destOrd="0" presId="urn:microsoft.com/office/officeart/2005/8/layout/chevron1"/>
    <dgm:cxn modelId="{A1FB586D-FADC-4050-B63B-C170B4C0EFD9}" type="presOf" srcId="{ECF6998C-223A-4A62-B67A-DF88538162F8}" destId="{E344B4D6-163C-4D56-B7A0-A1025B742A6C}" srcOrd="0" destOrd="0" presId="urn:microsoft.com/office/officeart/2005/8/layout/chevron1"/>
    <dgm:cxn modelId="{933E7E38-8329-4556-87E7-C6F815A7EEE6}" type="presOf" srcId="{22EA467D-0618-4CDF-B128-79599D5C069C}" destId="{4AD7CD9E-7207-4A0B-9C49-269A1CA60414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E9927DC3-489A-4ED9-88F6-17AEBA94070B}" type="presOf" srcId="{B7414BA6-EB1E-4265-9A5A-A43A27049927}" destId="{F2E51845-8E7E-48D3-B7CF-3DEBC48DED79}" srcOrd="0" destOrd="0" presId="urn:microsoft.com/office/officeart/2005/8/layout/chevron1"/>
    <dgm:cxn modelId="{12B0DC88-940B-4FBA-B412-C2FE3C04505F}" type="presOf" srcId="{55AAD650-ECFE-4A1E-A3BD-E452C18F532A}" destId="{765CABF3-C740-41F9-A9E9-D1C0886F3665}" srcOrd="0" destOrd="0" presId="urn:microsoft.com/office/officeart/2005/8/layout/chevron1"/>
    <dgm:cxn modelId="{83A50E5B-53D4-4B75-B6EA-4BF10D550CE7}" type="presParOf" srcId="{E1EEE11E-B67F-4A1C-BFC6-90E558E74AFC}" destId="{F2E51845-8E7E-48D3-B7CF-3DEBC48DED79}" srcOrd="0" destOrd="0" presId="urn:microsoft.com/office/officeart/2005/8/layout/chevron1"/>
    <dgm:cxn modelId="{30D52D57-F929-4CC2-8801-808A292F97D0}" type="presParOf" srcId="{E1EEE11E-B67F-4A1C-BFC6-90E558E74AFC}" destId="{5052B5A9-F97A-4827-BBAB-296C71919283}" srcOrd="1" destOrd="0" presId="urn:microsoft.com/office/officeart/2005/8/layout/chevron1"/>
    <dgm:cxn modelId="{564B6736-442A-4FBB-A8B0-DD01029C9F3A}" type="presParOf" srcId="{E1EEE11E-B67F-4A1C-BFC6-90E558E74AFC}" destId="{4AD7CD9E-7207-4A0B-9C49-269A1CA60414}" srcOrd="2" destOrd="0" presId="urn:microsoft.com/office/officeart/2005/8/layout/chevron1"/>
    <dgm:cxn modelId="{3A74B246-2A88-4793-A81A-7BA7615BB952}" type="presParOf" srcId="{E1EEE11E-B67F-4A1C-BFC6-90E558E74AFC}" destId="{364CCDF7-8116-496A-91BB-599581E93B5B}" srcOrd="3" destOrd="0" presId="urn:microsoft.com/office/officeart/2005/8/layout/chevron1"/>
    <dgm:cxn modelId="{2E747B7D-3BA6-40CE-BE83-036A25EC5122}" type="presParOf" srcId="{E1EEE11E-B67F-4A1C-BFC6-90E558E74AFC}" destId="{A5E36BFD-26C6-4CA0-912F-A0E1505F45A3}" srcOrd="4" destOrd="0" presId="urn:microsoft.com/office/officeart/2005/8/layout/chevron1"/>
    <dgm:cxn modelId="{DD62698A-202D-40FC-B9B8-50999A5267EA}" type="presParOf" srcId="{E1EEE11E-B67F-4A1C-BFC6-90E558E74AFC}" destId="{D970E882-C395-4871-B22F-56D29F851BBF}" srcOrd="5" destOrd="0" presId="urn:microsoft.com/office/officeart/2005/8/layout/chevron1"/>
    <dgm:cxn modelId="{4DC7ED65-11F4-4BE3-BFD5-588CEE122C62}" type="presParOf" srcId="{E1EEE11E-B67F-4A1C-BFC6-90E558E74AFC}" destId="{765CABF3-C740-41F9-A9E9-D1C0886F3665}" srcOrd="6" destOrd="0" presId="urn:microsoft.com/office/officeart/2005/8/layout/chevron1"/>
    <dgm:cxn modelId="{4679DBE7-497E-425F-B064-F034B3675CC9}" type="presParOf" srcId="{E1EEE11E-B67F-4A1C-BFC6-90E558E74AFC}" destId="{F997374C-EE76-41EA-9A1F-762C1FB854F9}" srcOrd="7" destOrd="0" presId="urn:microsoft.com/office/officeart/2005/8/layout/chevron1"/>
    <dgm:cxn modelId="{DF94E9A4-1EA2-4AD8-ACC9-2B8E9362848B}" type="presParOf" srcId="{E1EEE11E-B67F-4A1C-BFC6-90E558E74AFC}" destId="{7D614D51-7B18-4ED2-8835-B64BF5B4EACE}" srcOrd="8" destOrd="0" presId="urn:microsoft.com/office/officeart/2005/8/layout/chevron1"/>
    <dgm:cxn modelId="{6BE4177A-5FCC-4352-8CAA-ECB1AA0585F8}" type="presParOf" srcId="{E1EEE11E-B67F-4A1C-BFC6-90E558E74AFC}" destId="{107DC28B-F897-4BF4-A680-7BE244F88A9B}" srcOrd="9" destOrd="0" presId="urn:microsoft.com/office/officeart/2005/8/layout/chevron1"/>
    <dgm:cxn modelId="{76C1EB29-A8B8-4DCE-8EAF-B2819189B88D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背景</a:t>
          </a:r>
          <a:endParaRPr lang="zh-CN" altLang="en-US" b="0" dirty="0"/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7884B099-7B62-4FDF-8D77-640B1FCED21A}" type="presOf" srcId="{22EA467D-0618-4CDF-B128-79599D5C069C}" destId="{4AD7CD9E-7207-4A0B-9C49-269A1CA60414}" srcOrd="0" destOrd="0" presId="urn:microsoft.com/office/officeart/2005/8/layout/chevron1"/>
    <dgm:cxn modelId="{18950FDC-31E0-4182-BB83-D9B63976F9DE}" type="presOf" srcId="{F61A49A1-25DD-4151-AFC3-970E28965B9A}" destId="{E1EEE11E-B67F-4A1C-BFC6-90E558E74AFC}" srcOrd="0" destOrd="0" presId="urn:microsoft.com/office/officeart/2005/8/layout/chevron1"/>
    <dgm:cxn modelId="{7B9E1895-2507-4130-894B-B52027F48ED6}" type="presOf" srcId="{55AAD650-ECFE-4A1E-A3BD-E452C18F532A}" destId="{765CABF3-C740-41F9-A9E9-D1C0886F3665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16097086-095B-4E33-A433-871339A4DBEC}" type="presOf" srcId="{ECF6998C-223A-4A62-B67A-DF88538162F8}" destId="{E344B4D6-163C-4D56-B7A0-A1025B742A6C}" srcOrd="0" destOrd="0" presId="urn:microsoft.com/office/officeart/2005/8/layout/chevron1"/>
    <dgm:cxn modelId="{BF63A08F-F9CA-4A7A-A59A-25B683CDF5E6}" type="presOf" srcId="{B7414BA6-EB1E-4265-9A5A-A43A27049927}" destId="{F2E51845-8E7E-48D3-B7CF-3DEBC48DED79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39FB5942-A7D7-434F-8151-1319D711A1BF}" type="presOf" srcId="{5D597766-E046-49FB-A6B2-1887EFB4DBF3}" destId="{7D614D51-7B18-4ED2-8835-B64BF5B4EACE}" srcOrd="0" destOrd="0" presId="urn:microsoft.com/office/officeart/2005/8/layout/chevron1"/>
    <dgm:cxn modelId="{C42E74A4-4DB9-455E-878D-091B7543A5C4}" type="presOf" srcId="{CC030822-9781-49FA-93E8-584466EC7489}" destId="{A5E36BFD-26C6-4CA0-912F-A0E1505F45A3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06F6283F-1F1C-494F-B07C-9EF72A477B2E}" type="presParOf" srcId="{E1EEE11E-B67F-4A1C-BFC6-90E558E74AFC}" destId="{F2E51845-8E7E-48D3-B7CF-3DEBC48DED79}" srcOrd="0" destOrd="0" presId="urn:microsoft.com/office/officeart/2005/8/layout/chevron1"/>
    <dgm:cxn modelId="{A3AEBBFA-56A8-48CC-A6A3-72958143229E}" type="presParOf" srcId="{E1EEE11E-B67F-4A1C-BFC6-90E558E74AFC}" destId="{5052B5A9-F97A-4827-BBAB-296C71919283}" srcOrd="1" destOrd="0" presId="urn:microsoft.com/office/officeart/2005/8/layout/chevron1"/>
    <dgm:cxn modelId="{778EC177-7AEF-415C-80CD-87BC88BD1A4E}" type="presParOf" srcId="{E1EEE11E-B67F-4A1C-BFC6-90E558E74AFC}" destId="{4AD7CD9E-7207-4A0B-9C49-269A1CA60414}" srcOrd="2" destOrd="0" presId="urn:microsoft.com/office/officeart/2005/8/layout/chevron1"/>
    <dgm:cxn modelId="{9CC8253A-D7D1-4891-A8FB-FD34EB8DC1E0}" type="presParOf" srcId="{E1EEE11E-B67F-4A1C-BFC6-90E558E74AFC}" destId="{364CCDF7-8116-496A-91BB-599581E93B5B}" srcOrd="3" destOrd="0" presId="urn:microsoft.com/office/officeart/2005/8/layout/chevron1"/>
    <dgm:cxn modelId="{FD2A284E-BAFF-4A14-9650-FBA94FB69FFA}" type="presParOf" srcId="{E1EEE11E-B67F-4A1C-BFC6-90E558E74AFC}" destId="{A5E36BFD-26C6-4CA0-912F-A0E1505F45A3}" srcOrd="4" destOrd="0" presId="urn:microsoft.com/office/officeart/2005/8/layout/chevron1"/>
    <dgm:cxn modelId="{FB15FA1D-606B-42B6-9302-E10EA68153E2}" type="presParOf" srcId="{E1EEE11E-B67F-4A1C-BFC6-90E558E74AFC}" destId="{D970E882-C395-4871-B22F-56D29F851BBF}" srcOrd="5" destOrd="0" presId="urn:microsoft.com/office/officeart/2005/8/layout/chevron1"/>
    <dgm:cxn modelId="{E19F411C-4D8B-4DFA-A920-A8B6F820FF9E}" type="presParOf" srcId="{E1EEE11E-B67F-4A1C-BFC6-90E558E74AFC}" destId="{765CABF3-C740-41F9-A9E9-D1C0886F3665}" srcOrd="6" destOrd="0" presId="urn:microsoft.com/office/officeart/2005/8/layout/chevron1"/>
    <dgm:cxn modelId="{4B8DBA44-2C59-46B0-B20B-6FA777080CC1}" type="presParOf" srcId="{E1EEE11E-B67F-4A1C-BFC6-90E558E74AFC}" destId="{F997374C-EE76-41EA-9A1F-762C1FB854F9}" srcOrd="7" destOrd="0" presId="urn:microsoft.com/office/officeart/2005/8/layout/chevron1"/>
    <dgm:cxn modelId="{A35A9526-C21D-4839-A799-B104A90B1F34}" type="presParOf" srcId="{E1EEE11E-B67F-4A1C-BFC6-90E558E74AFC}" destId="{7D614D51-7B18-4ED2-8835-B64BF5B4EACE}" srcOrd="8" destOrd="0" presId="urn:microsoft.com/office/officeart/2005/8/layout/chevron1"/>
    <dgm:cxn modelId="{303229F4-4328-4521-B414-F32730ABB7FB}" type="presParOf" srcId="{E1EEE11E-B67F-4A1C-BFC6-90E558E74AFC}" destId="{107DC28B-F897-4BF4-A680-7BE244F88A9B}" srcOrd="9" destOrd="0" presId="urn:microsoft.com/office/officeart/2005/8/layout/chevron1"/>
    <dgm:cxn modelId="{F9B947F8-E164-4301-9FFE-F31E84FEF406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B0FCE7-4D7F-4B0D-B3A2-7DD257C1E4EA}" type="doc">
      <dgm:prSet loTypeId="urn:microsoft.com/office/officeart/2005/8/layout/cycle5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884B0677-CCDB-4654-84FD-05B66B99B248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需求来源多</a:t>
          </a:r>
        </a:p>
      </dgm:t>
    </dgm:pt>
    <dgm:pt modelId="{420EE248-F2A5-45D6-AB65-A3FB141410F9}" type="parTrans" cxnId="{179D2D03-96BD-459A-92DE-E70F49EE1A7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22720-A12C-4536-BD3B-41025F4CA7B6}" type="sibTrans" cxnId="{179D2D03-96BD-459A-92DE-E70F49EE1A7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AFA40A-AD64-4CEB-BEC1-FB62655BDB3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无统一管理标准</a:t>
          </a:r>
        </a:p>
      </dgm:t>
    </dgm:pt>
    <dgm:pt modelId="{243DEC13-7A39-42DA-AD23-E9292C75F8CD}" type="parTrans" cxnId="{8E3996D7-955A-4767-851A-80506F2F585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65C157-8630-4C99-A6CE-658A1CFD255E}" type="sibTrans" cxnId="{8E3996D7-955A-4767-851A-80506F2F585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5EEA85-33D3-4FA7-A91A-F5ECDBCC4DC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需求不停变</a:t>
          </a:r>
        </a:p>
      </dgm:t>
    </dgm:pt>
    <dgm:pt modelId="{B111D03B-DCBA-4F60-9E1A-D7A97C6B1CE1}" type="parTrans" cxnId="{E9B5872E-5DB3-4787-9ECE-DCB4BCCF99E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96CDB2-8CF3-4302-AD52-723FE01E6BAF}" type="sibTrans" cxnId="{E9B5872E-5DB3-4787-9ECE-DCB4BCCF99E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33504-5710-4375-BD79-5BD5BB2ABB3E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绝大部分需求都需要写代码</a:t>
          </a:r>
        </a:p>
      </dgm:t>
    </dgm:pt>
    <dgm:pt modelId="{BC79D2B4-E9E0-44EA-9BE7-87C0241DBC44}" type="parTrans" cxnId="{8B9B17DC-9FFD-4871-849F-2BE2B5A738D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F0538-7B23-43D8-85ED-17A80589D35E}" type="sibTrans" cxnId="{8B9B17DC-9FFD-4871-849F-2BE2B5A738D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F993C-89D5-4C33-AD52-876BA6A238E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频繁发布</a:t>
          </a:r>
        </a:p>
      </dgm:t>
    </dgm:pt>
    <dgm:pt modelId="{9C9F560C-C11D-41A5-9EA2-6837129675AC}" type="parTrans" cxnId="{BC2DB5EA-5C04-4B2B-8025-7F95465B225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F062DD-FD64-4672-8C8D-A5ED64DE6025}" type="sibTrans" cxnId="{BC2DB5EA-5C04-4B2B-8025-7F95465B225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D287C-7196-4883-BBE2-805760BD9E8E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逻辑运算越来越复杂</a:t>
          </a:r>
        </a:p>
      </dgm:t>
    </dgm:pt>
    <dgm:pt modelId="{130D4D55-3245-4238-A866-9B2117EF6C28}" type="parTrans" cxnId="{AD570C75-97DF-4586-BDCF-137E51870B7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80367-EF43-4697-BB5B-CF5EA2C03DF0}" type="sibTrans" cxnId="{AD570C75-97DF-4586-BDCF-137E51870B7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A4AB73-89BB-4525-BD1E-A73FC3D2AECE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补丁式迭代，没有架构设计</a:t>
          </a:r>
        </a:p>
      </dgm:t>
    </dgm:pt>
    <dgm:pt modelId="{48DC9F3C-61F2-41E0-B609-B704149E9D07}" type="parTrans" cxnId="{91081D22-ED1B-48E3-A4FC-674FD6A1E12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7DB98D-06E7-47CF-9B8B-46D2120DB7C3}" type="sibTrans" cxnId="{91081D22-ED1B-48E3-A4FC-674FD6A1E120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D7D56A-0EDC-4F46-B06E-0A733DD99405}" type="pres">
      <dgm:prSet presAssocID="{25B0FCE7-4D7F-4B0D-B3A2-7DD257C1E4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34D54-03D0-4A64-AF7B-A9AD8C8B680C}" type="pres">
      <dgm:prSet presAssocID="{884B0677-CCDB-4654-84FD-05B66B99B24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0CE644-8F0B-4CB4-A9A7-84D4ADC0F9BA}" type="pres">
      <dgm:prSet presAssocID="{884B0677-CCDB-4654-84FD-05B66B99B248}" presName="spNode" presStyleCnt="0"/>
      <dgm:spPr/>
      <dgm:t>
        <a:bodyPr/>
        <a:lstStyle/>
        <a:p>
          <a:endParaRPr lang="zh-CN" altLang="en-US"/>
        </a:p>
      </dgm:t>
    </dgm:pt>
    <dgm:pt modelId="{434CE8FD-576F-4F69-AFB7-FCB0041387CE}" type="pres">
      <dgm:prSet presAssocID="{B6F22720-A12C-4536-BD3B-41025F4CA7B6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220E619E-FED8-4F1D-AE96-819FB7F59E4C}" type="pres">
      <dgm:prSet presAssocID="{E1AFA40A-AD64-4CEB-BEC1-FB62655BDB3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9C7CE-FC42-47CA-8416-A036ABFDEEB4}" type="pres">
      <dgm:prSet presAssocID="{E1AFA40A-AD64-4CEB-BEC1-FB62655BDB3B}" presName="spNode" presStyleCnt="0"/>
      <dgm:spPr/>
      <dgm:t>
        <a:bodyPr/>
        <a:lstStyle/>
        <a:p>
          <a:endParaRPr lang="zh-CN" altLang="en-US"/>
        </a:p>
      </dgm:t>
    </dgm:pt>
    <dgm:pt modelId="{EC44EE25-8B5B-4AF7-A18D-D4E2C4FDC2DE}" type="pres">
      <dgm:prSet presAssocID="{2F65C157-8630-4C99-A6CE-658A1CFD255E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A663C17D-FEDF-4AFA-BB9D-ADFDC0637364}" type="pres">
      <dgm:prSet presAssocID="{DE5EEA85-33D3-4FA7-A91A-F5ECDBCC4DC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AA55F1-287C-42DA-B2FD-A868F5AA58D7}" type="pres">
      <dgm:prSet presAssocID="{DE5EEA85-33D3-4FA7-A91A-F5ECDBCC4DCF}" presName="spNode" presStyleCnt="0"/>
      <dgm:spPr/>
      <dgm:t>
        <a:bodyPr/>
        <a:lstStyle/>
        <a:p>
          <a:endParaRPr lang="zh-CN" altLang="en-US"/>
        </a:p>
      </dgm:t>
    </dgm:pt>
    <dgm:pt modelId="{B28167ED-F7F9-442D-B9DE-8FB1A4244439}" type="pres">
      <dgm:prSet presAssocID="{C196CDB2-8CF3-4302-AD52-723FE01E6BAF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DF942584-B1D8-4870-BDB5-F84DE5A3700B}" type="pres">
      <dgm:prSet presAssocID="{64C33504-5710-4375-BD79-5BD5BB2ABB3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4B007-16B7-4297-9ECA-890AB834D7BC}" type="pres">
      <dgm:prSet presAssocID="{64C33504-5710-4375-BD79-5BD5BB2ABB3E}" presName="spNode" presStyleCnt="0"/>
      <dgm:spPr/>
      <dgm:t>
        <a:bodyPr/>
        <a:lstStyle/>
        <a:p>
          <a:endParaRPr lang="zh-CN" altLang="en-US"/>
        </a:p>
      </dgm:t>
    </dgm:pt>
    <dgm:pt modelId="{30FE5C69-932B-4F37-B5B7-AB0D327B4A0A}" type="pres">
      <dgm:prSet presAssocID="{248F0538-7B23-43D8-85ED-17A80589D35E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7AF262F2-B797-4064-9D5B-1B5336506A44}" type="pres">
      <dgm:prSet presAssocID="{DEA4AB73-89BB-4525-BD1E-A73FC3D2AEC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5C58D-FBC6-4C41-9A86-9048A136A034}" type="pres">
      <dgm:prSet presAssocID="{DEA4AB73-89BB-4525-BD1E-A73FC3D2AECE}" presName="spNode" presStyleCnt="0"/>
      <dgm:spPr/>
      <dgm:t>
        <a:bodyPr/>
        <a:lstStyle/>
        <a:p>
          <a:endParaRPr lang="zh-CN" altLang="en-US"/>
        </a:p>
      </dgm:t>
    </dgm:pt>
    <dgm:pt modelId="{51E32DF2-5865-44FC-984D-6A9174EE1F57}" type="pres">
      <dgm:prSet presAssocID="{197DB98D-06E7-47CF-9B8B-46D2120DB7C3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01AF0D01-24BF-47C8-818A-A0D9218FA662}" type="pres">
      <dgm:prSet presAssocID="{FE3D287C-7196-4883-BBE2-805760BD9E8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74E75B-7EFE-417B-8A3B-F0BB3C66E567}" type="pres">
      <dgm:prSet presAssocID="{FE3D287C-7196-4883-BBE2-805760BD9E8E}" presName="spNode" presStyleCnt="0"/>
      <dgm:spPr/>
      <dgm:t>
        <a:bodyPr/>
        <a:lstStyle/>
        <a:p>
          <a:endParaRPr lang="zh-CN" altLang="en-US"/>
        </a:p>
      </dgm:t>
    </dgm:pt>
    <dgm:pt modelId="{BAB7B453-3845-4543-AB16-3A16474E594E}" type="pres">
      <dgm:prSet presAssocID="{DE080367-EF43-4697-BB5B-CF5EA2C03DF0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80A068E5-6913-4598-9243-977ABCC92B28}" type="pres">
      <dgm:prSet presAssocID="{8D5F993C-89D5-4C33-AD52-876BA6A238E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D452B-258F-40A9-A963-146BA8D4E24B}" type="pres">
      <dgm:prSet presAssocID="{8D5F993C-89D5-4C33-AD52-876BA6A238EF}" presName="spNode" presStyleCnt="0"/>
      <dgm:spPr/>
      <dgm:t>
        <a:bodyPr/>
        <a:lstStyle/>
        <a:p>
          <a:endParaRPr lang="zh-CN" altLang="en-US"/>
        </a:p>
      </dgm:t>
    </dgm:pt>
    <dgm:pt modelId="{74D35A41-A7ED-450C-8AAC-69F22A5B3286}" type="pres">
      <dgm:prSet presAssocID="{01F062DD-FD64-4672-8C8D-A5ED64DE6025}" presName="sibTrans" presStyleLbl="sibTrans1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00C6581B-6D5A-4F35-8955-BE5B850CACC3}" type="presOf" srcId="{01F062DD-FD64-4672-8C8D-A5ED64DE6025}" destId="{74D35A41-A7ED-450C-8AAC-69F22A5B3286}" srcOrd="0" destOrd="0" presId="urn:microsoft.com/office/officeart/2005/8/layout/cycle5"/>
    <dgm:cxn modelId="{6711C423-06A4-468A-9030-3DDE4FB3CAD1}" type="presOf" srcId="{197DB98D-06E7-47CF-9B8B-46D2120DB7C3}" destId="{51E32DF2-5865-44FC-984D-6A9174EE1F57}" srcOrd="0" destOrd="0" presId="urn:microsoft.com/office/officeart/2005/8/layout/cycle5"/>
    <dgm:cxn modelId="{B0BF2304-5B30-42EC-9592-B61FD650FAC9}" type="presOf" srcId="{2F65C157-8630-4C99-A6CE-658A1CFD255E}" destId="{EC44EE25-8B5B-4AF7-A18D-D4E2C4FDC2DE}" srcOrd="0" destOrd="0" presId="urn:microsoft.com/office/officeart/2005/8/layout/cycle5"/>
    <dgm:cxn modelId="{8B9B17DC-9FFD-4871-849F-2BE2B5A738D3}" srcId="{25B0FCE7-4D7F-4B0D-B3A2-7DD257C1E4EA}" destId="{64C33504-5710-4375-BD79-5BD5BB2ABB3E}" srcOrd="3" destOrd="0" parTransId="{BC79D2B4-E9E0-44EA-9BE7-87C0241DBC44}" sibTransId="{248F0538-7B23-43D8-85ED-17A80589D35E}"/>
    <dgm:cxn modelId="{8E3996D7-955A-4767-851A-80506F2F5859}" srcId="{25B0FCE7-4D7F-4B0D-B3A2-7DD257C1E4EA}" destId="{E1AFA40A-AD64-4CEB-BEC1-FB62655BDB3B}" srcOrd="1" destOrd="0" parTransId="{243DEC13-7A39-42DA-AD23-E9292C75F8CD}" sibTransId="{2F65C157-8630-4C99-A6CE-658A1CFD255E}"/>
    <dgm:cxn modelId="{976FDD64-82F7-45CF-92F8-E0F6298C3012}" type="presOf" srcId="{DEA4AB73-89BB-4525-BD1E-A73FC3D2AECE}" destId="{7AF262F2-B797-4064-9D5B-1B5336506A44}" srcOrd="0" destOrd="0" presId="urn:microsoft.com/office/officeart/2005/8/layout/cycle5"/>
    <dgm:cxn modelId="{BC2DB5EA-5C04-4B2B-8025-7F95465B2257}" srcId="{25B0FCE7-4D7F-4B0D-B3A2-7DD257C1E4EA}" destId="{8D5F993C-89D5-4C33-AD52-876BA6A238EF}" srcOrd="6" destOrd="0" parTransId="{9C9F560C-C11D-41A5-9EA2-6837129675AC}" sibTransId="{01F062DD-FD64-4672-8C8D-A5ED64DE6025}"/>
    <dgm:cxn modelId="{E9B5872E-5DB3-4787-9ECE-DCB4BCCF99E6}" srcId="{25B0FCE7-4D7F-4B0D-B3A2-7DD257C1E4EA}" destId="{DE5EEA85-33D3-4FA7-A91A-F5ECDBCC4DCF}" srcOrd="2" destOrd="0" parTransId="{B111D03B-DCBA-4F60-9E1A-D7A97C6B1CE1}" sibTransId="{C196CDB2-8CF3-4302-AD52-723FE01E6BAF}"/>
    <dgm:cxn modelId="{7F8D1E27-789F-4918-A34C-5AD987A1B7DD}" type="presOf" srcId="{FE3D287C-7196-4883-BBE2-805760BD9E8E}" destId="{01AF0D01-24BF-47C8-818A-A0D9218FA662}" srcOrd="0" destOrd="0" presId="urn:microsoft.com/office/officeart/2005/8/layout/cycle5"/>
    <dgm:cxn modelId="{2FE84AF3-D04F-4EAB-A23B-81693ED2818C}" type="presOf" srcId="{884B0677-CCDB-4654-84FD-05B66B99B248}" destId="{0A534D54-03D0-4A64-AF7B-A9AD8C8B680C}" srcOrd="0" destOrd="0" presId="urn:microsoft.com/office/officeart/2005/8/layout/cycle5"/>
    <dgm:cxn modelId="{C8C93991-E19B-4EB0-A226-6C175C19763D}" type="presOf" srcId="{DE080367-EF43-4697-BB5B-CF5EA2C03DF0}" destId="{BAB7B453-3845-4543-AB16-3A16474E594E}" srcOrd="0" destOrd="0" presId="urn:microsoft.com/office/officeart/2005/8/layout/cycle5"/>
    <dgm:cxn modelId="{F8A34248-792B-4EF8-9F08-B5AACAACFCF4}" type="presOf" srcId="{248F0538-7B23-43D8-85ED-17A80589D35E}" destId="{30FE5C69-932B-4F37-B5B7-AB0D327B4A0A}" srcOrd="0" destOrd="0" presId="urn:microsoft.com/office/officeart/2005/8/layout/cycle5"/>
    <dgm:cxn modelId="{FBEEBE1A-9486-4118-8AC6-2B0562F4B86B}" type="presOf" srcId="{DE5EEA85-33D3-4FA7-A91A-F5ECDBCC4DCF}" destId="{A663C17D-FEDF-4AFA-BB9D-ADFDC0637364}" srcOrd="0" destOrd="0" presId="urn:microsoft.com/office/officeart/2005/8/layout/cycle5"/>
    <dgm:cxn modelId="{A87DA481-B245-454C-9459-DDCC2DE59587}" type="presOf" srcId="{B6F22720-A12C-4536-BD3B-41025F4CA7B6}" destId="{434CE8FD-576F-4F69-AFB7-FCB0041387CE}" srcOrd="0" destOrd="0" presId="urn:microsoft.com/office/officeart/2005/8/layout/cycle5"/>
    <dgm:cxn modelId="{C8329D95-1F98-4D7B-AE16-4CE04D20E8A4}" type="presOf" srcId="{8D5F993C-89D5-4C33-AD52-876BA6A238EF}" destId="{80A068E5-6913-4598-9243-977ABCC92B28}" srcOrd="0" destOrd="0" presId="urn:microsoft.com/office/officeart/2005/8/layout/cycle5"/>
    <dgm:cxn modelId="{179D2D03-96BD-459A-92DE-E70F49EE1A7A}" srcId="{25B0FCE7-4D7F-4B0D-B3A2-7DD257C1E4EA}" destId="{884B0677-CCDB-4654-84FD-05B66B99B248}" srcOrd="0" destOrd="0" parTransId="{420EE248-F2A5-45D6-AB65-A3FB141410F9}" sibTransId="{B6F22720-A12C-4536-BD3B-41025F4CA7B6}"/>
    <dgm:cxn modelId="{264EDD28-AC5E-4594-9928-C679AC59F5E5}" type="presOf" srcId="{C196CDB2-8CF3-4302-AD52-723FE01E6BAF}" destId="{B28167ED-F7F9-442D-B9DE-8FB1A4244439}" srcOrd="0" destOrd="0" presId="urn:microsoft.com/office/officeart/2005/8/layout/cycle5"/>
    <dgm:cxn modelId="{4D6B59B0-F87D-4F5C-9A0C-BEC956049990}" type="presOf" srcId="{64C33504-5710-4375-BD79-5BD5BB2ABB3E}" destId="{DF942584-B1D8-4870-BDB5-F84DE5A3700B}" srcOrd="0" destOrd="0" presId="urn:microsoft.com/office/officeart/2005/8/layout/cycle5"/>
    <dgm:cxn modelId="{91081D22-ED1B-48E3-A4FC-674FD6A1E120}" srcId="{25B0FCE7-4D7F-4B0D-B3A2-7DD257C1E4EA}" destId="{DEA4AB73-89BB-4525-BD1E-A73FC3D2AECE}" srcOrd="4" destOrd="0" parTransId="{48DC9F3C-61F2-41E0-B609-B704149E9D07}" sibTransId="{197DB98D-06E7-47CF-9B8B-46D2120DB7C3}"/>
    <dgm:cxn modelId="{430D6E43-BEE5-42CD-A1DE-B84FB5A3BBFC}" type="presOf" srcId="{E1AFA40A-AD64-4CEB-BEC1-FB62655BDB3B}" destId="{220E619E-FED8-4F1D-AE96-819FB7F59E4C}" srcOrd="0" destOrd="0" presId="urn:microsoft.com/office/officeart/2005/8/layout/cycle5"/>
    <dgm:cxn modelId="{AD570C75-97DF-4586-BDCF-137E51870B7E}" srcId="{25B0FCE7-4D7F-4B0D-B3A2-7DD257C1E4EA}" destId="{FE3D287C-7196-4883-BBE2-805760BD9E8E}" srcOrd="5" destOrd="0" parTransId="{130D4D55-3245-4238-A866-9B2117EF6C28}" sibTransId="{DE080367-EF43-4697-BB5B-CF5EA2C03DF0}"/>
    <dgm:cxn modelId="{4A963EB9-66B3-47CC-876B-12887F51801E}" type="presOf" srcId="{25B0FCE7-4D7F-4B0D-B3A2-7DD257C1E4EA}" destId="{A0D7D56A-0EDC-4F46-B06E-0A733DD99405}" srcOrd="0" destOrd="0" presId="urn:microsoft.com/office/officeart/2005/8/layout/cycle5"/>
    <dgm:cxn modelId="{3CB8E0E5-13A3-465E-94FC-51ECA47F6172}" type="presParOf" srcId="{A0D7D56A-0EDC-4F46-B06E-0A733DD99405}" destId="{0A534D54-03D0-4A64-AF7B-A9AD8C8B680C}" srcOrd="0" destOrd="0" presId="urn:microsoft.com/office/officeart/2005/8/layout/cycle5"/>
    <dgm:cxn modelId="{FE6B478B-4E70-47AF-9518-7231DC4F7229}" type="presParOf" srcId="{A0D7D56A-0EDC-4F46-B06E-0A733DD99405}" destId="{440CE644-8F0B-4CB4-A9A7-84D4ADC0F9BA}" srcOrd="1" destOrd="0" presId="urn:microsoft.com/office/officeart/2005/8/layout/cycle5"/>
    <dgm:cxn modelId="{A0A6D14D-4FCC-49C7-8A31-A0A400F181B9}" type="presParOf" srcId="{A0D7D56A-0EDC-4F46-B06E-0A733DD99405}" destId="{434CE8FD-576F-4F69-AFB7-FCB0041387CE}" srcOrd="2" destOrd="0" presId="urn:microsoft.com/office/officeart/2005/8/layout/cycle5"/>
    <dgm:cxn modelId="{3184F7E7-20D2-4C38-9BAE-10881CE0B018}" type="presParOf" srcId="{A0D7D56A-0EDC-4F46-B06E-0A733DD99405}" destId="{220E619E-FED8-4F1D-AE96-819FB7F59E4C}" srcOrd="3" destOrd="0" presId="urn:microsoft.com/office/officeart/2005/8/layout/cycle5"/>
    <dgm:cxn modelId="{78FD1B6B-89AD-4509-9050-E4F79632A74D}" type="presParOf" srcId="{A0D7D56A-0EDC-4F46-B06E-0A733DD99405}" destId="{BC99C7CE-FC42-47CA-8416-A036ABFDEEB4}" srcOrd="4" destOrd="0" presId="urn:microsoft.com/office/officeart/2005/8/layout/cycle5"/>
    <dgm:cxn modelId="{62571632-87C8-4639-B594-24B97F48BCA6}" type="presParOf" srcId="{A0D7D56A-0EDC-4F46-B06E-0A733DD99405}" destId="{EC44EE25-8B5B-4AF7-A18D-D4E2C4FDC2DE}" srcOrd="5" destOrd="0" presId="urn:microsoft.com/office/officeart/2005/8/layout/cycle5"/>
    <dgm:cxn modelId="{A54EE9C2-31B3-4314-B9E1-7BEEEB021093}" type="presParOf" srcId="{A0D7D56A-0EDC-4F46-B06E-0A733DD99405}" destId="{A663C17D-FEDF-4AFA-BB9D-ADFDC0637364}" srcOrd="6" destOrd="0" presId="urn:microsoft.com/office/officeart/2005/8/layout/cycle5"/>
    <dgm:cxn modelId="{B2B0ADE3-D025-450D-AD1A-535899E82912}" type="presParOf" srcId="{A0D7D56A-0EDC-4F46-B06E-0A733DD99405}" destId="{70AA55F1-287C-42DA-B2FD-A868F5AA58D7}" srcOrd="7" destOrd="0" presId="urn:microsoft.com/office/officeart/2005/8/layout/cycle5"/>
    <dgm:cxn modelId="{837C42DD-5109-4139-880B-27069F356D4D}" type="presParOf" srcId="{A0D7D56A-0EDC-4F46-B06E-0A733DD99405}" destId="{B28167ED-F7F9-442D-B9DE-8FB1A4244439}" srcOrd="8" destOrd="0" presId="urn:microsoft.com/office/officeart/2005/8/layout/cycle5"/>
    <dgm:cxn modelId="{4D820B75-8B9A-4CB8-B913-7473613B118C}" type="presParOf" srcId="{A0D7D56A-0EDC-4F46-B06E-0A733DD99405}" destId="{DF942584-B1D8-4870-BDB5-F84DE5A3700B}" srcOrd="9" destOrd="0" presId="urn:microsoft.com/office/officeart/2005/8/layout/cycle5"/>
    <dgm:cxn modelId="{717C1747-C3C5-453D-9428-36BBA07ADEB0}" type="presParOf" srcId="{A0D7D56A-0EDC-4F46-B06E-0A733DD99405}" destId="{FBA4B007-16B7-4297-9ECA-890AB834D7BC}" srcOrd="10" destOrd="0" presId="urn:microsoft.com/office/officeart/2005/8/layout/cycle5"/>
    <dgm:cxn modelId="{780A1440-A771-42DE-A52C-A64FB9A059B7}" type="presParOf" srcId="{A0D7D56A-0EDC-4F46-B06E-0A733DD99405}" destId="{30FE5C69-932B-4F37-B5B7-AB0D327B4A0A}" srcOrd="11" destOrd="0" presId="urn:microsoft.com/office/officeart/2005/8/layout/cycle5"/>
    <dgm:cxn modelId="{778C3388-1B89-4C73-9F9C-9C52090245FD}" type="presParOf" srcId="{A0D7D56A-0EDC-4F46-B06E-0A733DD99405}" destId="{7AF262F2-B797-4064-9D5B-1B5336506A44}" srcOrd="12" destOrd="0" presId="urn:microsoft.com/office/officeart/2005/8/layout/cycle5"/>
    <dgm:cxn modelId="{F4111471-402C-4822-9268-BF5AE53A7611}" type="presParOf" srcId="{A0D7D56A-0EDC-4F46-B06E-0A733DD99405}" destId="{8B45C58D-FBC6-4C41-9A86-9048A136A034}" srcOrd="13" destOrd="0" presId="urn:microsoft.com/office/officeart/2005/8/layout/cycle5"/>
    <dgm:cxn modelId="{D2F34EE8-9196-4AB2-A3F2-D8C4D66BE13E}" type="presParOf" srcId="{A0D7D56A-0EDC-4F46-B06E-0A733DD99405}" destId="{51E32DF2-5865-44FC-984D-6A9174EE1F57}" srcOrd="14" destOrd="0" presId="urn:microsoft.com/office/officeart/2005/8/layout/cycle5"/>
    <dgm:cxn modelId="{5541F7DC-E51E-48B0-9104-BD749A13EDF8}" type="presParOf" srcId="{A0D7D56A-0EDC-4F46-B06E-0A733DD99405}" destId="{01AF0D01-24BF-47C8-818A-A0D9218FA662}" srcOrd="15" destOrd="0" presId="urn:microsoft.com/office/officeart/2005/8/layout/cycle5"/>
    <dgm:cxn modelId="{B2329356-3997-405B-8DF0-F93E5756D0EE}" type="presParOf" srcId="{A0D7D56A-0EDC-4F46-B06E-0A733DD99405}" destId="{2874E75B-7EFE-417B-8A3B-F0BB3C66E567}" srcOrd="16" destOrd="0" presId="urn:microsoft.com/office/officeart/2005/8/layout/cycle5"/>
    <dgm:cxn modelId="{04D74B2E-9FA0-4EA0-AC42-092FF1EA2C94}" type="presParOf" srcId="{A0D7D56A-0EDC-4F46-B06E-0A733DD99405}" destId="{BAB7B453-3845-4543-AB16-3A16474E594E}" srcOrd="17" destOrd="0" presId="urn:microsoft.com/office/officeart/2005/8/layout/cycle5"/>
    <dgm:cxn modelId="{0728DB4F-55CB-4643-8A27-9EB8A27DB906}" type="presParOf" srcId="{A0D7D56A-0EDC-4F46-B06E-0A733DD99405}" destId="{80A068E5-6913-4598-9243-977ABCC92B28}" srcOrd="18" destOrd="0" presId="urn:microsoft.com/office/officeart/2005/8/layout/cycle5"/>
    <dgm:cxn modelId="{95B6353C-5491-4E9E-816D-8952A2FC8799}" type="presParOf" srcId="{A0D7D56A-0EDC-4F46-B06E-0A733DD99405}" destId="{6C1D452B-258F-40A9-A963-146BA8D4E24B}" srcOrd="19" destOrd="0" presId="urn:microsoft.com/office/officeart/2005/8/layout/cycle5"/>
    <dgm:cxn modelId="{D5B8A99B-3E5B-4C75-9F3D-3CB398D1CDE0}" type="presParOf" srcId="{A0D7D56A-0EDC-4F46-B06E-0A733DD99405}" destId="{74D35A41-A7ED-450C-8AAC-69F22A5B328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背景</a:t>
          </a:r>
          <a:endParaRPr lang="zh-CN" altLang="en-US" b="0" dirty="0"/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414BA6-EB1E-4265-9A5A-A43A27049927}">
      <dgm:prSet phldrT="[文本]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/>
            <a:t>背景</a:t>
          </a:r>
          <a:endParaRPr lang="zh-CN" altLang="en-US" b="0" dirty="0"/>
        </a:p>
      </dgm:t>
    </dgm:pt>
    <dgm:pt modelId="{E4BC443D-E0B1-44BB-B604-1A4B5B9F9023}" type="par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EDAECB9E-7B04-42EB-A1E0-7810ABA9D10E}" type="sibTrans" cxnId="{B1182675-7B9B-473A-936A-C216253699FA}">
      <dgm:prSet/>
      <dgm:spPr/>
      <dgm:t>
        <a:bodyPr/>
        <a:lstStyle/>
        <a:p>
          <a:endParaRPr lang="zh-CN" altLang="en-US" b="0"/>
        </a:p>
      </dgm:t>
    </dgm:pt>
    <dgm:pt modelId="{22EA467D-0618-4CDF-B128-79599D5C069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需求与范围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79BFB09A-A7D3-4070-9DF7-24F77CD31C63}" type="par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477BF07C-3681-4C3D-965D-078B90B52C32}" type="sibTrans" cxnId="{41621A47-A02E-42DE-B2EE-0D54373C4110}">
      <dgm:prSet/>
      <dgm:spPr/>
      <dgm:t>
        <a:bodyPr/>
        <a:lstStyle/>
        <a:p>
          <a:endParaRPr lang="zh-CN" altLang="en-US" b="0"/>
        </a:p>
      </dgm:t>
    </dgm:pt>
    <dgm:pt modelId="{CC030822-9781-49FA-93E8-584466EC748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目标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9163A8F3-E962-4DB4-9334-C691E48F8A60}" type="par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2D425A1F-B104-452A-A149-285916A92C8A}" type="sibTrans" cxnId="{0B35803E-72B8-401B-A16C-E54524FF985D}">
      <dgm:prSet/>
      <dgm:spPr/>
      <dgm:t>
        <a:bodyPr/>
        <a:lstStyle/>
        <a:p>
          <a:endParaRPr lang="zh-CN" altLang="en-US" b="0"/>
        </a:p>
      </dgm:t>
    </dgm:pt>
    <dgm:pt modelId="{55AAD650-ECFE-4A1E-A3BD-E452C18F532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实施策略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6681D5AF-2A2E-4F55-8E07-57A4CD4CEC76}" type="par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688ADB14-6E93-4443-8E74-ED6EF601EF2D}" type="sibTrans" cxnId="{98773AE6-5573-4CC4-87D2-73FAF15DFCCA}">
      <dgm:prSet/>
      <dgm:spPr/>
      <dgm:t>
        <a:bodyPr/>
        <a:lstStyle/>
        <a:p>
          <a:endParaRPr lang="zh-CN" altLang="en-US" b="0"/>
        </a:p>
      </dgm:t>
    </dgm:pt>
    <dgm:pt modelId="{5D597766-E046-49FB-A6B2-1887EFB4DBF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方案与架构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031A8D36-1FAD-446B-8A55-6B8611ADA30B}" type="par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FF170D2F-2446-42DC-B22A-658C0F72468C}" type="sibTrans" cxnId="{C4710C69-5019-49F0-A1A4-1F1E33C583A8}">
      <dgm:prSet/>
      <dgm:spPr/>
      <dgm:t>
        <a:bodyPr/>
        <a:lstStyle/>
        <a:p>
          <a:endParaRPr lang="zh-CN" altLang="en-US" b="0"/>
        </a:p>
      </dgm:t>
    </dgm:pt>
    <dgm:pt modelId="{ECF6998C-223A-4A62-B67A-DF8853816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0" dirty="0" smtClean="0">
              <a:solidFill>
                <a:schemeClr val="accent1"/>
              </a:solidFill>
            </a:rPr>
            <a:t>计划</a:t>
          </a:r>
          <a:endParaRPr lang="zh-CN" altLang="en-US" b="0" dirty="0">
            <a:solidFill>
              <a:schemeClr val="accent1"/>
            </a:solidFill>
          </a:endParaRPr>
        </a:p>
      </dgm:t>
    </dgm:pt>
    <dgm:pt modelId="{D1DAC5A3-483C-44EE-B61A-7A1A2B39CDEA}" type="par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08BD8ACC-B440-4E12-B3F9-7414CDFBE884}" type="sibTrans" cxnId="{A03F018A-2291-44E9-BAA3-9077A77C0AD7}">
      <dgm:prSet/>
      <dgm:spPr/>
      <dgm:t>
        <a:bodyPr/>
        <a:lstStyle/>
        <a:p>
          <a:endParaRPr lang="zh-CN" altLang="en-US" b="0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E51845-8E7E-48D3-B7CF-3DEBC48DED79}" type="pres">
      <dgm:prSet presAssocID="{B7414BA6-EB1E-4265-9A5A-A43A2704992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2B5A9-F97A-4827-BBAB-296C71919283}" type="pres">
      <dgm:prSet presAssocID="{EDAECB9E-7B04-42EB-A1E0-7810ABA9D10E}" presName="parTxOnlySpace" presStyleCnt="0"/>
      <dgm:spPr/>
    </dgm:pt>
    <dgm:pt modelId="{4AD7CD9E-7207-4A0B-9C49-269A1CA60414}" type="pres">
      <dgm:prSet presAssocID="{22EA467D-0618-4CDF-B128-79599D5C0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CCDF7-8116-496A-91BB-599581E93B5B}" type="pres">
      <dgm:prSet presAssocID="{477BF07C-3681-4C3D-965D-078B90B52C32}" presName="parTxOnlySpace" presStyleCnt="0"/>
      <dgm:spPr/>
    </dgm:pt>
    <dgm:pt modelId="{A5E36BFD-26C6-4CA0-912F-A0E1505F45A3}" type="pres">
      <dgm:prSet presAssocID="{CC030822-9781-49FA-93E8-584466EC748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E882-C395-4871-B22F-56D29F851BBF}" type="pres">
      <dgm:prSet presAssocID="{2D425A1F-B104-452A-A149-285916A92C8A}" presName="parTxOnlySpace" presStyleCnt="0"/>
      <dgm:spPr/>
    </dgm:pt>
    <dgm:pt modelId="{765CABF3-C740-41F9-A9E9-D1C0886F3665}" type="pres">
      <dgm:prSet presAssocID="{55AAD650-ECFE-4A1E-A3BD-E452C18F53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7374C-EE76-41EA-9A1F-762C1FB854F9}" type="pres">
      <dgm:prSet presAssocID="{688ADB14-6E93-4443-8E74-ED6EF601EF2D}" presName="parTxOnlySpace" presStyleCnt="0"/>
      <dgm:spPr/>
    </dgm:pt>
    <dgm:pt modelId="{7D614D51-7B18-4ED2-8835-B64BF5B4EACE}" type="pres">
      <dgm:prSet presAssocID="{5D597766-E046-49FB-A6B2-1887EFB4DB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DC28B-F897-4BF4-A680-7BE244F88A9B}" type="pres">
      <dgm:prSet presAssocID="{FF170D2F-2446-42DC-B22A-658C0F72468C}" presName="parTxOnlySpace" presStyleCnt="0"/>
      <dgm:spPr/>
    </dgm:pt>
    <dgm:pt modelId="{E344B4D6-163C-4D56-B7A0-A1025B742A6C}" type="pres">
      <dgm:prSet presAssocID="{ECF6998C-223A-4A62-B67A-DF88538162F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35803E-72B8-401B-A16C-E54524FF985D}" srcId="{F61A49A1-25DD-4151-AFC3-970E28965B9A}" destId="{CC030822-9781-49FA-93E8-584466EC7489}" srcOrd="2" destOrd="0" parTransId="{9163A8F3-E962-4DB4-9334-C691E48F8A60}" sibTransId="{2D425A1F-B104-452A-A149-285916A92C8A}"/>
    <dgm:cxn modelId="{B78C1B64-E88D-45F7-8274-BAD56EFD2DC7}" type="presOf" srcId="{F61A49A1-25DD-4151-AFC3-970E28965B9A}" destId="{E1EEE11E-B67F-4A1C-BFC6-90E558E74AFC}" srcOrd="0" destOrd="0" presId="urn:microsoft.com/office/officeart/2005/8/layout/chevron1"/>
    <dgm:cxn modelId="{01F3C0ED-0CD7-4F9C-A347-8E6EB5B91AF6}" type="presOf" srcId="{CC030822-9781-49FA-93E8-584466EC7489}" destId="{A5E36BFD-26C6-4CA0-912F-A0E1505F45A3}" srcOrd="0" destOrd="0" presId="urn:microsoft.com/office/officeart/2005/8/layout/chevron1"/>
    <dgm:cxn modelId="{64C32510-0283-4206-A5B5-FFF84200BA15}" type="presOf" srcId="{ECF6998C-223A-4A62-B67A-DF88538162F8}" destId="{E344B4D6-163C-4D56-B7A0-A1025B742A6C}" srcOrd="0" destOrd="0" presId="urn:microsoft.com/office/officeart/2005/8/layout/chevron1"/>
    <dgm:cxn modelId="{41621A47-A02E-42DE-B2EE-0D54373C4110}" srcId="{F61A49A1-25DD-4151-AFC3-970E28965B9A}" destId="{22EA467D-0618-4CDF-B128-79599D5C069C}" srcOrd="1" destOrd="0" parTransId="{79BFB09A-A7D3-4070-9DF7-24F77CD31C63}" sibTransId="{477BF07C-3681-4C3D-965D-078B90B52C32}"/>
    <dgm:cxn modelId="{98773AE6-5573-4CC4-87D2-73FAF15DFCCA}" srcId="{F61A49A1-25DD-4151-AFC3-970E28965B9A}" destId="{55AAD650-ECFE-4A1E-A3BD-E452C18F532A}" srcOrd="3" destOrd="0" parTransId="{6681D5AF-2A2E-4F55-8E07-57A4CD4CEC76}" sibTransId="{688ADB14-6E93-4443-8E74-ED6EF601EF2D}"/>
    <dgm:cxn modelId="{BC8BD0EB-1AD5-4312-B9EE-413E4A64E882}" type="presOf" srcId="{5D597766-E046-49FB-A6B2-1887EFB4DBF3}" destId="{7D614D51-7B18-4ED2-8835-B64BF5B4EACE}" srcOrd="0" destOrd="0" presId="urn:microsoft.com/office/officeart/2005/8/layout/chevron1"/>
    <dgm:cxn modelId="{C4710C69-5019-49F0-A1A4-1F1E33C583A8}" srcId="{F61A49A1-25DD-4151-AFC3-970E28965B9A}" destId="{5D597766-E046-49FB-A6B2-1887EFB4DBF3}" srcOrd="4" destOrd="0" parTransId="{031A8D36-1FAD-446B-8A55-6B8611ADA30B}" sibTransId="{FF170D2F-2446-42DC-B22A-658C0F72468C}"/>
    <dgm:cxn modelId="{1E35F81C-AABC-4EE8-9E17-0B64A43AD32E}" type="presOf" srcId="{55AAD650-ECFE-4A1E-A3BD-E452C18F532A}" destId="{765CABF3-C740-41F9-A9E9-D1C0886F3665}" srcOrd="0" destOrd="0" presId="urn:microsoft.com/office/officeart/2005/8/layout/chevron1"/>
    <dgm:cxn modelId="{625474A2-9762-451E-87BE-96EA235FF8C3}" type="presOf" srcId="{B7414BA6-EB1E-4265-9A5A-A43A27049927}" destId="{F2E51845-8E7E-48D3-B7CF-3DEBC48DED79}" srcOrd="0" destOrd="0" presId="urn:microsoft.com/office/officeart/2005/8/layout/chevron1"/>
    <dgm:cxn modelId="{B1182675-7B9B-473A-936A-C216253699FA}" srcId="{F61A49A1-25DD-4151-AFC3-970E28965B9A}" destId="{B7414BA6-EB1E-4265-9A5A-A43A27049927}" srcOrd="0" destOrd="0" parTransId="{E4BC443D-E0B1-44BB-B604-1A4B5B9F9023}" sibTransId="{EDAECB9E-7B04-42EB-A1E0-7810ABA9D10E}"/>
    <dgm:cxn modelId="{8E57C163-0257-46FB-A070-E79C7F5CF5C4}" type="presOf" srcId="{22EA467D-0618-4CDF-B128-79599D5C069C}" destId="{4AD7CD9E-7207-4A0B-9C49-269A1CA60414}" srcOrd="0" destOrd="0" presId="urn:microsoft.com/office/officeart/2005/8/layout/chevron1"/>
    <dgm:cxn modelId="{A03F018A-2291-44E9-BAA3-9077A77C0AD7}" srcId="{F61A49A1-25DD-4151-AFC3-970E28965B9A}" destId="{ECF6998C-223A-4A62-B67A-DF88538162F8}" srcOrd="5" destOrd="0" parTransId="{D1DAC5A3-483C-44EE-B61A-7A1A2B39CDEA}" sibTransId="{08BD8ACC-B440-4E12-B3F9-7414CDFBE884}"/>
    <dgm:cxn modelId="{72B8FE98-DD87-48EA-ABCA-B55E7094AD4F}" type="presParOf" srcId="{E1EEE11E-B67F-4A1C-BFC6-90E558E74AFC}" destId="{F2E51845-8E7E-48D3-B7CF-3DEBC48DED79}" srcOrd="0" destOrd="0" presId="urn:microsoft.com/office/officeart/2005/8/layout/chevron1"/>
    <dgm:cxn modelId="{D4E0FC8B-DA3D-4795-B5FB-4BDEF40D7254}" type="presParOf" srcId="{E1EEE11E-B67F-4A1C-BFC6-90E558E74AFC}" destId="{5052B5A9-F97A-4827-BBAB-296C71919283}" srcOrd="1" destOrd="0" presId="urn:microsoft.com/office/officeart/2005/8/layout/chevron1"/>
    <dgm:cxn modelId="{F54E8577-90A0-4981-9214-66545FB72378}" type="presParOf" srcId="{E1EEE11E-B67F-4A1C-BFC6-90E558E74AFC}" destId="{4AD7CD9E-7207-4A0B-9C49-269A1CA60414}" srcOrd="2" destOrd="0" presId="urn:microsoft.com/office/officeart/2005/8/layout/chevron1"/>
    <dgm:cxn modelId="{CF27AEEC-3647-4B68-A207-2209BAB1EFF8}" type="presParOf" srcId="{E1EEE11E-B67F-4A1C-BFC6-90E558E74AFC}" destId="{364CCDF7-8116-496A-91BB-599581E93B5B}" srcOrd="3" destOrd="0" presId="urn:microsoft.com/office/officeart/2005/8/layout/chevron1"/>
    <dgm:cxn modelId="{EBF4772C-5BA0-49F1-BF92-EB35CAFE8C80}" type="presParOf" srcId="{E1EEE11E-B67F-4A1C-BFC6-90E558E74AFC}" destId="{A5E36BFD-26C6-4CA0-912F-A0E1505F45A3}" srcOrd="4" destOrd="0" presId="urn:microsoft.com/office/officeart/2005/8/layout/chevron1"/>
    <dgm:cxn modelId="{CE88CB2B-C550-4A41-80D8-9E3A95033B9D}" type="presParOf" srcId="{E1EEE11E-B67F-4A1C-BFC6-90E558E74AFC}" destId="{D970E882-C395-4871-B22F-56D29F851BBF}" srcOrd="5" destOrd="0" presId="urn:microsoft.com/office/officeart/2005/8/layout/chevron1"/>
    <dgm:cxn modelId="{9BB0709E-C12A-4C81-824D-3B067FE1EF11}" type="presParOf" srcId="{E1EEE11E-B67F-4A1C-BFC6-90E558E74AFC}" destId="{765CABF3-C740-41F9-A9E9-D1C0886F3665}" srcOrd="6" destOrd="0" presId="urn:microsoft.com/office/officeart/2005/8/layout/chevron1"/>
    <dgm:cxn modelId="{B2A167DE-C724-4494-84B5-5C69EC18EAF5}" type="presParOf" srcId="{E1EEE11E-B67F-4A1C-BFC6-90E558E74AFC}" destId="{F997374C-EE76-41EA-9A1F-762C1FB854F9}" srcOrd="7" destOrd="0" presId="urn:microsoft.com/office/officeart/2005/8/layout/chevron1"/>
    <dgm:cxn modelId="{2CDB6C15-BD33-4FD4-A5EB-277F8BDFF666}" type="presParOf" srcId="{E1EEE11E-B67F-4A1C-BFC6-90E558E74AFC}" destId="{7D614D51-7B18-4ED2-8835-B64BF5B4EACE}" srcOrd="8" destOrd="0" presId="urn:microsoft.com/office/officeart/2005/8/layout/chevron1"/>
    <dgm:cxn modelId="{5E0D849F-45FE-4CAA-A3D6-3F51DD4D4A40}" type="presParOf" srcId="{E1EEE11E-B67F-4A1C-BFC6-90E558E74AFC}" destId="{107DC28B-F897-4BF4-A680-7BE244F88A9B}" srcOrd="9" destOrd="0" presId="urn:microsoft.com/office/officeart/2005/8/layout/chevron1"/>
    <dgm:cxn modelId="{7954794D-65E3-4E7E-83CC-56DAC16F0F04}" type="presParOf" srcId="{E1EEE11E-B67F-4A1C-BFC6-90E558E74AFC}" destId="{E344B4D6-163C-4D56-B7A0-A1025B742A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42F4CF-E36F-4CD3-8EBC-F1BDDCEF5C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0EFE9F-BFDE-4B73-AAFC-8E2BBC0567E0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73F8E-769D-4822-BD08-76C92961D022}" type="par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D2C35-219F-4B92-B6BF-1F4F8C738B43}" type="sibTrans" cxnId="{02095CA9-CB37-4730-BAA2-AA7BFC0AD7C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2E5E-EC4D-4183-97AE-FB8E25FC8C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0D328-B92E-45E8-AE3E-3C79E1BBCDB8}" type="par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372B4-D024-40F8-A84A-C623C2ABA009}" type="sibTrans" cxnId="{A6AE6BDC-EE57-4708-9CE6-65878C58236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DB6D7-4FEF-43E1-8D7A-13BCAA9E9819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7E6CC-683F-427B-AEFD-3D64191A6CA2}" type="par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862A6-8F68-4CB4-A403-B2EB2EB2D7A2}" type="sibTrans" cxnId="{C0815A6D-B15D-4A17-A5E7-B3E655FE0E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B9B83-2F89-41CF-A95A-9E504805E505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D67A1-520B-41BC-B046-89C8AC8E0139}" type="par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007FB-D972-4B92-8B27-3E6A4AC95D16}" type="sibTrans" cxnId="{E83DFC7D-56FB-4CCE-885B-212D1C41D5A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05EAA-3059-42BF-BBE3-E6045584E46D}">
      <dgm:prSet custT="1"/>
      <dgm:spPr/>
      <dgm:t>
        <a:bodyPr/>
        <a:lstStyle/>
        <a:p>
          <a:pPr algn="just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08A42-9045-4385-9555-A80B3B06608D}" type="par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4394-0710-44C2-A9F9-861684C852E6}" type="sibTrans" cxnId="{C2FB5173-9F86-40F6-BBD5-2A5DE22345B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EB9FA-D731-4DFD-8AF6-FFD691100104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BCCE2-FC83-48CB-BF78-FDB0B64D1CF1}" type="par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D5CA7-9E68-44F3-93D2-87A6AEA465E2}" type="sibTrans" cxnId="{DD058E8A-B6A8-4A7E-9230-BCAB79E382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2D50C-FC19-4944-A58E-807DBA26F9C2}" type="pres">
      <dgm:prSet presAssocID="{ED42F4CF-E36F-4CD3-8EBC-F1BDDCEF5C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2602055-9512-4363-8B79-00A47EBC1018}" type="pres">
      <dgm:prSet presAssocID="{ED42F4CF-E36F-4CD3-8EBC-F1BDDCEF5C6A}" presName="Name1" presStyleCnt="0"/>
      <dgm:spPr/>
    </dgm:pt>
    <dgm:pt modelId="{BAF6A1AC-DD4A-42AE-8E9A-FCD9AF148C81}" type="pres">
      <dgm:prSet presAssocID="{ED42F4CF-E36F-4CD3-8EBC-F1BDDCEF5C6A}" presName="cycle" presStyleCnt="0"/>
      <dgm:spPr/>
    </dgm:pt>
    <dgm:pt modelId="{A75D43A3-A792-44B1-8542-E5BC4CC3ED26}" type="pres">
      <dgm:prSet presAssocID="{ED42F4CF-E36F-4CD3-8EBC-F1BDDCEF5C6A}" presName="srcNode" presStyleLbl="node1" presStyleIdx="0" presStyleCnt="6"/>
      <dgm:spPr/>
    </dgm:pt>
    <dgm:pt modelId="{42FB432E-064F-4455-BD61-F51B7D15102D}" type="pres">
      <dgm:prSet presAssocID="{ED42F4CF-E36F-4CD3-8EBC-F1BDDCEF5C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D64253B-6FCF-479F-A424-81732789C291}" type="pres">
      <dgm:prSet presAssocID="{ED42F4CF-E36F-4CD3-8EBC-F1BDDCEF5C6A}" presName="extraNode" presStyleLbl="node1" presStyleIdx="0" presStyleCnt="6"/>
      <dgm:spPr/>
    </dgm:pt>
    <dgm:pt modelId="{AC960453-E8FF-46C5-A6BF-227D790D6DCC}" type="pres">
      <dgm:prSet presAssocID="{ED42F4CF-E36F-4CD3-8EBC-F1BDDCEF5C6A}" presName="dstNode" presStyleLbl="node1" presStyleIdx="0" presStyleCnt="6"/>
      <dgm:spPr/>
    </dgm:pt>
    <dgm:pt modelId="{0642195B-8526-42D0-925D-04B72A984FEE}" type="pres">
      <dgm:prSet presAssocID="{E70EFE9F-BFDE-4B73-AAFC-8E2BBC0567E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17075-FC37-44C0-9FC5-F81CA18891D9}" type="pres">
      <dgm:prSet presAssocID="{E70EFE9F-BFDE-4B73-AAFC-8E2BBC0567E0}" presName="accent_1" presStyleCnt="0"/>
      <dgm:spPr/>
    </dgm:pt>
    <dgm:pt modelId="{98E98995-7DD6-43AB-AC5A-386BB535D6D5}" type="pres">
      <dgm:prSet presAssocID="{E70EFE9F-BFDE-4B73-AAFC-8E2BBC0567E0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2AE12E56-6097-4FB9-8FC7-6BA493A8F3FC}" type="pres">
      <dgm:prSet presAssocID="{3ECD2E5E-EC4D-4183-97AE-FB8E25FC8C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0DE9-52F4-4F40-AB4B-DE481734D3F4}" type="pres">
      <dgm:prSet presAssocID="{3ECD2E5E-EC4D-4183-97AE-FB8E25FC8CB8}" presName="accent_2" presStyleCnt="0"/>
      <dgm:spPr/>
    </dgm:pt>
    <dgm:pt modelId="{D8635252-4093-4280-9ED1-2E30E6CCB46D}" type="pres">
      <dgm:prSet presAssocID="{3ECD2E5E-EC4D-4183-97AE-FB8E25FC8CB8}" presName="accentRepeatNode" presStyleLbl="solidFgAcc1" presStyleIdx="1" presStyleCnt="6"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BEB09F76-198A-4730-8233-35626A7449F4}" type="pres">
      <dgm:prSet presAssocID="{2AADB6D7-4FEF-43E1-8D7A-13BCAA9E981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330FC-779C-4B9A-8D22-0291BB2E5FF6}" type="pres">
      <dgm:prSet presAssocID="{2AADB6D7-4FEF-43E1-8D7A-13BCAA9E9819}" presName="accent_3" presStyleCnt="0"/>
      <dgm:spPr/>
    </dgm:pt>
    <dgm:pt modelId="{BE2503F3-3B1D-4B61-96E0-79820E0DBB21}" type="pres">
      <dgm:prSet presAssocID="{2AADB6D7-4FEF-43E1-8D7A-13BCAA9E9819}" presName="accentRepeatNode" presStyleLbl="solidFgAcc1" presStyleIdx="2" presStyleCnt="6"/>
      <dgm:spPr/>
    </dgm:pt>
    <dgm:pt modelId="{41EEB517-06F1-433C-9240-D81B7184126D}" type="pres">
      <dgm:prSet presAssocID="{E86B9B83-2F89-41CF-A95A-9E504805E50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A750-D684-4F22-8E55-A668F40973A6}" type="pres">
      <dgm:prSet presAssocID="{E86B9B83-2F89-41CF-A95A-9E504805E505}" presName="accent_4" presStyleCnt="0"/>
      <dgm:spPr/>
    </dgm:pt>
    <dgm:pt modelId="{7167871A-2987-4E1F-9C6C-56B5433DCBA4}" type="pres">
      <dgm:prSet presAssocID="{E86B9B83-2F89-41CF-A95A-9E504805E505}" presName="accentRepeatNode" presStyleLbl="solidFgAcc1" presStyleIdx="3" presStyleCnt="6"/>
      <dgm:spPr/>
    </dgm:pt>
    <dgm:pt modelId="{B614E851-F954-4F96-89AB-8A1E90D4540F}" type="pres">
      <dgm:prSet presAssocID="{A0305EAA-3059-42BF-BBE3-E6045584E46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F91C-59DB-4F67-A915-9BB7C6C71579}" type="pres">
      <dgm:prSet presAssocID="{A0305EAA-3059-42BF-BBE3-E6045584E46D}" presName="accent_5" presStyleCnt="0"/>
      <dgm:spPr/>
    </dgm:pt>
    <dgm:pt modelId="{8C6B2CE0-CACE-4A9C-9FFE-16E0DD2E23D0}" type="pres">
      <dgm:prSet presAssocID="{A0305EAA-3059-42BF-BBE3-E6045584E46D}" presName="accentRepeatNode" presStyleLbl="solidFgAcc1" presStyleIdx="4" presStyleCnt="6"/>
      <dgm:spPr/>
    </dgm:pt>
    <dgm:pt modelId="{AD73BCF9-2F58-4C7B-BD01-C30B499FB33F}" type="pres">
      <dgm:prSet presAssocID="{B14EB9FA-D731-4DFD-8AF6-FFD69110010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1FEDA-C6AA-45DA-93EE-38C601645E77}" type="pres">
      <dgm:prSet presAssocID="{B14EB9FA-D731-4DFD-8AF6-FFD691100104}" presName="accent_6" presStyleCnt="0"/>
      <dgm:spPr/>
    </dgm:pt>
    <dgm:pt modelId="{5F12BCB0-F8EB-4585-BDA4-628F3A59443F}" type="pres">
      <dgm:prSet presAssocID="{B14EB9FA-D731-4DFD-8AF6-FFD691100104}" presName="accentRepeatNode" presStyleLbl="solidFgAcc1" presStyleIdx="5" presStyleCnt="6"/>
      <dgm:spPr/>
    </dgm:pt>
  </dgm:ptLst>
  <dgm:cxnLst>
    <dgm:cxn modelId="{F844CD3A-3C6E-45F3-8D50-45D67EF521F4}" type="presOf" srcId="{A0305EAA-3059-42BF-BBE3-E6045584E46D}" destId="{B614E851-F954-4F96-89AB-8A1E90D4540F}" srcOrd="0" destOrd="0" presId="urn:microsoft.com/office/officeart/2008/layout/VerticalCurvedList"/>
    <dgm:cxn modelId="{02095CA9-CB37-4730-BAA2-AA7BFC0AD7C3}" srcId="{ED42F4CF-E36F-4CD3-8EBC-F1BDDCEF5C6A}" destId="{E70EFE9F-BFDE-4B73-AAFC-8E2BBC0567E0}" srcOrd="0" destOrd="0" parTransId="{AB073F8E-769D-4822-BD08-76C92961D022}" sibTransId="{5D6D2C35-219F-4B92-B6BF-1F4F8C738B43}"/>
    <dgm:cxn modelId="{02047670-8197-4FBC-9806-A35A5BD23ED2}" type="presOf" srcId="{E86B9B83-2F89-41CF-A95A-9E504805E505}" destId="{41EEB517-06F1-433C-9240-D81B7184126D}" srcOrd="0" destOrd="0" presId="urn:microsoft.com/office/officeart/2008/layout/VerticalCurvedList"/>
    <dgm:cxn modelId="{C4A1E287-386B-4C46-AE94-159B52708588}" type="presOf" srcId="{2AADB6D7-4FEF-43E1-8D7A-13BCAA9E9819}" destId="{BEB09F76-198A-4730-8233-35626A7449F4}" srcOrd="0" destOrd="0" presId="urn:microsoft.com/office/officeart/2008/layout/VerticalCurvedList"/>
    <dgm:cxn modelId="{C2FB5173-9F86-40F6-BBD5-2A5DE22345BB}" srcId="{ED42F4CF-E36F-4CD3-8EBC-F1BDDCEF5C6A}" destId="{A0305EAA-3059-42BF-BBE3-E6045584E46D}" srcOrd="4" destOrd="0" parTransId="{46408A42-9045-4385-9555-A80B3B06608D}" sibTransId="{64C44394-0710-44C2-A9F9-861684C852E6}"/>
    <dgm:cxn modelId="{E62E0985-98CE-42AC-A47A-63E833B146CB}" type="presOf" srcId="{3ECD2E5E-EC4D-4183-97AE-FB8E25FC8CB8}" destId="{2AE12E56-6097-4FB9-8FC7-6BA493A8F3FC}" srcOrd="0" destOrd="0" presId="urn:microsoft.com/office/officeart/2008/layout/VerticalCurvedList"/>
    <dgm:cxn modelId="{5C00D893-6D1D-41DA-ABA2-70405304BB51}" type="presOf" srcId="{ED42F4CF-E36F-4CD3-8EBC-F1BDDCEF5C6A}" destId="{6972D50C-FC19-4944-A58E-807DBA26F9C2}" srcOrd="0" destOrd="0" presId="urn:microsoft.com/office/officeart/2008/layout/VerticalCurvedList"/>
    <dgm:cxn modelId="{A6AE6BDC-EE57-4708-9CE6-65878C582369}" srcId="{ED42F4CF-E36F-4CD3-8EBC-F1BDDCEF5C6A}" destId="{3ECD2E5E-EC4D-4183-97AE-FB8E25FC8CB8}" srcOrd="1" destOrd="0" parTransId="{5A00D328-B92E-45E8-AE3E-3C79E1BBCDB8}" sibTransId="{3B5372B4-D024-40F8-A84A-C623C2ABA009}"/>
    <dgm:cxn modelId="{386EDAFC-697D-43E5-B47A-B709F95D64DD}" type="presOf" srcId="{5D6D2C35-219F-4B92-B6BF-1F4F8C738B43}" destId="{42FB432E-064F-4455-BD61-F51B7D15102D}" srcOrd="0" destOrd="0" presId="urn:microsoft.com/office/officeart/2008/layout/VerticalCurvedList"/>
    <dgm:cxn modelId="{C0815A6D-B15D-4A17-A5E7-B3E655FE0ED1}" srcId="{ED42F4CF-E36F-4CD3-8EBC-F1BDDCEF5C6A}" destId="{2AADB6D7-4FEF-43E1-8D7A-13BCAA9E9819}" srcOrd="2" destOrd="0" parTransId="{6547E6CC-683F-427B-AEFD-3D64191A6CA2}" sibTransId="{ABB862A6-8F68-4CB4-A403-B2EB2EB2D7A2}"/>
    <dgm:cxn modelId="{3020E388-EA01-4485-B148-D1615C5FF728}" type="presOf" srcId="{B14EB9FA-D731-4DFD-8AF6-FFD691100104}" destId="{AD73BCF9-2F58-4C7B-BD01-C30B499FB33F}" srcOrd="0" destOrd="0" presId="urn:microsoft.com/office/officeart/2008/layout/VerticalCurvedList"/>
    <dgm:cxn modelId="{E83DFC7D-56FB-4CCE-885B-212D1C41D5A2}" srcId="{ED42F4CF-E36F-4CD3-8EBC-F1BDDCEF5C6A}" destId="{E86B9B83-2F89-41CF-A95A-9E504805E505}" srcOrd="3" destOrd="0" parTransId="{957D67A1-520B-41BC-B046-89C8AC8E0139}" sibTransId="{BC4007FB-D972-4B92-8B27-3E6A4AC95D16}"/>
    <dgm:cxn modelId="{DD058E8A-B6A8-4A7E-9230-BCAB79E382DF}" srcId="{ED42F4CF-E36F-4CD3-8EBC-F1BDDCEF5C6A}" destId="{B14EB9FA-D731-4DFD-8AF6-FFD691100104}" srcOrd="5" destOrd="0" parTransId="{33FBCCE2-FC83-48CB-BF78-FDB0B64D1CF1}" sibTransId="{584D5CA7-9E68-44F3-93D2-87A6AEA465E2}"/>
    <dgm:cxn modelId="{0C2A5E1D-9ABB-4373-9C16-2876786E0F7F}" type="presOf" srcId="{E70EFE9F-BFDE-4B73-AAFC-8E2BBC0567E0}" destId="{0642195B-8526-42D0-925D-04B72A984FEE}" srcOrd="0" destOrd="0" presId="urn:microsoft.com/office/officeart/2008/layout/VerticalCurvedList"/>
    <dgm:cxn modelId="{5D6C7A8B-0F2C-474C-BFAB-3CD839943AB6}" type="presParOf" srcId="{6972D50C-FC19-4944-A58E-807DBA26F9C2}" destId="{D2602055-9512-4363-8B79-00A47EBC1018}" srcOrd="0" destOrd="0" presId="urn:microsoft.com/office/officeart/2008/layout/VerticalCurvedList"/>
    <dgm:cxn modelId="{19B36337-6D57-4BA7-B819-5FC68CF2F42D}" type="presParOf" srcId="{D2602055-9512-4363-8B79-00A47EBC1018}" destId="{BAF6A1AC-DD4A-42AE-8E9A-FCD9AF148C81}" srcOrd="0" destOrd="0" presId="urn:microsoft.com/office/officeart/2008/layout/VerticalCurvedList"/>
    <dgm:cxn modelId="{DA5535DD-BAEF-4B1C-A252-6B659A63B2DA}" type="presParOf" srcId="{BAF6A1AC-DD4A-42AE-8E9A-FCD9AF148C81}" destId="{A75D43A3-A792-44B1-8542-E5BC4CC3ED26}" srcOrd="0" destOrd="0" presId="urn:microsoft.com/office/officeart/2008/layout/VerticalCurvedList"/>
    <dgm:cxn modelId="{76E12F95-D938-4BD0-BFC4-0DF3FA3900B2}" type="presParOf" srcId="{BAF6A1AC-DD4A-42AE-8E9A-FCD9AF148C81}" destId="{42FB432E-064F-4455-BD61-F51B7D15102D}" srcOrd="1" destOrd="0" presId="urn:microsoft.com/office/officeart/2008/layout/VerticalCurvedList"/>
    <dgm:cxn modelId="{765330EB-8754-44F4-9D46-12A7771A7B35}" type="presParOf" srcId="{BAF6A1AC-DD4A-42AE-8E9A-FCD9AF148C81}" destId="{5D64253B-6FCF-479F-A424-81732789C291}" srcOrd="2" destOrd="0" presId="urn:microsoft.com/office/officeart/2008/layout/VerticalCurvedList"/>
    <dgm:cxn modelId="{A46DF89F-E9A3-4101-A18F-A2FAA99C47A4}" type="presParOf" srcId="{BAF6A1AC-DD4A-42AE-8E9A-FCD9AF148C81}" destId="{AC960453-E8FF-46C5-A6BF-227D790D6DCC}" srcOrd="3" destOrd="0" presId="urn:microsoft.com/office/officeart/2008/layout/VerticalCurvedList"/>
    <dgm:cxn modelId="{7CD2B5B6-8B12-47C8-8BF8-C15C7DA11CD9}" type="presParOf" srcId="{D2602055-9512-4363-8B79-00A47EBC1018}" destId="{0642195B-8526-42D0-925D-04B72A984FEE}" srcOrd="1" destOrd="0" presId="urn:microsoft.com/office/officeart/2008/layout/VerticalCurvedList"/>
    <dgm:cxn modelId="{2E917C71-F260-482D-9BA0-4573DA76B4D1}" type="presParOf" srcId="{D2602055-9512-4363-8B79-00A47EBC1018}" destId="{D1817075-FC37-44C0-9FC5-F81CA18891D9}" srcOrd="2" destOrd="0" presId="urn:microsoft.com/office/officeart/2008/layout/VerticalCurvedList"/>
    <dgm:cxn modelId="{2087FB65-9754-42E2-B1A0-6180666C1B46}" type="presParOf" srcId="{D1817075-FC37-44C0-9FC5-F81CA18891D9}" destId="{98E98995-7DD6-43AB-AC5A-386BB535D6D5}" srcOrd="0" destOrd="0" presId="urn:microsoft.com/office/officeart/2008/layout/VerticalCurvedList"/>
    <dgm:cxn modelId="{F3BF0F12-B2CC-42EB-8E3B-68E60CF86F11}" type="presParOf" srcId="{D2602055-9512-4363-8B79-00A47EBC1018}" destId="{2AE12E56-6097-4FB9-8FC7-6BA493A8F3FC}" srcOrd="3" destOrd="0" presId="urn:microsoft.com/office/officeart/2008/layout/VerticalCurvedList"/>
    <dgm:cxn modelId="{FD421284-A610-4880-8564-417F7F6C1BEE}" type="presParOf" srcId="{D2602055-9512-4363-8B79-00A47EBC1018}" destId="{9E400DE9-52F4-4F40-AB4B-DE481734D3F4}" srcOrd="4" destOrd="0" presId="urn:microsoft.com/office/officeart/2008/layout/VerticalCurvedList"/>
    <dgm:cxn modelId="{8D5D657C-56E6-405B-8711-F4CD2D965890}" type="presParOf" srcId="{9E400DE9-52F4-4F40-AB4B-DE481734D3F4}" destId="{D8635252-4093-4280-9ED1-2E30E6CCB46D}" srcOrd="0" destOrd="0" presId="urn:microsoft.com/office/officeart/2008/layout/VerticalCurvedList"/>
    <dgm:cxn modelId="{3D43AFF0-B69E-4C00-AE21-94E7A9ABE057}" type="presParOf" srcId="{D2602055-9512-4363-8B79-00A47EBC1018}" destId="{BEB09F76-198A-4730-8233-35626A7449F4}" srcOrd="5" destOrd="0" presId="urn:microsoft.com/office/officeart/2008/layout/VerticalCurvedList"/>
    <dgm:cxn modelId="{CAB74B40-8157-4C2E-975D-F381C1CA40B0}" type="presParOf" srcId="{D2602055-9512-4363-8B79-00A47EBC1018}" destId="{42B330FC-779C-4B9A-8D22-0291BB2E5FF6}" srcOrd="6" destOrd="0" presId="urn:microsoft.com/office/officeart/2008/layout/VerticalCurvedList"/>
    <dgm:cxn modelId="{D5816619-61B7-41AD-9A4F-B05EB467A867}" type="presParOf" srcId="{42B330FC-779C-4B9A-8D22-0291BB2E5FF6}" destId="{BE2503F3-3B1D-4B61-96E0-79820E0DBB21}" srcOrd="0" destOrd="0" presId="urn:microsoft.com/office/officeart/2008/layout/VerticalCurvedList"/>
    <dgm:cxn modelId="{D94EB6DF-73D9-4772-82BB-FD6FDC1592C5}" type="presParOf" srcId="{D2602055-9512-4363-8B79-00A47EBC1018}" destId="{41EEB517-06F1-433C-9240-D81B7184126D}" srcOrd="7" destOrd="0" presId="urn:microsoft.com/office/officeart/2008/layout/VerticalCurvedList"/>
    <dgm:cxn modelId="{7B5BFDDB-D0A7-4905-95CF-E0B73B300426}" type="presParOf" srcId="{D2602055-9512-4363-8B79-00A47EBC1018}" destId="{566CA750-D684-4F22-8E55-A668F40973A6}" srcOrd="8" destOrd="0" presId="urn:microsoft.com/office/officeart/2008/layout/VerticalCurvedList"/>
    <dgm:cxn modelId="{9B3FFDB1-2132-4E68-B15F-B53B98779287}" type="presParOf" srcId="{566CA750-D684-4F22-8E55-A668F40973A6}" destId="{7167871A-2987-4E1F-9C6C-56B5433DCBA4}" srcOrd="0" destOrd="0" presId="urn:microsoft.com/office/officeart/2008/layout/VerticalCurvedList"/>
    <dgm:cxn modelId="{020A35CC-3134-4C92-842E-35BE840702BA}" type="presParOf" srcId="{D2602055-9512-4363-8B79-00A47EBC1018}" destId="{B614E851-F954-4F96-89AB-8A1E90D4540F}" srcOrd="9" destOrd="0" presId="urn:microsoft.com/office/officeart/2008/layout/VerticalCurvedList"/>
    <dgm:cxn modelId="{3DC7B53C-44F1-4325-839B-EDFBF1184674}" type="presParOf" srcId="{D2602055-9512-4363-8B79-00A47EBC1018}" destId="{9E81F91C-59DB-4F67-A915-9BB7C6C71579}" srcOrd="10" destOrd="0" presId="urn:microsoft.com/office/officeart/2008/layout/VerticalCurvedList"/>
    <dgm:cxn modelId="{15E0EC93-37D7-4B12-BF99-C445935040C8}" type="presParOf" srcId="{9E81F91C-59DB-4F67-A915-9BB7C6C71579}" destId="{8C6B2CE0-CACE-4A9C-9FFE-16E0DD2E23D0}" srcOrd="0" destOrd="0" presId="urn:microsoft.com/office/officeart/2008/layout/VerticalCurvedList"/>
    <dgm:cxn modelId="{B0CF797B-C209-4842-A6C8-90A9AD112BC2}" type="presParOf" srcId="{D2602055-9512-4363-8B79-00A47EBC1018}" destId="{AD73BCF9-2F58-4C7B-BD01-C30B499FB33F}" srcOrd="11" destOrd="0" presId="urn:microsoft.com/office/officeart/2008/layout/VerticalCurvedList"/>
    <dgm:cxn modelId="{E59CB902-42F2-4800-9410-3F39A9029C41}" type="presParOf" srcId="{D2602055-9512-4363-8B79-00A47EBC1018}" destId="{3DB1FEDA-C6AA-45DA-93EE-38C601645E77}" srcOrd="12" destOrd="0" presId="urn:microsoft.com/office/officeart/2008/layout/VerticalCurvedList"/>
    <dgm:cxn modelId="{90B084FF-51E3-402F-B4EA-C05869C5F4A1}" type="presParOf" srcId="{3DB1FEDA-C6AA-45DA-93EE-38C601645E77}" destId="{5F12BCB0-F8EB-4585-BDA4-628F3A594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需求与范围</a:t>
          </a:r>
          <a:endParaRPr lang="zh-CN" altLang="en-US" sz="1300" b="0" kern="1200" dirty="0"/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需求与范围</a:t>
          </a:r>
          <a:endParaRPr lang="zh-CN" altLang="en-US" sz="1300" b="0" kern="1200" dirty="0"/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需求与范围</a:t>
          </a:r>
          <a:endParaRPr lang="zh-CN" altLang="en-US" sz="1300" b="0" kern="1200" dirty="0"/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目标</a:t>
          </a:r>
          <a:endParaRPr lang="zh-CN" altLang="en-US" sz="1300" b="0" kern="1200" dirty="0"/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实施策略</a:t>
          </a:r>
          <a:endParaRPr lang="zh-CN" altLang="en-US" sz="1300" b="0" kern="1200" dirty="0"/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实施策略</a:t>
          </a:r>
          <a:endParaRPr lang="zh-CN" altLang="en-US" sz="1300" b="0" kern="1200" dirty="0"/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背景</a:t>
          </a:r>
          <a:endParaRPr lang="zh-CN" altLang="en-US" sz="1300" b="0" kern="1200" dirty="0"/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C6DD4-699D-49AF-8AB3-371C48BF7860}">
      <dsp:nvSpPr>
        <dsp:cNvPr id="0" name=""/>
        <dsp:cNvSpPr/>
      </dsp:nvSpPr>
      <dsp:spPr>
        <a:xfrm rot="5400000">
          <a:off x="3039777" y="50513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/>
            <a:t>场景、条件、节点</a:t>
          </a:r>
          <a:r>
            <a:rPr lang="en-US" altLang="zh-CN" sz="700" kern="1200" dirty="0"/>
            <a:t>….</a:t>
          </a:r>
        </a:p>
      </dsp:txBody>
      <dsp:txXfrm rot="-5400000">
        <a:off x="3190911" y="118957"/>
        <a:ext cx="451236" cy="518663"/>
      </dsp:txXfrm>
    </dsp:sp>
    <dsp:sp modelId="{9E590F5A-321B-467A-9247-4222470642A2}">
      <dsp:nvSpPr>
        <dsp:cNvPr id="0" name=""/>
        <dsp:cNvSpPr/>
      </dsp:nvSpPr>
      <dsp:spPr>
        <a:xfrm>
          <a:off x="3764198" y="152236"/>
          <a:ext cx="840912" cy="45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047FF-83CB-4841-9092-F01FADCEE8D5}">
      <dsp:nvSpPr>
        <dsp:cNvPr id="0" name=""/>
        <dsp:cNvSpPr/>
      </dsp:nvSpPr>
      <dsp:spPr>
        <a:xfrm rot="5400000">
          <a:off x="2331783" y="50513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-1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  <a:cs typeface="+mn-cs"/>
            </a:rPr>
            <a:t>定义获取</a:t>
          </a:r>
          <a:endParaRPr lang="en-US" altLang="zh-CN" sz="1000" kern="1200" dirty="0">
            <a:solidFill>
              <a:prstClr val="white"/>
            </a:solidFill>
            <a:latin typeface="Arial" panose="020B0604020202020204"/>
            <a:ea typeface="黑体" panose="02010609060101010101" pitchFamily="49" charset="-122"/>
            <a:cs typeface="+mn-cs"/>
          </a:endParaRPr>
        </a:p>
      </dsp:txBody>
      <dsp:txXfrm rot="-5400000">
        <a:off x="2482917" y="118957"/>
        <a:ext cx="451236" cy="518663"/>
      </dsp:txXfrm>
    </dsp:sp>
    <dsp:sp modelId="{F53AD5E5-3F1C-4AC8-940F-2B41784D4D09}">
      <dsp:nvSpPr>
        <dsp:cNvPr id="0" name=""/>
        <dsp:cNvSpPr/>
      </dsp:nvSpPr>
      <dsp:spPr>
        <a:xfrm rot="5400000">
          <a:off x="2655770" y="671899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rgbClr val="177E2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控制逻辑</a:t>
          </a:r>
          <a:endParaRPr lang="en-US" altLang="zh-CN" sz="1000" kern="1200" dirty="0"/>
        </a:p>
      </dsp:txBody>
      <dsp:txXfrm rot="-5400000">
        <a:off x="2806904" y="740343"/>
        <a:ext cx="451236" cy="518663"/>
      </dsp:txXfrm>
    </dsp:sp>
    <dsp:sp modelId="{32DC4449-7519-4913-BFF3-5CEA17250E89}">
      <dsp:nvSpPr>
        <dsp:cNvPr id="0" name=""/>
        <dsp:cNvSpPr/>
      </dsp:nvSpPr>
      <dsp:spPr>
        <a:xfrm>
          <a:off x="1892489" y="791812"/>
          <a:ext cx="813786" cy="45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F976F-9EFA-48D1-A6CB-3718DAC745D9}">
      <dsp:nvSpPr>
        <dsp:cNvPr id="0" name=""/>
        <dsp:cNvSpPr/>
      </dsp:nvSpPr>
      <dsp:spPr>
        <a:xfrm rot="5400000">
          <a:off x="3392418" y="690089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-3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>
              <a:latin typeface="+mn-ea"/>
              <a:ea typeface="+mn-ea"/>
            </a:rPr>
            <a:t>加签、子流程、任务合并、节点跳过</a:t>
          </a:r>
          <a:r>
            <a:rPr lang="en-US" altLang="zh-CN" sz="800" kern="1200" dirty="0">
              <a:latin typeface="+mn-ea"/>
              <a:ea typeface="+mn-ea"/>
            </a:rPr>
            <a:t>……</a:t>
          </a:r>
        </a:p>
      </dsp:txBody>
      <dsp:txXfrm rot="-5400000">
        <a:off x="3543552" y="758533"/>
        <a:ext cx="451236" cy="518663"/>
      </dsp:txXfrm>
    </dsp:sp>
    <dsp:sp modelId="{0990CDEE-3035-4C14-97FE-D656CB273465}">
      <dsp:nvSpPr>
        <dsp:cNvPr id="0" name=""/>
        <dsp:cNvSpPr/>
      </dsp:nvSpPr>
      <dsp:spPr>
        <a:xfrm rot="5400000">
          <a:off x="3039777" y="1329664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-444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/>
            <a:t>按组织汇报级找、按岗位找</a:t>
          </a:r>
          <a:r>
            <a:rPr lang="en-US" altLang="zh-CN" sz="700" kern="1200" dirty="0"/>
            <a:t>……</a:t>
          </a:r>
        </a:p>
      </dsp:txBody>
      <dsp:txXfrm rot="-5400000">
        <a:off x="3190911" y="1398108"/>
        <a:ext cx="451236" cy="518663"/>
      </dsp:txXfrm>
    </dsp:sp>
    <dsp:sp modelId="{E23F741D-5B5A-4288-98B8-240E90A27E7A}">
      <dsp:nvSpPr>
        <dsp:cNvPr id="0" name=""/>
        <dsp:cNvSpPr/>
      </dsp:nvSpPr>
      <dsp:spPr>
        <a:xfrm>
          <a:off x="3764198" y="1431388"/>
          <a:ext cx="840912" cy="45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4FD94-5056-4DB9-A740-699575BD38D9}">
      <dsp:nvSpPr>
        <dsp:cNvPr id="0" name=""/>
        <dsp:cNvSpPr/>
      </dsp:nvSpPr>
      <dsp:spPr>
        <a:xfrm rot="5400000">
          <a:off x="2331783" y="1329664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-55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找人逻辑</a:t>
          </a:r>
          <a:endParaRPr lang="en-US" altLang="zh-CN" sz="1000" kern="1200" dirty="0"/>
        </a:p>
      </dsp:txBody>
      <dsp:txXfrm rot="-5400000">
        <a:off x="2482917" y="1398108"/>
        <a:ext cx="451236" cy="518663"/>
      </dsp:txXfrm>
    </dsp:sp>
    <dsp:sp modelId="{83B4E725-4D9E-46BE-A055-344AE542F268}">
      <dsp:nvSpPr>
        <dsp:cNvPr id="0" name=""/>
        <dsp:cNvSpPr/>
      </dsp:nvSpPr>
      <dsp:spPr>
        <a:xfrm rot="5400000">
          <a:off x="2684424" y="1969240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rgbClr val="5EA8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依赖数据获取</a:t>
          </a:r>
          <a:endParaRPr lang="en-US" altLang="zh-CN" sz="1000" kern="1200" dirty="0"/>
        </a:p>
      </dsp:txBody>
      <dsp:txXfrm rot="-5400000">
        <a:off x="2835558" y="2037684"/>
        <a:ext cx="451236" cy="518663"/>
      </dsp:txXfrm>
    </dsp:sp>
    <dsp:sp modelId="{0323FD22-2D7A-495A-9CE4-108116CE4DA4}">
      <dsp:nvSpPr>
        <dsp:cNvPr id="0" name=""/>
        <dsp:cNvSpPr/>
      </dsp:nvSpPr>
      <dsp:spPr>
        <a:xfrm>
          <a:off x="1892489" y="2070964"/>
          <a:ext cx="813786" cy="45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4F818-249D-4154-BA66-D899AF6B2FA9}">
      <dsp:nvSpPr>
        <dsp:cNvPr id="0" name=""/>
        <dsp:cNvSpPr/>
      </dsp:nvSpPr>
      <dsp:spPr>
        <a:xfrm rot="5400000">
          <a:off x="3392418" y="1969240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rgbClr val="4BA15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>
              <a:latin typeface="+mn-ea"/>
              <a:ea typeface="+mn-ea"/>
            </a:rPr>
            <a:t>扩展字段、组织、人员、关系</a:t>
          </a:r>
          <a:r>
            <a:rPr lang="en-US" altLang="zh-CN" sz="800" kern="1200" dirty="0">
              <a:latin typeface="+mn-ea"/>
              <a:ea typeface="+mn-ea"/>
            </a:rPr>
            <a:t>……</a:t>
          </a:r>
        </a:p>
      </dsp:txBody>
      <dsp:txXfrm rot="-5400000">
        <a:off x="3543552" y="2037684"/>
        <a:ext cx="451236" cy="518663"/>
      </dsp:txXfrm>
    </dsp:sp>
    <dsp:sp modelId="{D31F01FE-00AA-4CB9-9AE8-2C4DA3C80348}">
      <dsp:nvSpPr>
        <dsp:cNvPr id="0" name=""/>
        <dsp:cNvSpPr/>
      </dsp:nvSpPr>
      <dsp:spPr>
        <a:xfrm rot="5400000">
          <a:off x="3039777" y="2608816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rgbClr val="177E2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>
              <a:latin typeface="+mn-ea"/>
              <a:ea typeface="+mn-ea"/>
            </a:rPr>
            <a:t>定义数据、依赖主数据</a:t>
          </a:r>
          <a:r>
            <a:rPr lang="en-US" altLang="zh-CN" sz="800" kern="1200" dirty="0">
              <a:latin typeface="+mn-ea"/>
              <a:ea typeface="+mn-ea"/>
            </a:rPr>
            <a:t>……</a:t>
          </a:r>
        </a:p>
      </dsp:txBody>
      <dsp:txXfrm rot="-5400000">
        <a:off x="3190911" y="2677260"/>
        <a:ext cx="451236" cy="518663"/>
      </dsp:txXfrm>
    </dsp:sp>
    <dsp:sp modelId="{11E77819-A280-4104-848C-C5358D216DDC}">
      <dsp:nvSpPr>
        <dsp:cNvPr id="0" name=""/>
        <dsp:cNvSpPr/>
      </dsp:nvSpPr>
      <dsp:spPr>
        <a:xfrm>
          <a:off x="3764198" y="2710539"/>
          <a:ext cx="840912" cy="45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BA299-5D10-48EB-8931-2EDD80B9A542}">
      <dsp:nvSpPr>
        <dsp:cNvPr id="0" name=""/>
        <dsp:cNvSpPr/>
      </dsp:nvSpPr>
      <dsp:spPr>
        <a:xfrm rot="5400000">
          <a:off x="2331783" y="2608816"/>
          <a:ext cx="753505" cy="655550"/>
        </a:xfrm>
        <a:prstGeom prst="hexagon">
          <a:avLst>
            <a:gd name="adj" fmla="val 25000"/>
            <a:gd name="vf" fmla="val 115470"/>
          </a:avLst>
        </a:prstGeom>
        <a:solidFill>
          <a:srgbClr val="B4D0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应用缓存</a:t>
          </a:r>
          <a:endParaRPr lang="en-US" altLang="zh-CN" sz="1000" kern="1200" dirty="0"/>
        </a:p>
      </dsp:txBody>
      <dsp:txXfrm rot="-5400000">
        <a:off x="2482917" y="2677260"/>
        <a:ext cx="451236" cy="51866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方案与架构</a:t>
          </a:r>
          <a:endParaRPr lang="zh-CN" altLang="en-US" sz="1300" b="0" kern="1200" dirty="0"/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45319-D6DB-4682-B4FE-40414606F767}">
      <dsp:nvSpPr>
        <dsp:cNvPr id="0" name=""/>
        <dsp:cNvSpPr/>
      </dsp:nvSpPr>
      <dsp:spPr>
        <a:xfrm>
          <a:off x="0" y="771865"/>
          <a:ext cx="8453120" cy="1231096"/>
        </a:xfrm>
        <a:prstGeom prst="rightArrow">
          <a:avLst>
            <a:gd name="adj1" fmla="val 5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254000" bIns="195437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现平台增强</a:t>
          </a: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（本期项目：平台</a:t>
          </a:r>
          <a:r>
            <a:rPr lang="en-US" altLang="zh-CN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2.0—5</a:t>
          </a: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月）</a:t>
          </a:r>
        </a:p>
      </dsp:txBody>
      <dsp:txXfrm>
        <a:off x="0" y="1079639"/>
        <a:ext cx="8145346" cy="615548"/>
      </dsp:txXfrm>
    </dsp:sp>
    <dsp:sp modelId="{2EA1D9B3-46C4-4251-A7CD-457B98B59926}">
      <dsp:nvSpPr>
        <dsp:cNvPr id="0" name=""/>
        <dsp:cNvSpPr/>
      </dsp:nvSpPr>
      <dsp:spPr>
        <a:xfrm>
          <a:off x="0" y="1721218"/>
          <a:ext cx="2603560" cy="2371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增强平台稳定性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增加部署便捷性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加快开发效率</a:t>
          </a:r>
          <a:endParaRPr lang="en-US" altLang="zh-CN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前后彻底分离</a:t>
          </a:r>
          <a:endParaRPr lang="en-US" altLang="zh-CN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核心功能服务化</a:t>
          </a:r>
          <a:endParaRPr lang="en-US" altLang="zh-CN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21218"/>
        <a:ext cx="2603560" cy="2371544"/>
      </dsp:txXfrm>
    </dsp:sp>
    <dsp:sp modelId="{C744D9B5-7F6E-4061-8ABE-119CA737CCA1}">
      <dsp:nvSpPr>
        <dsp:cNvPr id="0" name=""/>
        <dsp:cNvSpPr/>
      </dsp:nvSpPr>
      <dsp:spPr>
        <a:xfrm>
          <a:off x="2603560" y="1182231"/>
          <a:ext cx="5849559" cy="1231096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254000" bIns="195437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开发平台引入并应用（平台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3.0—3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个月）</a:t>
          </a:r>
        </a:p>
      </dsp:txBody>
      <dsp:txXfrm>
        <a:off x="2603560" y="1490005"/>
        <a:ext cx="5541785" cy="615548"/>
      </dsp:txXfrm>
    </dsp:sp>
    <dsp:sp modelId="{7AC37D25-E536-4648-8BE5-373B0FD32A64}">
      <dsp:nvSpPr>
        <dsp:cNvPr id="0" name=""/>
        <dsp:cNvSpPr/>
      </dsp:nvSpPr>
      <dsp:spPr>
        <a:xfrm>
          <a:off x="2603560" y="2131584"/>
          <a:ext cx="2603560" cy="2371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平台彻底服务化</a:t>
          </a:r>
          <a:endParaRPr lang="en-US" altLang="zh-CN" sz="1700" b="1" kern="1200" dirty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重构开发标准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新流程应用以验证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针对性调整开发平台</a:t>
          </a:r>
        </a:p>
      </dsp:txBody>
      <dsp:txXfrm>
        <a:off x="2603560" y="2131584"/>
        <a:ext cx="2603560" cy="2371544"/>
      </dsp:txXfrm>
    </dsp:sp>
    <dsp:sp modelId="{C19F9804-FEFF-4E6F-B8B6-80D879E75C71}">
      <dsp:nvSpPr>
        <dsp:cNvPr id="0" name=""/>
        <dsp:cNvSpPr/>
      </dsp:nvSpPr>
      <dsp:spPr>
        <a:xfrm>
          <a:off x="5207121" y="1592596"/>
          <a:ext cx="3245998" cy="1231096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254000" bIns="195437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全面应用（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个月）</a:t>
          </a:r>
        </a:p>
      </dsp:txBody>
      <dsp:txXfrm>
        <a:off x="5207121" y="1900370"/>
        <a:ext cx="2938224" cy="615548"/>
      </dsp:txXfrm>
    </dsp:sp>
    <dsp:sp modelId="{A0D9C91C-42B5-4673-BEA2-8CDE6A2033B1}">
      <dsp:nvSpPr>
        <dsp:cNvPr id="0" name=""/>
        <dsp:cNvSpPr/>
      </dsp:nvSpPr>
      <dsp:spPr>
        <a:xfrm>
          <a:off x="5207121" y="2541949"/>
          <a:ext cx="2603560" cy="2336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开放下级单位的开发入口</a:t>
          </a:r>
          <a:endParaRPr lang="zh-CN" altLang="en-US" sz="1700" b="1" kern="1200" dirty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开发平台全面</a:t>
          </a:r>
          <a:r>
            <a:rPr lang="zh-CN" altLang="en-US" sz="1700" b="1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推广及应用</a:t>
          </a:r>
        </a:p>
      </dsp:txBody>
      <dsp:txXfrm>
        <a:off x="5207121" y="2541949"/>
        <a:ext cx="2603560" cy="2336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99B50-5064-4646-8F97-54C44432C852}">
      <dsp:nvSpPr>
        <dsp:cNvPr id="0" name=""/>
        <dsp:cNvSpPr/>
      </dsp:nvSpPr>
      <dsp:spPr>
        <a:xfrm>
          <a:off x="5964" y="37854"/>
          <a:ext cx="2115197" cy="2908947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合同信息化流程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大采购业务流程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整车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动力研发领域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526" y="87416"/>
        <a:ext cx="2016073" cy="2859385"/>
      </dsp:txXfrm>
    </dsp:sp>
    <dsp:sp modelId="{79B43071-D58C-422B-847D-FD125C7754FB}">
      <dsp:nvSpPr>
        <dsp:cNvPr id="0" name=""/>
        <dsp:cNvSpPr/>
      </dsp:nvSpPr>
      <dsp:spPr>
        <a:xfrm>
          <a:off x="5964" y="2938031"/>
          <a:ext cx="2115197" cy="678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排队待开发流程积压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64" y="2938031"/>
        <a:ext cx="1489575" cy="678948"/>
      </dsp:txXfrm>
    </dsp:sp>
    <dsp:sp modelId="{F1059D56-6E64-449F-BA89-74086AE378D5}">
      <dsp:nvSpPr>
        <dsp:cNvPr id="0" name=""/>
        <dsp:cNvSpPr/>
      </dsp:nvSpPr>
      <dsp:spPr>
        <a:xfrm>
          <a:off x="1555376" y="3045876"/>
          <a:ext cx="740319" cy="7403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97EF8-AD1C-4AEB-950A-3771541A06B8}">
      <dsp:nvSpPr>
        <dsp:cNvPr id="0" name=""/>
        <dsp:cNvSpPr/>
      </dsp:nvSpPr>
      <dsp:spPr>
        <a:xfrm>
          <a:off x="2479104" y="37854"/>
          <a:ext cx="2115197" cy="2908947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简单流程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周以上交付（开发、测试、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UAT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、发布）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复杂流程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2-4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周交付（与其他业务系统接口多）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8666" y="87416"/>
        <a:ext cx="2016073" cy="2859385"/>
      </dsp:txXfrm>
    </dsp:sp>
    <dsp:sp modelId="{B4F04B0A-3418-47DF-B6E6-A4C42CDD3FF2}">
      <dsp:nvSpPr>
        <dsp:cNvPr id="0" name=""/>
        <dsp:cNvSpPr/>
      </dsp:nvSpPr>
      <dsp:spPr>
        <a:xfrm>
          <a:off x="2479104" y="2938031"/>
          <a:ext cx="2115197" cy="678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开发交付周期长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9104" y="2938031"/>
        <a:ext cx="1489575" cy="678948"/>
      </dsp:txXfrm>
    </dsp:sp>
    <dsp:sp modelId="{D89E5BF4-C950-4E7A-A9D0-49FEE133A66A}">
      <dsp:nvSpPr>
        <dsp:cNvPr id="0" name=""/>
        <dsp:cNvSpPr/>
      </dsp:nvSpPr>
      <dsp:spPr>
        <a:xfrm>
          <a:off x="4028516" y="3045876"/>
          <a:ext cx="740319" cy="7403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A5249-948F-42B3-90E7-C03FE9FEBDDF}">
      <dsp:nvSpPr>
        <dsp:cNvPr id="0" name=""/>
        <dsp:cNvSpPr/>
      </dsp:nvSpPr>
      <dsp:spPr>
        <a:xfrm>
          <a:off x="4952244" y="37854"/>
          <a:ext cx="2115197" cy="2908947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流程开发过程中编码量大，流程的流转逻辑全部需要编码实现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复杂逻辑的流程图分支多，均通过逻辑线实现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1806" y="87416"/>
        <a:ext cx="2016073" cy="2859385"/>
      </dsp:txXfrm>
    </dsp:sp>
    <dsp:sp modelId="{2C7DB2DC-C70E-4071-92C3-248427CDBFCC}">
      <dsp:nvSpPr>
        <dsp:cNvPr id="0" name=""/>
        <dsp:cNvSpPr/>
      </dsp:nvSpPr>
      <dsp:spPr>
        <a:xfrm>
          <a:off x="4952244" y="2938031"/>
          <a:ext cx="2115197" cy="678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开发复杂，易出错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52244" y="2938031"/>
        <a:ext cx="1489575" cy="678948"/>
      </dsp:txXfrm>
    </dsp:sp>
    <dsp:sp modelId="{ADD64A3D-EB54-4079-A63D-C1769446969C}">
      <dsp:nvSpPr>
        <dsp:cNvPr id="0" name=""/>
        <dsp:cNvSpPr/>
      </dsp:nvSpPr>
      <dsp:spPr>
        <a:xfrm>
          <a:off x="6501656" y="3045876"/>
          <a:ext cx="740319" cy="7403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01E14-EED1-40C9-AEB3-8DDCBA19CA33}">
      <dsp:nvSpPr>
        <dsp:cNvPr id="0" name=""/>
        <dsp:cNvSpPr/>
      </dsp:nvSpPr>
      <dsp:spPr>
        <a:xfrm>
          <a:off x="7425384" y="37854"/>
          <a:ext cx="2115197" cy="2908947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不能对单条流程进行发布，发布过程需要重启服务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前后端开发未分离，每一次表单的修改都需要整个平台发布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74946" y="87416"/>
        <a:ext cx="2016073" cy="2859385"/>
      </dsp:txXfrm>
    </dsp:sp>
    <dsp:sp modelId="{E6DA2E30-6E10-42C6-908F-1BFD9CE9DC74}">
      <dsp:nvSpPr>
        <dsp:cNvPr id="0" name=""/>
        <dsp:cNvSpPr/>
      </dsp:nvSpPr>
      <dsp:spPr>
        <a:xfrm>
          <a:off x="7425384" y="2938031"/>
          <a:ext cx="2115197" cy="678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整站发布，风险高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5384" y="2938031"/>
        <a:ext cx="1489575" cy="678948"/>
      </dsp:txXfrm>
    </dsp:sp>
    <dsp:sp modelId="{806675EF-D25A-49D5-8F11-2ADD8D02FF30}">
      <dsp:nvSpPr>
        <dsp:cNvPr id="0" name=""/>
        <dsp:cNvSpPr/>
      </dsp:nvSpPr>
      <dsp:spPr>
        <a:xfrm>
          <a:off x="8974795" y="3045876"/>
          <a:ext cx="740319" cy="7403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背景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计划</a:t>
          </a:r>
          <a:endParaRPr lang="zh-CN" altLang="en-US" sz="1300" b="0" kern="1200" dirty="0"/>
        </a:p>
      </dsp:txBody>
      <dsp:txXfrm>
        <a:off x="6079273" y="0"/>
        <a:ext cx="948348" cy="36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背景</a:t>
          </a:r>
          <a:endParaRPr lang="zh-CN" altLang="en-US" sz="1300" b="0" kern="1200" dirty="0"/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背景</a:t>
          </a:r>
          <a:endParaRPr lang="zh-CN" altLang="en-US" sz="1300" b="0" kern="1200" dirty="0"/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34D54-03D0-4A64-AF7B-A9AD8C8B680C}">
      <dsp:nvSpPr>
        <dsp:cNvPr id="0" name=""/>
        <dsp:cNvSpPr/>
      </dsp:nvSpPr>
      <dsp:spPr>
        <a:xfrm>
          <a:off x="3028837" y="1507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需求来源多</a:t>
          </a:r>
        </a:p>
      </dsp:txBody>
      <dsp:txXfrm>
        <a:off x="3066360" y="39030"/>
        <a:ext cx="1107499" cy="693608"/>
      </dsp:txXfrm>
    </dsp:sp>
    <dsp:sp modelId="{434CE8FD-576F-4F69-AFB7-FCB0041387CE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2937550" y="130770"/>
              </a:moveTo>
              <a:arcTo wR="2191800" hR="2191800" stAng="17393510" swAng="77084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E619E-FED8-4F1D-AE96-819FB7F59E4C}">
      <dsp:nvSpPr>
        <dsp:cNvPr id="0" name=""/>
        <dsp:cNvSpPr/>
      </dsp:nvSpPr>
      <dsp:spPr>
        <a:xfrm>
          <a:off x="4742456" y="826743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无统一管理标准</a:t>
          </a:r>
        </a:p>
      </dsp:txBody>
      <dsp:txXfrm>
        <a:off x="4779979" y="864266"/>
        <a:ext cx="1107499" cy="693608"/>
      </dsp:txXfrm>
    </dsp:sp>
    <dsp:sp modelId="{EC44EE25-8B5B-4AF7-A18D-D4E2C4FDC2DE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4240443" y="1412665"/>
              </a:moveTo>
              <a:arcTo wR="2191800" hR="2191800" stAng="20350638" swAng="106348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C17D-FEDF-4AFA-BB9D-ADFDC0637364}">
      <dsp:nvSpPr>
        <dsp:cNvPr id="0" name=""/>
        <dsp:cNvSpPr/>
      </dsp:nvSpPr>
      <dsp:spPr>
        <a:xfrm>
          <a:off x="5165684" y="2681029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需求不停变</a:t>
          </a:r>
        </a:p>
      </dsp:txBody>
      <dsp:txXfrm>
        <a:off x="5203207" y="2718552"/>
        <a:ext cx="1107499" cy="693608"/>
      </dsp:txXfrm>
    </dsp:sp>
    <dsp:sp modelId="{B28167ED-F7F9-442D-B9DE-8FB1A4244439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4126524" y="3221767"/>
              </a:moveTo>
              <a:arcTo wR="2191800" hR="2191800" stAng="1681739" swAng="834454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42584-B1D8-4870-BDB5-F84DE5A3700B}">
      <dsp:nvSpPr>
        <dsp:cNvPr id="0" name=""/>
        <dsp:cNvSpPr/>
      </dsp:nvSpPr>
      <dsp:spPr>
        <a:xfrm>
          <a:off x="3979824" y="4168052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绝大部分需求都需要写代码</a:t>
          </a:r>
        </a:p>
      </dsp:txBody>
      <dsp:txXfrm>
        <a:off x="4017347" y="4205575"/>
        <a:ext cx="1107499" cy="693608"/>
      </dsp:txXfrm>
    </dsp:sp>
    <dsp:sp modelId="{30FE5C69-932B-4F37-B5B7-AB0D327B4A0A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2408906" y="4372821"/>
              </a:moveTo>
              <a:arcTo wR="2191800" hR="2191800" stAng="5058919" swAng="68216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262F2-B797-4064-9D5B-1B5336506A44}">
      <dsp:nvSpPr>
        <dsp:cNvPr id="0" name=""/>
        <dsp:cNvSpPr/>
      </dsp:nvSpPr>
      <dsp:spPr>
        <a:xfrm>
          <a:off x="2077851" y="4168052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补丁式迭代，没有架构设计</a:t>
          </a:r>
        </a:p>
      </dsp:txBody>
      <dsp:txXfrm>
        <a:off x="2115374" y="4205575"/>
        <a:ext cx="1107499" cy="693608"/>
      </dsp:txXfrm>
    </dsp:sp>
    <dsp:sp modelId="{51E32DF2-5865-44FC-984D-6A9174EE1F57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561352" y="3656596"/>
              </a:moveTo>
              <a:arcTo wR="2191800" hR="2191800" stAng="8283806" swAng="834454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F0D01-24BF-47C8-818A-A0D9218FA662}">
      <dsp:nvSpPr>
        <dsp:cNvPr id="0" name=""/>
        <dsp:cNvSpPr/>
      </dsp:nvSpPr>
      <dsp:spPr>
        <a:xfrm>
          <a:off x="891990" y="2681029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逻辑运算越来越复杂</a:t>
          </a:r>
        </a:p>
      </dsp:txBody>
      <dsp:txXfrm>
        <a:off x="929513" y="2718552"/>
        <a:ext cx="1107499" cy="693608"/>
      </dsp:txXfrm>
    </dsp:sp>
    <dsp:sp modelId="{BAB7B453-3845-4543-AB16-3A16474E594E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3203" y="2073346"/>
              </a:moveTo>
              <a:arcTo wR="2191800" hR="2191800" stAng="10985881" swAng="106348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068E5-6913-4598-9243-977ABCC92B28}">
      <dsp:nvSpPr>
        <dsp:cNvPr id="0" name=""/>
        <dsp:cNvSpPr/>
      </dsp:nvSpPr>
      <dsp:spPr>
        <a:xfrm>
          <a:off x="1315219" y="826743"/>
          <a:ext cx="1182545" cy="768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频繁发布</a:t>
          </a:r>
        </a:p>
      </dsp:txBody>
      <dsp:txXfrm>
        <a:off x="1352742" y="864266"/>
        <a:ext cx="1107499" cy="693608"/>
      </dsp:txXfrm>
    </dsp:sp>
    <dsp:sp modelId="{74D35A41-A7ED-450C-8AAC-69F22A5B3286}">
      <dsp:nvSpPr>
        <dsp:cNvPr id="0" name=""/>
        <dsp:cNvSpPr/>
      </dsp:nvSpPr>
      <dsp:spPr>
        <a:xfrm>
          <a:off x="1428310" y="385835"/>
          <a:ext cx="4383600" cy="4383600"/>
        </a:xfrm>
        <a:custGeom>
          <a:avLst/>
          <a:gdLst/>
          <a:ahLst/>
          <a:cxnLst/>
          <a:rect l="0" t="0" r="0" b="0"/>
          <a:pathLst>
            <a:path>
              <a:moveTo>
                <a:pt x="1006437" y="348188"/>
              </a:moveTo>
              <a:arcTo wR="2191800" hR="2191800" stAng="14235644" swAng="77084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背景</a:t>
          </a:r>
          <a:endParaRPr lang="zh-CN" altLang="en-US" sz="1300" b="0" kern="1200" dirty="0"/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1845-8E7E-48D3-B7CF-3DEBC48DED79}">
      <dsp:nvSpPr>
        <dsp:cNvPr id="0" name=""/>
        <dsp:cNvSpPr/>
      </dsp:nvSpPr>
      <dsp:spPr>
        <a:xfrm>
          <a:off x="3521" y="0"/>
          <a:ext cx="1309985" cy="361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/>
            <a:t>背景</a:t>
          </a:r>
          <a:endParaRPr lang="zh-CN" altLang="en-US" sz="1300" b="0" kern="1200" dirty="0"/>
        </a:p>
      </dsp:txBody>
      <dsp:txXfrm>
        <a:off x="184340" y="0"/>
        <a:ext cx="948348" cy="361637"/>
      </dsp:txXfrm>
    </dsp:sp>
    <dsp:sp modelId="{4AD7CD9E-7207-4A0B-9C49-269A1CA60414}">
      <dsp:nvSpPr>
        <dsp:cNvPr id="0" name=""/>
        <dsp:cNvSpPr/>
      </dsp:nvSpPr>
      <dsp:spPr>
        <a:xfrm>
          <a:off x="1182508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需求与范围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1363327" y="0"/>
        <a:ext cx="948348" cy="361637"/>
      </dsp:txXfrm>
    </dsp:sp>
    <dsp:sp modelId="{A5E36BFD-26C6-4CA0-912F-A0E1505F45A3}">
      <dsp:nvSpPr>
        <dsp:cNvPr id="0" name=""/>
        <dsp:cNvSpPr/>
      </dsp:nvSpPr>
      <dsp:spPr>
        <a:xfrm>
          <a:off x="236149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目标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2542313" y="0"/>
        <a:ext cx="948348" cy="361637"/>
      </dsp:txXfrm>
    </dsp:sp>
    <dsp:sp modelId="{765CABF3-C740-41F9-A9E9-D1C0886F3665}">
      <dsp:nvSpPr>
        <dsp:cNvPr id="0" name=""/>
        <dsp:cNvSpPr/>
      </dsp:nvSpPr>
      <dsp:spPr>
        <a:xfrm>
          <a:off x="3540481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实施策略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3721300" y="0"/>
        <a:ext cx="948348" cy="361637"/>
      </dsp:txXfrm>
    </dsp:sp>
    <dsp:sp modelId="{7D614D51-7B18-4ED2-8835-B64BF5B4EACE}">
      <dsp:nvSpPr>
        <dsp:cNvPr id="0" name=""/>
        <dsp:cNvSpPr/>
      </dsp:nvSpPr>
      <dsp:spPr>
        <a:xfrm>
          <a:off x="4719467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方案与架构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4900286" y="0"/>
        <a:ext cx="948348" cy="361637"/>
      </dsp:txXfrm>
    </dsp:sp>
    <dsp:sp modelId="{E344B4D6-163C-4D56-B7A0-A1025B742A6C}">
      <dsp:nvSpPr>
        <dsp:cNvPr id="0" name=""/>
        <dsp:cNvSpPr/>
      </dsp:nvSpPr>
      <dsp:spPr>
        <a:xfrm>
          <a:off x="5898454" y="0"/>
          <a:ext cx="1309985" cy="36163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kern="1200" dirty="0" smtClean="0">
              <a:solidFill>
                <a:schemeClr val="accent1"/>
              </a:solidFill>
            </a:rPr>
            <a:t>计划</a:t>
          </a:r>
          <a:endParaRPr lang="zh-CN" altLang="en-US" sz="1300" b="0" kern="1200" dirty="0">
            <a:solidFill>
              <a:schemeClr val="accent1"/>
            </a:solidFill>
          </a:endParaRPr>
        </a:p>
      </dsp:txBody>
      <dsp:txXfrm>
        <a:off x="6079273" y="0"/>
        <a:ext cx="948348" cy="361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432E-064F-4455-BD61-F51B7D15102D}">
      <dsp:nvSpPr>
        <dsp:cNvPr id="0" name=""/>
        <dsp:cNvSpPr/>
      </dsp:nvSpPr>
      <dsp:spPr>
        <a:xfrm>
          <a:off x="-5524674" y="-845844"/>
          <a:ext cx="6577991" cy="6577991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195B-8526-42D0-925D-04B72A984FEE}">
      <dsp:nvSpPr>
        <dsp:cNvPr id="0" name=""/>
        <dsp:cNvSpPr/>
      </dsp:nvSpPr>
      <dsp:spPr>
        <a:xfrm>
          <a:off x="392604" y="257312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 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1.1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项目背景、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业务现状与期望、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1.3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对标与差距分析）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257312"/>
        <a:ext cx="8848099" cy="514429"/>
      </dsp:txXfrm>
    </dsp:sp>
    <dsp:sp modelId="{98E98995-7DD6-43AB-AC5A-386BB535D6D5}">
      <dsp:nvSpPr>
        <dsp:cNvPr id="0" name=""/>
        <dsp:cNvSpPr/>
      </dsp:nvSpPr>
      <dsp:spPr>
        <a:xfrm>
          <a:off x="71085" y="193008"/>
          <a:ext cx="643037" cy="64303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2E56-6097-4FB9-8FC7-6BA493A8F3FC}">
      <dsp:nvSpPr>
        <dsp:cNvPr id="0" name=""/>
        <dsp:cNvSpPr/>
      </dsp:nvSpPr>
      <dsp:spPr>
        <a:xfrm>
          <a:off x="815758" y="1028859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业务需求与范围 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2.1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业务需求、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2.2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项目范围、</a:t>
          </a:r>
          <a:r>
            <a:rPr lang="en-US" altLang="zh-CN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2.3 </a:t>
          </a:r>
          <a:r>
            <a:rPr lang="zh-CN" altLang="en-US" sz="12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信息安全分级需求）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1028859"/>
        <a:ext cx="8424945" cy="514429"/>
      </dsp:txXfrm>
    </dsp:sp>
    <dsp:sp modelId="{D8635252-4093-4280-9ED1-2E30E6CCB46D}">
      <dsp:nvSpPr>
        <dsp:cNvPr id="0" name=""/>
        <dsp:cNvSpPr/>
      </dsp:nvSpPr>
      <dsp:spPr>
        <a:xfrm>
          <a:off x="494239" y="964556"/>
          <a:ext cx="643037" cy="64303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9F76-198A-4730-8233-35626A7449F4}">
      <dsp:nvSpPr>
        <dsp:cNvPr id="0" name=""/>
        <dsp:cNvSpPr/>
      </dsp:nvSpPr>
      <dsp:spPr>
        <a:xfrm>
          <a:off x="1009255" y="1800407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项目目标 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3.1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业务目标、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3.2 IT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愿景）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1800407"/>
        <a:ext cx="8231448" cy="514429"/>
      </dsp:txXfrm>
    </dsp:sp>
    <dsp:sp modelId="{BE2503F3-3B1D-4B61-96E0-79820E0DBB21}">
      <dsp:nvSpPr>
        <dsp:cNvPr id="0" name=""/>
        <dsp:cNvSpPr/>
      </dsp:nvSpPr>
      <dsp:spPr>
        <a:xfrm>
          <a:off x="687737" y="1736103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B517-06F1-433C-9240-D81B7184126D}">
      <dsp:nvSpPr>
        <dsp:cNvPr id="0" name=""/>
        <dsp:cNvSpPr/>
      </dsp:nvSpPr>
      <dsp:spPr>
        <a:xfrm>
          <a:off x="1009255" y="2571465"/>
          <a:ext cx="8231448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实施策略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项目的重点与挑战及其应对策略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项目的风险与机会及其应对策略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采购策略）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9255" y="2571465"/>
        <a:ext cx="8231448" cy="514429"/>
      </dsp:txXfrm>
    </dsp:sp>
    <dsp:sp modelId="{7167871A-2987-4E1F-9C6C-56B5433DCBA4}">
      <dsp:nvSpPr>
        <dsp:cNvPr id="0" name=""/>
        <dsp:cNvSpPr/>
      </dsp:nvSpPr>
      <dsp:spPr>
        <a:xfrm>
          <a:off x="687737" y="2507162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E851-F954-4F96-89AB-8A1E90D4540F}">
      <dsp:nvSpPr>
        <dsp:cNvPr id="0" name=""/>
        <dsp:cNvSpPr/>
      </dsp:nvSpPr>
      <dsp:spPr>
        <a:xfrm>
          <a:off x="815758" y="3343013"/>
          <a:ext cx="8424945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概要方案与架构设计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概要方案、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5.2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业务架构、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5.3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应用架构、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5.4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数据架构、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5.5 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  <a:sym typeface="楷体_GB2312" pitchFamily="49" charset="-122"/>
            </a:rPr>
            <a:t>基础设施架构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5758" y="3343013"/>
        <a:ext cx="8424945" cy="514429"/>
      </dsp:txXfrm>
    </dsp:sp>
    <dsp:sp modelId="{8C6B2CE0-CACE-4A9C-9FFE-16E0DD2E23D0}">
      <dsp:nvSpPr>
        <dsp:cNvPr id="0" name=""/>
        <dsp:cNvSpPr/>
      </dsp:nvSpPr>
      <dsp:spPr>
        <a:xfrm>
          <a:off x="494239" y="3278709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BCF9-2F58-4C7B-BD01-C30B499FB33F}">
      <dsp:nvSpPr>
        <dsp:cNvPr id="0" name=""/>
        <dsp:cNvSpPr/>
      </dsp:nvSpPr>
      <dsp:spPr>
        <a:xfrm>
          <a:off x="392604" y="4114560"/>
          <a:ext cx="8848099" cy="514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项目计划 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组织架构、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职能职责、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沟通管理、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关键节点、</a:t>
          </a:r>
          <a:r>
            <a:rPr lang="zh-CN" altLang="en-US" sz="12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楷体_GB2312" pitchFamily="49" charset="-122"/>
            </a:rPr>
            <a:t>★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预算、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6.6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预算对比分析）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604" y="4114560"/>
        <a:ext cx="8848099" cy="514429"/>
      </dsp:txXfrm>
    </dsp:sp>
    <dsp:sp modelId="{5F12BCB0-F8EB-4585-BDA4-628F3A59443F}">
      <dsp:nvSpPr>
        <dsp:cNvPr id="0" name=""/>
        <dsp:cNvSpPr/>
      </dsp:nvSpPr>
      <dsp:spPr>
        <a:xfrm>
          <a:off x="71085" y="4050256"/>
          <a:ext cx="643037" cy="6430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9D0CD-B9DF-4F5A-A056-7E3F81840D30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4825" y="744538"/>
            <a:ext cx="57880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A012-CA64-4AF1-875F-05439AD41E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6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7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47B7-C007-4254-9287-DA35FE98C6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0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0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可用方法：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信息流程图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组织结构图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业务运营指标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生产节拍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库存周转周期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质量生产一致性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成本结构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4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8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账号的管理规则和规范，是否符合我们的规则，员工工号作为唯一的账号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9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3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2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A012-CA64-4AF1-875F-05439AD41ED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56" y="2013055"/>
            <a:ext cx="8568532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5" y="3672099"/>
            <a:ext cx="7056438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B94C7-9A58-4A03-A736-C17E15AAC09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3BF47-0A50-43F2-BF1E-C153E8F864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62" y="259513"/>
            <a:ext cx="2268140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6" y="259513"/>
            <a:ext cx="6636412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D4E27-D16A-468D-9963-7DAB67CA91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8850302" y="6106667"/>
            <a:ext cx="794549" cy="19800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78E1E"/>
              </a:buClr>
              <a:buFont typeface="Arial" pitchFamily="34" charset="0"/>
              <a:buChar char="•"/>
              <a:defRPr sz="1800"/>
            </a:lvl1pPr>
            <a:lvl2pPr>
              <a:buClr>
                <a:srgbClr val="F78E1E"/>
              </a:buClr>
              <a:buFont typeface="Arial" pitchFamily="34" charset="0"/>
              <a:buChar char="•"/>
              <a:defRPr sz="1600"/>
            </a:lvl2pPr>
            <a:lvl3pPr>
              <a:buClr>
                <a:srgbClr val="F78E1E"/>
              </a:buClr>
              <a:buFont typeface="Arial" pitchFamily="34" charset="0"/>
              <a:buChar char="•"/>
              <a:defRPr sz="1400"/>
            </a:lvl3pPr>
            <a:lvl4pPr>
              <a:buClr>
                <a:srgbClr val="F78E1E"/>
              </a:buClr>
              <a:buFont typeface="Arial" pitchFamily="34" charset="0"/>
              <a:buChar char="•"/>
              <a:defRPr sz="1400"/>
            </a:lvl4pPr>
            <a:lvl5pPr>
              <a:buClr>
                <a:srgbClr val="F78E1E"/>
              </a:buClr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54801" y="6092165"/>
            <a:ext cx="371023" cy="34401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3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9" y="3671888"/>
            <a:ext cx="7056438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8505-E97C-452C-963B-B983B4A39175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78D0-45EE-496E-82C5-B8A8A9C72972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6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9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A949C-5141-44F3-8A4E-D6FCC934F521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3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6" y="1511303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CBD5-03C8-4034-B685-27E269AD840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7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9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7" y="1450979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7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3093-FB48-4324-B200-B1D16B702B7A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B8C0-BD33-421A-9EB3-4C717F140ED6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1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9" y="863828"/>
            <a:ext cx="8640738" cy="60431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39" y="1655912"/>
            <a:ext cx="8640738" cy="41327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9E6E5-4272-4540-A9C2-ED3BA35975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AEE7-1BE6-4C61-BC54-B607271749C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6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FBB59-EFF7-4196-AAC4-7821B055EC7B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41" y="4535489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41" y="579442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41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BC3F2-EE32-4EB7-BB45-A7D6E72CBA09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927F1-46B6-4018-9E84-363A20811CF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3"/>
            <a:ext cx="2266950" cy="552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7" y="260353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AAF8-EF58-42ED-A9C4-478DEBCCA951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7" y="260350"/>
            <a:ext cx="9072563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03A4-A444-40F4-87AE-3383F88F656C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9" y="3671888"/>
            <a:ext cx="7056438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F7106-9A4F-492F-875D-DE486F4F3AA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45BB-A8C8-499C-8C25-C83E34571F7D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7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80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0DA0C-A28A-4CBC-B9A0-574A5EEA6F03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4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7" y="1511304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3EFBA-9581-41CF-82FE-3193ADA718BC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5" y="4164118"/>
            <a:ext cx="8568532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5" y="2746575"/>
            <a:ext cx="8568532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8D6A2-6AEE-4C26-BCB0-1582EE848B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7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9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7" y="1450979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7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F940-A40D-427B-8147-B9882B366BF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96AB-B943-473C-A9F8-D7965D25C584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1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621D-96C8-4D14-87FD-73109EDD313D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7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0EA4-2B45-431E-86E6-E589523197DB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42" y="4535489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42" y="579443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42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FDB04-C979-485E-B10C-A7DB3950F8AC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EC97-3516-4164-BFEA-538424CF0243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4"/>
            <a:ext cx="2266950" cy="552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7" y="260354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B5C3-93AA-4778-BE81-455FF455E1A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7" y="260350"/>
            <a:ext cx="9072563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E9AB4-4F9E-43F0-9BAE-441D955AAB13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9" y="3671888"/>
            <a:ext cx="7056438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E7BE-0288-4248-8539-E7063DA8B216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5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5FE9-CBBD-4375-90CD-13144694731F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512042"/>
            <a:ext cx="445227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8" y="1512042"/>
            <a:ext cx="445227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02F1E-9B5F-42A0-81AF-C046D0B465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5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6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16814-D96D-4C96-B6CC-4CDC53E211A3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2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1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4" y="1511301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3B02B-1909-4542-BDED-FB32031F6D94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487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6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7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6" y="1450977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6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4C35B-E78B-4C64-8715-BAB19EE25E20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34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E14F4-F3F8-4A74-B29A-11FEFB1F0A3A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1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77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5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4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B204-03BE-4E40-98C4-C4DEA98EDD30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217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9" y="4535489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9" y="579439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9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9E87-BABD-4AC6-9E04-BE28881E571B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339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9144-6D23-48CB-9B29-776396BE2FE6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630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2"/>
            <a:ext cx="2266950" cy="552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6" y="260352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6FEA-E2F0-4924-BD83-CDB9A8F6E5F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6" y="260350"/>
            <a:ext cx="9072563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585C-736B-41A2-8F61-6EF0351AB70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2" y="1450540"/>
            <a:ext cx="445402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2" y="2055058"/>
            <a:ext cx="445402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8" y="1450540"/>
            <a:ext cx="445577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8" y="2055058"/>
            <a:ext cx="445577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FDAB9A-F9DB-4832-962B-A0DE234C0E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8850300" y="6106666"/>
            <a:ext cx="794549" cy="19800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F9836550-59F5-4741-8F32-4C660952C9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98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9B3B3-7C21-469B-9854-E912EAE744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D050F9-4A16-470A-98E8-4F0980DC7E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3" y="258007"/>
            <a:ext cx="3316457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51" y="258008"/>
            <a:ext cx="5635349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3" y="1356038"/>
            <a:ext cx="3316457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2A604-4C7A-4DB0-AC14-13DB0CB787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82" y="4536122"/>
            <a:ext cx="604837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82" y="579018"/>
            <a:ext cx="6048375" cy="38881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82" y="5071637"/>
            <a:ext cx="604837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38EC7-D29C-4843-8B39-54321DE2B5A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03238" y="258763"/>
            <a:ext cx="907415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3238" y="1511305"/>
            <a:ext cx="90741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3243" y="6005519"/>
            <a:ext cx="23526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687F850-363A-47BF-BCAA-942885CCCA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4884" y="6005519"/>
            <a:ext cx="31908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24722" y="6005519"/>
            <a:ext cx="2352675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67" r:id="rId13"/>
  </p:sldLayoutIdLst>
  <p:transition spd="med"/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7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7" y="1511302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3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E44E3808-59EE-4E85-9627-2AB99A87C44F}" type="datetime1">
              <a:rPr lang="zh-CN" altLang="en-US" smtClean="0"/>
              <a:pPr eaLnBrk="1" hangingPunct="1"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3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4" y="6007103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/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7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7" y="1511303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4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34F33E31-A90A-410A-9B7E-537393A7DBCF}" type="datetime1">
              <a:rPr lang="zh-CN" altLang="en-US" smtClean="0"/>
              <a:pPr eaLnBrk="1" hangingPunct="1"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4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4" y="6007104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/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6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6" y="1511301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2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A03800-19DF-4C23-9784-BAB8BF6DBDFD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2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4" y="6007102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88A5A7-FB1F-46D5-9FC7-9E9DA5AEC82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68" r:id="rId13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12" Type="http://schemas.microsoft.com/office/2007/relationships/diagramDrawing" Target="../diagrams/drawing12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1.xlsx"/><Relationship Id="rId11" Type="http://schemas.openxmlformats.org/officeDocument/2006/relationships/diagramColors" Target="../diagrams/colors12.xml"/><Relationship Id="rId5" Type="http://schemas.openxmlformats.org/officeDocument/2006/relationships/image" Target="../media/image8.wmf"/><Relationship Id="rId10" Type="http://schemas.openxmlformats.org/officeDocument/2006/relationships/diagramQuickStyle" Target="../diagrams/quickStyle12.xml"/><Relationship Id="rId4" Type="http://schemas.openxmlformats.org/officeDocument/2006/relationships/package" Target="../embeddings/Microsoft_Excel____.xlsx"/><Relationship Id="rId9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10" Type="http://schemas.openxmlformats.org/officeDocument/2006/relationships/image" Target="../media/image10.wmf"/><Relationship Id="rId4" Type="http://schemas.openxmlformats.org/officeDocument/2006/relationships/diagramData" Target="../diagrams/data17.xml"/><Relationship Id="rId9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13" Type="http://schemas.openxmlformats.org/officeDocument/2006/relationships/diagramQuickStyle" Target="../diagrams/quickStyle23.xml"/><Relationship Id="rId3" Type="http://schemas.openxmlformats.org/officeDocument/2006/relationships/image" Target="../media/image16.png"/><Relationship Id="rId7" Type="http://schemas.openxmlformats.org/officeDocument/2006/relationships/diagramLayout" Target="../diagrams/layout22.xml"/><Relationship Id="rId12" Type="http://schemas.openxmlformats.org/officeDocument/2006/relationships/diagramLayout" Target="../diagrams/layout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Relationship Id="rId6" Type="http://schemas.openxmlformats.org/officeDocument/2006/relationships/diagramData" Target="../diagrams/data22.xml"/><Relationship Id="rId11" Type="http://schemas.openxmlformats.org/officeDocument/2006/relationships/diagramData" Target="../diagrams/data23.xml"/><Relationship Id="rId5" Type="http://schemas.openxmlformats.org/officeDocument/2006/relationships/image" Target="../media/image18.png"/><Relationship Id="rId15" Type="http://schemas.microsoft.com/office/2007/relationships/diagramDrawing" Target="../diagrams/drawing23.xml"/><Relationship Id="rId10" Type="http://schemas.microsoft.com/office/2007/relationships/diagramDrawing" Target="../diagrams/drawing22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22.xml"/><Relationship Id="rId14" Type="http://schemas.openxmlformats.org/officeDocument/2006/relationships/diagramColors" Target="../diagrams/colors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4" Type="http://schemas.openxmlformats.org/officeDocument/2006/relationships/image" Target="../media/image21.png"/><Relationship Id="rId9" Type="http://schemas.microsoft.com/office/2007/relationships/diagramDrawing" Target="../diagrams/drawin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3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33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6" Type="http://schemas.openxmlformats.org/officeDocument/2006/relationships/diagramLayout" Target="../diagrams/layout33.xml"/><Relationship Id="rId5" Type="http://schemas.openxmlformats.org/officeDocument/2006/relationships/diagramData" Target="../diagrams/data33.xml"/><Relationship Id="rId4" Type="http://schemas.openxmlformats.org/officeDocument/2006/relationships/image" Target="../media/image22.wmf"/><Relationship Id="rId9" Type="http://schemas.microsoft.com/office/2007/relationships/diagramDrawing" Target="../diagrams/drawing3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2.xlsx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Relationship Id="rId9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137783" y="4387935"/>
            <a:ext cx="1270661" cy="0"/>
          </a:xfrm>
          <a:prstGeom prst="line">
            <a:avLst/>
          </a:prstGeom>
          <a:noFill/>
          <a:ln w="19050">
            <a:solidFill>
              <a:srgbClr val="3F3F3F"/>
            </a:solidFill>
            <a:bevel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896940" y="4533028"/>
            <a:ext cx="35092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集团信息工程中心（</a:t>
            </a:r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HCM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与协同</a:t>
            </a:r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IT</a:t>
            </a:r>
            <a:r>
              <a:rPr lang="zh-CN" altLang="en-US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部）</a:t>
            </a:r>
            <a:endParaRPr lang="en-US" altLang="zh-CN" sz="15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  <a:p>
            <a:r>
              <a:rPr lang="en-US" altLang="zh-CN" sz="15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2017/10/16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498" y="3752604"/>
            <a:ext cx="43091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优化项目立项报告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2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193471697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2548"/>
              </p:ext>
            </p:extLst>
          </p:nvPr>
        </p:nvGraphicFramePr>
        <p:xfrm>
          <a:off x="248679" y="1550508"/>
          <a:ext cx="9370648" cy="28807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84941">
                  <a:extLst>
                    <a:ext uri="{9D8B030D-6E8A-4147-A177-3AD203B41FA5}">
                      <a16:colId xmlns:a16="http://schemas.microsoft.com/office/drawing/2014/main" val="3793841399"/>
                    </a:ext>
                  </a:extLst>
                </a:gridCol>
                <a:gridCol w="7885707">
                  <a:extLst>
                    <a:ext uri="{9D8B030D-6E8A-4147-A177-3AD203B41FA5}">
                      <a16:colId xmlns:a16="http://schemas.microsoft.com/office/drawing/2014/main" val="4034181596"/>
                    </a:ext>
                  </a:extLst>
                </a:gridCol>
              </a:tblGrid>
              <a:tr h="5761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组织范围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总裁办、集团各分公司、各业务单位、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936652"/>
                  </a:ext>
                </a:extLst>
              </a:tr>
              <a:tr h="5761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业务范围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集团各领导对流程平台期望；总裁办流程管控；集团各单位业务流程交付、变更；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项目组日常开发、运维；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30088"/>
                  </a:ext>
                </a:extLst>
              </a:tr>
              <a:tr h="5761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集团各领导，总裁办流程专员，集团各单位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运维工程师、业务部门流程对接人员、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项目组开发工程师、业务顾问、运维顾问；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02683"/>
                  </a:ext>
                </a:extLst>
              </a:tr>
              <a:tr h="5761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流程监控督办、流程配置、流程流转（转办、加签等）、流程权限授受、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平台流程开发；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338701"/>
                  </a:ext>
                </a:extLst>
              </a:tr>
              <a:tr h="5761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集成范围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PeopleSoft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ESB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0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429819" y="4551097"/>
            <a:ext cx="9248210" cy="180049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填写说明</a:t>
            </a:r>
            <a:endParaRPr lang="en-US" altLang="zh-CN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此表是对信息系统进行预定级，仅需填写蓝色底纹部分；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信息系统分级方法，请参见附件中分级指南；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信息系统对应级别的安全基线要求请参见附件；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对确认分级结果的信息系统，将按对应级别的安全基线进行检测，检测结果作为上线验收的必备项；</a:t>
            </a:r>
            <a:endParaRPr lang="en-US" altLang="zh-CN" sz="1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954D-0900-4998-BD53-3AC5D4A0AA92}" type="slidenum">
              <a:rPr lang="zh-CN" altLang="en-US" smtClean="0"/>
              <a:pPr>
                <a:defRPr/>
              </a:pPr>
              <a:t>11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18879"/>
              </p:ext>
            </p:extLst>
          </p:nvPr>
        </p:nvGraphicFramePr>
        <p:xfrm>
          <a:off x="429819" y="1346122"/>
          <a:ext cx="9248210" cy="2401041"/>
        </p:xfrm>
        <a:graphic>
          <a:graphicData uri="http://schemas.openxmlformats.org/drawingml/2006/table">
            <a:tbl>
              <a:tblPr/>
              <a:tblGrid>
                <a:gridCol w="124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2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    *</a:t>
                      </a:r>
                      <a:r>
                        <a:rPr lang="en-US" altLang="zh-CN" sz="1000" baseline="0" dirty="0" smtClean="0">
                          <a:latin typeface="+mn-ea"/>
                          <a:ea typeface="+mn-ea"/>
                        </a:rPr>
                        <a:t> * * </a:t>
                      </a:r>
                      <a:r>
                        <a:rPr lang="zh-CN" altLang="en-US" sz="1000" baseline="0" dirty="0" smtClean="0"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业务使用部门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全集团</a:t>
                      </a:r>
                      <a:endParaRPr lang="zh-CN" alt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08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承载业务和信息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业务领域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■制造    ■营销    ■研发    ■采购物流    ■管控  ■基础设施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35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主要功能和用途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集团各业务单位流程流转平台，本次优化为提升交付效率，敏捷应对变更</a:t>
                      </a:r>
                      <a:endParaRPr lang="en-US" altLang="zh-CN" sz="10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业务信息描述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□公开信息    ■秘密信息     □机密信息     □绝密信息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经理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（预分级确认）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预分级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正式分级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（信息安全负责人）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系统所包含数据的敏感程度（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系统遭受破坏后对业务的影响程度（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系统服务时段和可容忍中断时间（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系统等级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分值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级别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集团统一流程平台（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BPM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卢华坛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核心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待确认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66729"/>
              </p:ext>
            </p:extLst>
          </p:nvPr>
        </p:nvGraphicFramePr>
        <p:xfrm>
          <a:off x="6895628" y="4850494"/>
          <a:ext cx="124665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8" name="工作表" showAsIcon="1" r:id="rId4" imgW="914400" imgH="792360" progId="Excel.Sheet.12">
                  <p:embed/>
                </p:oleObj>
              </mc:Choice>
              <mc:Fallback>
                <p:oleObj name="工作表" showAsIcon="1" r:id="rId4" imgW="914400" imgH="792360" progId="Excel.Shee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5628" y="4850494"/>
                        <a:ext cx="1246653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18668" y="823948"/>
            <a:ext cx="925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信息安全分级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3068"/>
              </p:ext>
            </p:extLst>
          </p:nvPr>
        </p:nvGraphicFramePr>
        <p:xfrm>
          <a:off x="8325748" y="4850494"/>
          <a:ext cx="1352281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9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25748" y="4850494"/>
                        <a:ext cx="1352281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421137014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19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12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74609097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8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3463130346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7558" y="4976986"/>
            <a:ext cx="9198244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硬性标准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开发流程无感知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切换；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下级单位的开发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入口；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推广及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2983"/>
              </p:ext>
            </p:extLst>
          </p:nvPr>
        </p:nvGraphicFramePr>
        <p:xfrm>
          <a:off x="349840" y="1676107"/>
          <a:ext cx="932885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目标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途径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衡量标准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加快开发效率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</a:t>
                      </a:r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移植</a:t>
                      </a:r>
                      <a:r>
                        <a:rPr lang="en-US" altLang="zh-CN" sz="1200" dirty="0" smtClean="0"/>
                        <a:t>DOA</a:t>
                      </a:r>
                      <a:r>
                        <a:rPr lang="zh-CN" altLang="en-US" sz="1200" dirty="0" smtClean="0"/>
                        <a:t>成熟功能，将</a:t>
                      </a:r>
                      <a:r>
                        <a:rPr lang="en-US" altLang="zh-CN" sz="1200" dirty="0" smtClean="0"/>
                        <a:t>30%-40%</a:t>
                      </a:r>
                      <a:r>
                        <a:rPr lang="zh-CN" altLang="en-US" sz="1200" dirty="0" smtClean="0"/>
                        <a:t>开发工作通过配置实现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1.85%</a:t>
                      </a:r>
                      <a:r>
                        <a:rPr lang="zh-CN" altLang="en-US" sz="1200" dirty="0" smtClean="0"/>
                        <a:t>流程开发周期，控制在</a:t>
                      </a:r>
                      <a:r>
                        <a:rPr lang="en-US" altLang="zh-CN" sz="1200" dirty="0" smtClean="0"/>
                        <a:t>3-15</a:t>
                      </a:r>
                      <a:r>
                        <a:rPr lang="zh-CN" altLang="en-US" sz="1200" dirty="0" smtClean="0"/>
                        <a:t>工作日内；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简化逻辑跳转规则，通过配置方式取代逻辑线跳转；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变更配置化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</a:t>
                      </a:r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通过流程逻辑可配置化，实现对变更的反应更迅速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普通变更（流程节点变），变代码实现为配置实现；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增强平台稳定性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前后分离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</a:t>
                      </a:r>
                      <a:r>
                        <a:rPr lang="zh-CN" altLang="en-US" sz="1200" dirty="0" smtClean="0"/>
                        <a:t>初步实现前后端结构问题，为后端服务化做准备；</a:t>
                      </a:r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按吉利管理特点定制功能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新功能增加</a:t>
                      </a:r>
                      <a:r>
                        <a:rPr lang="en-US" altLang="zh-CN" sz="1200" dirty="0" smtClean="0"/>
                        <a:t>&amp;</a:t>
                      </a:r>
                      <a:r>
                        <a:rPr lang="zh-CN" altLang="en-US" sz="1200" dirty="0" smtClean="0"/>
                        <a:t>现有功能增强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</a:t>
                      </a:r>
                      <a:r>
                        <a:rPr lang="zh-CN" altLang="en-US" sz="1200" dirty="0" smtClean="0"/>
                        <a:t>流程增加通用例外场景功能；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移植成熟“流程代理”功能模块，实现代理配置与多级代理功能；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3.</a:t>
                      </a:r>
                      <a:r>
                        <a:rPr lang="zh-CN" altLang="en-US" sz="1200" dirty="0" smtClean="0"/>
                        <a:t>移植</a:t>
                      </a:r>
                      <a:r>
                        <a:rPr lang="en-US" altLang="zh-CN" sz="1200" dirty="0" smtClean="0"/>
                        <a:t>K2</a:t>
                      </a:r>
                      <a:r>
                        <a:rPr lang="zh-CN" altLang="en-US" sz="1200" dirty="0" smtClean="0"/>
                        <a:t>成熟加签功能；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4.</a:t>
                      </a:r>
                      <a:r>
                        <a:rPr lang="zh-CN" altLang="en-US" sz="1200" dirty="0" smtClean="0"/>
                        <a:t>实现流程督办、监控功能；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9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14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50939601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4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项目的重点与挑战及其应对策略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15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3261426836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8921"/>
              </p:ext>
            </p:extLst>
          </p:nvPr>
        </p:nvGraphicFramePr>
        <p:xfrm>
          <a:off x="324002" y="1534639"/>
          <a:ext cx="934693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应对策略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单一采购来源供应商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合同明确实施功能点；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制定科学验收付款策略；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新旧版本逻辑流程共存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在方案与合同中，要求供应商提供新旧版本流程兼容方案，并经过评审；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手机移动端逻辑兼容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同上；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手机端开发团队在项目开始时介入方案设计，保障技术方案兼容手机</a:t>
                      </a:r>
                      <a:r>
                        <a:rPr lang="en-US" altLang="zh-CN" sz="1600" dirty="0" smtClean="0"/>
                        <a:t>H5</a:t>
                      </a:r>
                      <a:r>
                        <a:rPr lang="zh-CN" altLang="en-US" sz="1600" dirty="0" smtClean="0"/>
                        <a:t>方案；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双方技术团队协调风险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要求供应商驻场实施；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定期召开沟通会议，多做技术预演；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用户体验波动风险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本期实施范围尽可能圈定在系统后台功能与架构方面；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己方技术团队同步实施性能优化策略，如增加缓存机制；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E6E5-4272-4540-A9C2-ED3BA35975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771013019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5834"/>
              </p:ext>
            </p:extLst>
          </p:nvPr>
        </p:nvGraphicFramePr>
        <p:xfrm>
          <a:off x="360607" y="1506829"/>
          <a:ext cx="9388701" cy="4669926"/>
        </p:xfrm>
        <a:graphic>
          <a:graphicData uri="http://schemas.openxmlformats.org/drawingml/2006/table">
            <a:tbl>
              <a:tblPr/>
              <a:tblGrid>
                <a:gridCol w="865318">
                  <a:extLst>
                    <a:ext uri="{9D8B030D-6E8A-4147-A177-3AD203B41FA5}">
                      <a16:colId xmlns:a16="http://schemas.microsoft.com/office/drawing/2014/main" val="1831278330"/>
                    </a:ext>
                  </a:extLst>
                </a:gridCol>
                <a:gridCol w="1481857">
                  <a:extLst>
                    <a:ext uri="{9D8B030D-6E8A-4147-A177-3AD203B41FA5}">
                      <a16:colId xmlns:a16="http://schemas.microsoft.com/office/drawing/2014/main" val="1527927589"/>
                    </a:ext>
                  </a:extLst>
                </a:gridCol>
                <a:gridCol w="1297548">
                  <a:extLst>
                    <a:ext uri="{9D8B030D-6E8A-4147-A177-3AD203B41FA5}">
                      <a16:colId xmlns:a16="http://schemas.microsoft.com/office/drawing/2014/main" val="1523692526"/>
                    </a:ext>
                  </a:extLst>
                </a:gridCol>
                <a:gridCol w="798490">
                  <a:extLst>
                    <a:ext uri="{9D8B030D-6E8A-4147-A177-3AD203B41FA5}">
                      <a16:colId xmlns:a16="http://schemas.microsoft.com/office/drawing/2014/main" val="3649082964"/>
                    </a:ext>
                  </a:extLst>
                </a:gridCol>
                <a:gridCol w="748696">
                  <a:extLst>
                    <a:ext uri="{9D8B030D-6E8A-4147-A177-3AD203B41FA5}">
                      <a16:colId xmlns:a16="http://schemas.microsoft.com/office/drawing/2014/main" val="2555744072"/>
                    </a:ext>
                  </a:extLst>
                </a:gridCol>
                <a:gridCol w="638173">
                  <a:extLst>
                    <a:ext uri="{9D8B030D-6E8A-4147-A177-3AD203B41FA5}">
                      <a16:colId xmlns:a16="http://schemas.microsoft.com/office/drawing/2014/main" val="1458040033"/>
                    </a:ext>
                  </a:extLst>
                </a:gridCol>
                <a:gridCol w="735520">
                  <a:extLst>
                    <a:ext uri="{9D8B030D-6E8A-4147-A177-3AD203B41FA5}">
                      <a16:colId xmlns:a16="http://schemas.microsoft.com/office/drawing/2014/main" val="591055530"/>
                    </a:ext>
                  </a:extLst>
                </a:gridCol>
                <a:gridCol w="735520">
                  <a:extLst>
                    <a:ext uri="{9D8B030D-6E8A-4147-A177-3AD203B41FA5}">
                      <a16:colId xmlns:a16="http://schemas.microsoft.com/office/drawing/2014/main" val="3345277631"/>
                    </a:ext>
                  </a:extLst>
                </a:gridCol>
                <a:gridCol w="681437">
                  <a:extLst>
                    <a:ext uri="{9D8B030D-6E8A-4147-A177-3AD203B41FA5}">
                      <a16:colId xmlns:a16="http://schemas.microsoft.com/office/drawing/2014/main" val="577033433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1495865686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3336302765"/>
                    </a:ext>
                  </a:extLst>
                </a:gridCol>
              </a:tblGrid>
              <a:tr h="5972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</a:p>
                  </a:txBody>
                  <a:tcPr marL="9321" marR="9321" marT="93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立项项目名称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平台优化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采购项目名称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平台优化</a:t>
                      </a:r>
                    </a:p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采购标的物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项目预算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（万元）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裴艳丽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122593"/>
                  </a:ext>
                </a:extLst>
              </a:tr>
              <a:tr h="515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采购项目介绍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平台优化，与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中国原厂沟通后，采取基于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底层接口封包的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DOA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等成熟功能，加强现有平台开发效率与管理能力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8747"/>
                  </a:ext>
                </a:extLst>
              </a:tr>
              <a:tr h="6642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紧急程度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计划到达采购时间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2017/11/27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期望定标时间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2017/11/28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期望合同流程提起时间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2017/11/29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期望到货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服务开始时间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2017/12/08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5021"/>
                  </a:ext>
                </a:extLst>
              </a:tr>
              <a:tr h="6237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相关策略</a:t>
                      </a:r>
                    </a:p>
                  </a:txBody>
                  <a:tcPr marL="9321" marR="9321" marT="93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招标方式建议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单一采购来源供应商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招标方式理由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原厂服务，优化方案基于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底层代码封装，基于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引擎自有知识产权；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35739"/>
                  </a:ext>
                </a:extLst>
              </a:tr>
              <a:tr h="7166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入围供应商选择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上海斯歌信息技术有限公司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供应商选择理由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原厂专有知识产权，且移植产品功能成熟，具有不可替代的特点（本项目二次开发源代码全部交付）。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02989"/>
                  </a:ext>
                </a:extLst>
              </a:tr>
              <a:tr h="12342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采购策略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单一采购来源供应商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93427"/>
                  </a:ext>
                </a:extLst>
              </a:tr>
              <a:tr h="31852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双方沟通结果</a:t>
                      </a:r>
                    </a:p>
                  </a:txBody>
                  <a:tcPr marL="9321" marR="9321" marT="9321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321" marR="9321" marT="93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364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61619"/>
              </p:ext>
            </p:extLst>
          </p:nvPr>
        </p:nvGraphicFramePr>
        <p:xfrm>
          <a:off x="8559207" y="4756736"/>
          <a:ext cx="1390345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3" name="工作表" showAsIcon="1" r:id="rId9" imgW="914400" imgH="828720" progId="Excel.Sheet.12">
                  <p:embed/>
                </p:oleObj>
              </mc:Choice>
              <mc:Fallback>
                <p:oleObj name="工作表" showAsIcon="1" r:id="rId9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9207" y="4756736"/>
                        <a:ext cx="1390345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17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58227380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8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图片 5">
            <a:extLst>
              <a:ext uri="{FF2B5EF4-FFF2-40B4-BE49-F238E27FC236}">
                <a16:creationId xmlns:a16="http://schemas.microsoft.com/office/drawing/2014/main" id="{81477221-512E-4BA7-AC7D-2A743875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9"/>
          <a:stretch>
            <a:fillRect/>
          </a:stretch>
        </p:blipFill>
        <p:spPr bwMode="auto">
          <a:xfrm>
            <a:off x="56373" y="1287026"/>
            <a:ext cx="2075260" cy="23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B74D6CD-E687-4C14-8EE3-2BF3E1A1956A}"/>
              </a:ext>
            </a:extLst>
          </p:cNvPr>
          <p:cNvSpPr/>
          <p:nvPr/>
        </p:nvSpPr>
        <p:spPr>
          <a:xfrm>
            <a:off x="4787641" y="1279150"/>
            <a:ext cx="2601536" cy="2355000"/>
          </a:xfrm>
          <a:prstGeom prst="rect">
            <a:avLst/>
          </a:prstGeom>
          <a:solidFill>
            <a:srgbClr val="0058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75597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srgbClr val="FFFFFF"/>
              </a:solidFill>
              <a:latin typeface="Roboto light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A9C927-4CFE-4446-A68D-35746E85FE26}"/>
              </a:ext>
            </a:extLst>
          </p:cNvPr>
          <p:cNvGrpSpPr/>
          <p:nvPr/>
        </p:nvGrpSpPr>
        <p:grpSpPr>
          <a:xfrm>
            <a:off x="2024569" y="5024630"/>
            <a:ext cx="484343" cy="484343"/>
            <a:chOff x="1189037" y="5587314"/>
            <a:chExt cx="585788" cy="585788"/>
          </a:xfrm>
        </p:grpSpPr>
        <p:sp>
          <p:nvSpPr>
            <p:cNvPr id="10" name="Oval 25">
              <a:extLst>
                <a:ext uri="{FF2B5EF4-FFF2-40B4-BE49-F238E27FC236}">
                  <a16:creationId xmlns:a16="http://schemas.microsoft.com/office/drawing/2014/main" id="{195970F0-5C9B-43C2-A1F4-C16F7B886F80}"/>
                </a:ext>
              </a:extLst>
            </p:cNvPr>
            <p:cNvSpPr/>
            <p:nvPr/>
          </p:nvSpPr>
          <p:spPr>
            <a:xfrm>
              <a:off x="1189037" y="5587314"/>
              <a:ext cx="585788" cy="585788"/>
            </a:xfrm>
            <a:prstGeom prst="ellipse">
              <a:avLst/>
            </a:prstGeom>
            <a:solidFill>
              <a:srgbClr val="FCC7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Roboto light"/>
                <a:ea typeface="+mn-ea"/>
              </a:endParaRPr>
            </a:p>
          </p:txBody>
        </p:sp>
        <p:sp>
          <p:nvSpPr>
            <p:cNvPr id="21513" name="Freeform 304">
              <a:extLst>
                <a:ext uri="{FF2B5EF4-FFF2-40B4-BE49-F238E27FC236}">
                  <a16:creationId xmlns:a16="http://schemas.microsoft.com/office/drawing/2014/main" id="{867EEBA3-0085-4963-B1B1-A3252A52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2" y="5736539"/>
              <a:ext cx="285750" cy="285750"/>
            </a:xfrm>
            <a:custGeom>
              <a:avLst/>
              <a:gdLst>
                <a:gd name="T0" fmla="*/ 2147483646 w 297"/>
                <a:gd name="T1" fmla="*/ 2147483646 h 297"/>
                <a:gd name="T2" fmla="*/ 2147483646 w 297"/>
                <a:gd name="T3" fmla="*/ 2147483646 h 297"/>
                <a:gd name="T4" fmla="*/ 2147483646 w 297"/>
                <a:gd name="T5" fmla="*/ 2147483646 h 297"/>
                <a:gd name="T6" fmla="*/ 2147483646 w 297"/>
                <a:gd name="T7" fmla="*/ 2147483646 h 297"/>
                <a:gd name="T8" fmla="*/ 2147483646 w 297"/>
                <a:gd name="T9" fmla="*/ 2147483646 h 297"/>
                <a:gd name="T10" fmla="*/ 2147483646 w 297"/>
                <a:gd name="T11" fmla="*/ 2147483646 h 297"/>
                <a:gd name="T12" fmla="*/ 2147483646 w 297"/>
                <a:gd name="T13" fmla="*/ 2147483646 h 297"/>
                <a:gd name="T14" fmla="*/ 2147483646 w 297"/>
                <a:gd name="T15" fmla="*/ 2147483646 h 297"/>
                <a:gd name="T16" fmla="*/ 2147483646 w 297"/>
                <a:gd name="T17" fmla="*/ 2147483646 h 297"/>
                <a:gd name="T18" fmla="*/ 2147483646 w 297"/>
                <a:gd name="T19" fmla="*/ 2147483646 h 297"/>
                <a:gd name="T20" fmla="*/ 2147483646 w 297"/>
                <a:gd name="T21" fmla="*/ 2147483646 h 297"/>
                <a:gd name="T22" fmla="*/ 2147483646 w 297"/>
                <a:gd name="T23" fmla="*/ 2147483646 h 297"/>
                <a:gd name="T24" fmla="*/ 2147483646 w 297"/>
                <a:gd name="T25" fmla="*/ 2147483646 h 297"/>
                <a:gd name="T26" fmla="*/ 2147483646 w 297"/>
                <a:gd name="T27" fmla="*/ 2147483646 h 297"/>
                <a:gd name="T28" fmla="*/ 2147483646 w 297"/>
                <a:gd name="T29" fmla="*/ 2147483646 h 297"/>
                <a:gd name="T30" fmla="*/ 2147483646 w 297"/>
                <a:gd name="T31" fmla="*/ 2147483646 h 297"/>
                <a:gd name="T32" fmla="*/ 2147483646 w 297"/>
                <a:gd name="T33" fmla="*/ 2147483646 h 297"/>
                <a:gd name="T34" fmla="*/ 2147483646 w 297"/>
                <a:gd name="T35" fmla="*/ 2147483646 h 297"/>
                <a:gd name="T36" fmla="*/ 2147483646 w 297"/>
                <a:gd name="T37" fmla="*/ 2147483646 h 2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97" h="297">
                  <a:moveTo>
                    <a:pt x="293" y="232"/>
                  </a:moveTo>
                  <a:cubicBezTo>
                    <a:pt x="230" y="195"/>
                    <a:pt x="230" y="195"/>
                    <a:pt x="230" y="195"/>
                  </a:cubicBezTo>
                  <a:cubicBezTo>
                    <a:pt x="227" y="193"/>
                    <a:pt x="222" y="194"/>
                    <a:pt x="220" y="196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198" y="217"/>
                    <a:pt x="193" y="220"/>
                    <a:pt x="190" y="220"/>
                  </a:cubicBezTo>
                  <a:cubicBezTo>
                    <a:pt x="190" y="220"/>
                    <a:pt x="166" y="220"/>
                    <a:pt x="122" y="176"/>
                  </a:cubicBezTo>
                  <a:cubicBezTo>
                    <a:pt x="77" y="132"/>
                    <a:pt x="78" y="108"/>
                    <a:pt x="78" y="108"/>
                  </a:cubicBezTo>
                  <a:cubicBezTo>
                    <a:pt x="78" y="104"/>
                    <a:pt x="80" y="99"/>
                    <a:pt x="82" y="96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01" y="78"/>
                    <a:pt x="102" y="73"/>
                    <a:pt x="100" y="7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1"/>
                    <a:pt x="60" y="0"/>
                    <a:pt x="58" y="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8"/>
                    <a:pt x="9" y="53"/>
                    <a:pt x="9" y="57"/>
                  </a:cubicBezTo>
                  <a:cubicBezTo>
                    <a:pt x="9" y="57"/>
                    <a:pt x="0" y="120"/>
                    <a:pt x="89" y="209"/>
                  </a:cubicBezTo>
                  <a:cubicBezTo>
                    <a:pt x="177" y="297"/>
                    <a:pt x="240" y="288"/>
                    <a:pt x="240" y="288"/>
                  </a:cubicBezTo>
                  <a:cubicBezTo>
                    <a:pt x="244" y="288"/>
                    <a:pt x="249" y="285"/>
                    <a:pt x="252" y="283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7" y="237"/>
                    <a:pt x="297" y="233"/>
                    <a:pt x="293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19AEB4-DD4A-4C89-808F-7594C105C672}"/>
              </a:ext>
            </a:extLst>
          </p:cNvPr>
          <p:cNvGrpSpPr/>
          <p:nvPr/>
        </p:nvGrpSpPr>
        <p:grpSpPr>
          <a:xfrm>
            <a:off x="2024569" y="4342088"/>
            <a:ext cx="484343" cy="484343"/>
            <a:chOff x="1189037" y="4761814"/>
            <a:chExt cx="585788" cy="585788"/>
          </a:xfrm>
        </p:grpSpPr>
        <p:sp>
          <p:nvSpPr>
            <p:cNvPr id="9" name="Oval 22">
              <a:extLst>
                <a:ext uri="{FF2B5EF4-FFF2-40B4-BE49-F238E27FC236}">
                  <a16:creationId xmlns:a16="http://schemas.microsoft.com/office/drawing/2014/main" id="{FAEC352E-A0DC-4D06-A475-EDF77A9B4D31}"/>
                </a:ext>
              </a:extLst>
            </p:cNvPr>
            <p:cNvSpPr/>
            <p:nvPr/>
          </p:nvSpPr>
          <p:spPr>
            <a:xfrm>
              <a:off x="1189037" y="4761814"/>
              <a:ext cx="585788" cy="585788"/>
            </a:xfrm>
            <a:prstGeom prst="ellipse">
              <a:avLst/>
            </a:prstGeom>
            <a:solidFill>
              <a:srgbClr val="005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FontAwesome" pitchFamily="2" charset="0"/>
                <a:ea typeface="+mn-ea"/>
              </a:endParaRPr>
            </a:p>
          </p:txBody>
        </p:sp>
        <p:sp>
          <p:nvSpPr>
            <p:cNvPr id="21514" name="Freeform 451">
              <a:extLst>
                <a:ext uri="{FF2B5EF4-FFF2-40B4-BE49-F238E27FC236}">
                  <a16:creationId xmlns:a16="http://schemas.microsoft.com/office/drawing/2014/main" id="{522BD4E8-C479-467A-B964-C3D7DD536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612" y="4912627"/>
              <a:ext cx="274638" cy="276225"/>
            </a:xfrm>
            <a:custGeom>
              <a:avLst/>
              <a:gdLst>
                <a:gd name="T0" fmla="*/ 2147483646 w 287"/>
                <a:gd name="T1" fmla="*/ 2147483646 h 288"/>
                <a:gd name="T2" fmla="*/ 2147483646 w 287"/>
                <a:gd name="T3" fmla="*/ 2147483646 h 288"/>
                <a:gd name="T4" fmla="*/ 2147483646 w 287"/>
                <a:gd name="T5" fmla="*/ 2147483646 h 288"/>
                <a:gd name="T6" fmla="*/ 2147483646 w 287"/>
                <a:gd name="T7" fmla="*/ 2147483646 h 288"/>
                <a:gd name="T8" fmla="*/ 2147483646 w 287"/>
                <a:gd name="T9" fmla="*/ 0 h 288"/>
                <a:gd name="T10" fmla="*/ 2147483646 w 287"/>
                <a:gd name="T11" fmla="*/ 2147483646 h 288"/>
                <a:gd name="T12" fmla="*/ 2147483646 w 287"/>
                <a:gd name="T13" fmla="*/ 2147483646 h 288"/>
                <a:gd name="T14" fmla="*/ 2147483646 w 287"/>
                <a:gd name="T15" fmla="*/ 2147483646 h 288"/>
                <a:gd name="T16" fmla="*/ 2147483646 w 287"/>
                <a:gd name="T17" fmla="*/ 2147483646 h 288"/>
                <a:gd name="T18" fmla="*/ 0 w 287"/>
                <a:gd name="T19" fmla="*/ 2147483646 h 288"/>
                <a:gd name="T20" fmla="*/ 2147483646 w 287"/>
                <a:gd name="T21" fmla="*/ 2147483646 h 288"/>
                <a:gd name="T22" fmla="*/ 2147483646 w 287"/>
                <a:gd name="T23" fmla="*/ 2147483646 h 288"/>
                <a:gd name="T24" fmla="*/ 2147483646 w 287"/>
                <a:gd name="T25" fmla="*/ 2147483646 h 288"/>
                <a:gd name="T26" fmla="*/ 2147483646 w 287"/>
                <a:gd name="T27" fmla="*/ 2147483646 h 288"/>
                <a:gd name="T28" fmla="*/ 2147483646 w 287"/>
                <a:gd name="T29" fmla="*/ 2147483646 h 288"/>
                <a:gd name="T30" fmla="*/ 2147483646 w 287"/>
                <a:gd name="T31" fmla="*/ 2147483646 h 288"/>
                <a:gd name="T32" fmla="*/ 2147483646 w 287"/>
                <a:gd name="T33" fmla="*/ 2147483646 h 288"/>
                <a:gd name="T34" fmla="*/ 2147483646 w 287"/>
                <a:gd name="T35" fmla="*/ 2147483646 h 288"/>
                <a:gd name="T36" fmla="*/ 2147483646 w 287"/>
                <a:gd name="T37" fmla="*/ 2147483646 h 288"/>
                <a:gd name="T38" fmla="*/ 2147483646 w 287"/>
                <a:gd name="T39" fmla="*/ 2147483646 h 288"/>
                <a:gd name="T40" fmla="*/ 2147483646 w 287"/>
                <a:gd name="T41" fmla="*/ 2147483646 h 288"/>
                <a:gd name="T42" fmla="*/ 2147483646 w 287"/>
                <a:gd name="T43" fmla="*/ 2147483646 h 28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5" name="矩形 12">
            <a:extLst>
              <a:ext uri="{FF2B5EF4-FFF2-40B4-BE49-F238E27FC236}">
                <a16:creationId xmlns:a16="http://schemas.microsoft.com/office/drawing/2014/main" id="{C47DD2FA-A4DA-4610-8C69-ACA21BDF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093" y="1802870"/>
            <a:ext cx="2110631" cy="8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36258" indent="-236258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现有架构确实符合前后分离模式</a:t>
            </a:r>
            <a:endParaRPr lang="en-US" altLang="zh-CN" sz="11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36258" indent="-236258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仅有部分页面未完全前后分离，工作量较小</a:t>
            </a:r>
            <a:endParaRPr lang="en-US" altLang="zh-CN" sz="11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TextBox 13">
            <a:extLst>
              <a:ext uri="{FF2B5EF4-FFF2-40B4-BE49-F238E27FC236}">
                <a16:creationId xmlns:a16="http://schemas.microsoft.com/office/drawing/2014/main" id="{3E0D5EF8-1CE3-4664-9358-604AAF12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348" y="1533791"/>
            <a:ext cx="193212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323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</a:t>
            </a:r>
            <a:r>
              <a:rPr lang="zh-CN" altLang="en-US" sz="1323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分离（</a:t>
            </a:r>
            <a:r>
              <a:rPr lang="en-US" altLang="zh-CN" sz="1323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MVC</a:t>
            </a:r>
            <a:r>
              <a:rPr lang="zh-CN" altLang="en-US" sz="1323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模式）</a:t>
            </a:r>
            <a:endParaRPr lang="en-US" altLang="zh-CN" sz="1323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7" name="矩形 14">
            <a:extLst>
              <a:ext uri="{FF2B5EF4-FFF2-40B4-BE49-F238E27FC236}">
                <a16:creationId xmlns:a16="http://schemas.microsoft.com/office/drawing/2014/main" id="{6E76B3BB-09F8-4759-BBCE-615F5DAE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318" y="1802870"/>
            <a:ext cx="2111943" cy="64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目前的平台架构设计方面完全没有这方面的考虑，即无服务化的基因</a:t>
            </a:r>
            <a:endParaRPr lang="en-US" altLang="zh-CN" sz="11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>
            <a:extLst>
              <a:ext uri="{FF2B5EF4-FFF2-40B4-BE49-F238E27FC236}">
                <a16:creationId xmlns:a16="http://schemas.microsoft.com/office/drawing/2014/main" id="{BBDB787C-494A-4ADE-BFB1-71AF7101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568" y="1533791"/>
            <a:ext cx="1933432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323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现平台向服务化发展</a:t>
            </a:r>
            <a:endParaRPr lang="en-US" altLang="zh-CN" sz="1323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20" name="TextBox 13">
            <a:extLst>
              <a:ext uri="{FF2B5EF4-FFF2-40B4-BE49-F238E27FC236}">
                <a16:creationId xmlns:a16="http://schemas.microsoft.com/office/drawing/2014/main" id="{E212B393-7ACD-49EB-8917-C60105F2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38" y="3884866"/>
            <a:ext cx="286799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现状改善涉及的工作内容（</a:t>
            </a: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21</a:t>
            </a:r>
            <a:r>
              <a:rPr lang="zh-CN" altLang="en-US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）：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21" name="TextBox 13">
            <a:extLst>
              <a:ext uri="{FF2B5EF4-FFF2-40B4-BE49-F238E27FC236}">
                <a16:creationId xmlns:a16="http://schemas.microsoft.com/office/drawing/2014/main" id="{5A764F70-427F-4477-9E3C-84BAF089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545" y="4468847"/>
            <a:ext cx="161447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323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功能移植相关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23" name="TextBox 13">
            <a:extLst>
              <a:ext uri="{FF2B5EF4-FFF2-40B4-BE49-F238E27FC236}">
                <a16:creationId xmlns:a16="http://schemas.microsoft.com/office/drawing/2014/main" id="{1F4CFF1D-25A0-460D-9231-4AE7468C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545" y="5159761"/>
            <a:ext cx="1806479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323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移植功能的增强相关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F958B357-A345-49C7-8AA6-B6229A866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15" y="948078"/>
            <a:ext cx="833489" cy="83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CBFBFFFD-AB37-4783-BD24-E3A4B3B731DC}"/>
              </a:ext>
            </a:extLst>
          </p:cNvPr>
          <p:cNvSpPr/>
          <p:nvPr/>
        </p:nvSpPr>
        <p:spPr>
          <a:xfrm>
            <a:off x="2161822" y="1279150"/>
            <a:ext cx="2601536" cy="2355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75597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srgbClr val="FFFFFF"/>
              </a:solidFill>
              <a:latin typeface="Roboto light"/>
              <a:ea typeface="+mn-ea"/>
            </a:endParaRPr>
          </a:p>
        </p:txBody>
      </p:sp>
      <p:sp>
        <p:nvSpPr>
          <p:cNvPr id="24" name="矩形 12">
            <a:extLst>
              <a:ext uri="{FF2B5EF4-FFF2-40B4-BE49-F238E27FC236}">
                <a16:creationId xmlns:a16="http://schemas.microsoft.com/office/drawing/2014/main" id="{452512AF-32F2-4971-BB48-D22EB7E3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74" y="1802870"/>
            <a:ext cx="2110631" cy="178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36258" indent="-236258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解决开发周期长最关键的是</a:t>
            </a:r>
            <a:endParaRPr lang="en-US" altLang="zh-CN" sz="11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表单开发：编码</a:t>
            </a:r>
            <a:r>
              <a:rPr lang="en-US" altLang="zh-CN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生成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流程逻辑：编码</a:t>
            </a:r>
            <a:r>
              <a:rPr lang="en-US" altLang="zh-CN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逻辑变更：编码</a:t>
            </a:r>
            <a:r>
              <a:rPr lang="en-US" altLang="zh-CN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36258" indent="-236258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解决性能慢最关键的是</a:t>
            </a:r>
            <a:endParaRPr lang="en-US" altLang="zh-CN" sz="11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提升逻辑运算的性能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36258" indent="-236258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1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解决不稳定最关键的是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频繁发布</a:t>
            </a:r>
            <a:r>
              <a:rPr lang="en-US" altLang="zh-CN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少发布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50529"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8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使用成熟的功能组件</a:t>
            </a:r>
            <a:endParaRPr lang="en-US" altLang="zh-CN" sz="82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6FF4FDA2-B8C7-4EEB-9371-BB4C55EB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29" y="1533791"/>
            <a:ext cx="193212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323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现状改善</a:t>
            </a:r>
            <a:endParaRPr lang="en-US" altLang="zh-CN" sz="1323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图片 6">
            <a:extLst>
              <a:ext uri="{FF2B5EF4-FFF2-40B4-BE49-F238E27FC236}">
                <a16:creationId xmlns:a16="http://schemas.microsoft.com/office/drawing/2014/main" id="{A0A9C01A-38EB-4611-87E4-23587BF43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95" y="948078"/>
            <a:ext cx="833489" cy="83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CD7CEAB-1833-4434-A708-CE39C39B64F2}"/>
              </a:ext>
            </a:extLst>
          </p:cNvPr>
          <p:cNvGrpSpPr/>
          <p:nvPr/>
        </p:nvGrpSpPr>
        <p:grpSpPr>
          <a:xfrm>
            <a:off x="5335267" y="5024630"/>
            <a:ext cx="484343" cy="484343"/>
            <a:chOff x="3681412" y="4786420"/>
            <a:chExt cx="585788" cy="585788"/>
          </a:xfrm>
        </p:grpSpPr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DEB44FB8-0AB9-4EAF-8ABA-7A3747F6FB25}"/>
                </a:ext>
              </a:extLst>
            </p:cNvPr>
            <p:cNvSpPr/>
            <p:nvPr/>
          </p:nvSpPr>
          <p:spPr>
            <a:xfrm>
              <a:off x="3681412" y="4786420"/>
              <a:ext cx="585788" cy="585788"/>
            </a:xfrm>
            <a:prstGeom prst="ellipse">
              <a:avLst/>
            </a:prstGeom>
            <a:solidFill>
              <a:srgbClr val="005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FontAwesome" pitchFamily="2" charset="0"/>
                <a:ea typeface="+mn-ea"/>
              </a:endParaRPr>
            </a:p>
          </p:txBody>
        </p:sp>
        <p:sp>
          <p:nvSpPr>
            <p:cNvPr id="44" name="Freeform 203">
              <a:extLst>
                <a:ext uri="{FF2B5EF4-FFF2-40B4-BE49-F238E27FC236}">
                  <a16:creationId xmlns:a16="http://schemas.microsoft.com/office/drawing/2014/main" id="{AA71809C-E907-4D43-BA2A-B9CF9909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318" y="4975573"/>
              <a:ext cx="307975" cy="185611"/>
            </a:xfrm>
            <a:custGeom>
              <a:avLst/>
              <a:gdLst>
                <a:gd name="T0" fmla="*/ 2147483646 w 288"/>
                <a:gd name="T1" fmla="*/ 2147483646 h 200"/>
                <a:gd name="T2" fmla="*/ 2147483646 w 288"/>
                <a:gd name="T3" fmla="*/ 2147483646 h 200"/>
                <a:gd name="T4" fmla="*/ 2147483646 w 288"/>
                <a:gd name="T5" fmla="*/ 0 h 200"/>
                <a:gd name="T6" fmla="*/ 2147483646 w 288"/>
                <a:gd name="T7" fmla="*/ 2147483646 h 200"/>
                <a:gd name="T8" fmla="*/ 2147483646 w 288"/>
                <a:gd name="T9" fmla="*/ 2147483646 h 200"/>
                <a:gd name="T10" fmla="*/ 2147483646 w 288"/>
                <a:gd name="T11" fmla="*/ 2147483646 h 200"/>
                <a:gd name="T12" fmla="*/ 2147483646 w 288"/>
                <a:gd name="T13" fmla="*/ 2147483646 h 200"/>
                <a:gd name="T14" fmla="*/ 0 w 288"/>
                <a:gd name="T15" fmla="*/ 2147483646 h 200"/>
                <a:gd name="T16" fmla="*/ 2147483646 w 288"/>
                <a:gd name="T17" fmla="*/ 2147483646 h 200"/>
                <a:gd name="T18" fmla="*/ 2147483646 w 288"/>
                <a:gd name="T19" fmla="*/ 2147483646 h 200"/>
                <a:gd name="T20" fmla="*/ 2147483646 w 288"/>
                <a:gd name="T21" fmla="*/ 2147483646 h 200"/>
                <a:gd name="T22" fmla="*/ 2147483646 w 288"/>
                <a:gd name="T23" fmla="*/ 2147483646 h 200"/>
                <a:gd name="T24" fmla="*/ 2147483646 w 288"/>
                <a:gd name="T25" fmla="*/ 2147483646 h 200"/>
                <a:gd name="T26" fmla="*/ 2147483646 w 288"/>
                <a:gd name="T27" fmla="*/ 2147483646 h 200"/>
                <a:gd name="T28" fmla="*/ 2147483646 w 288"/>
                <a:gd name="T29" fmla="*/ 2147483646 h 200"/>
                <a:gd name="T30" fmla="*/ 2147483646 w 288"/>
                <a:gd name="T31" fmla="*/ 2147483646 h 200"/>
                <a:gd name="T32" fmla="*/ 2147483646 w 288"/>
                <a:gd name="T33" fmla="*/ 2147483646 h 2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8" h="200">
                  <a:moveTo>
                    <a:pt x="253" y="91"/>
                  </a:moveTo>
                  <a:cubicBezTo>
                    <a:pt x="253" y="89"/>
                    <a:pt x="253" y="88"/>
                    <a:pt x="253" y="86"/>
                  </a:cubicBezTo>
                  <a:cubicBezTo>
                    <a:pt x="253" y="38"/>
                    <a:pt x="215" y="0"/>
                    <a:pt x="167" y="0"/>
                  </a:cubicBezTo>
                  <a:cubicBezTo>
                    <a:pt x="133" y="0"/>
                    <a:pt x="104" y="20"/>
                    <a:pt x="90" y="49"/>
                  </a:cubicBezTo>
                  <a:cubicBezTo>
                    <a:pt x="83" y="44"/>
                    <a:pt x="75" y="41"/>
                    <a:pt x="66" y="41"/>
                  </a:cubicBezTo>
                  <a:cubicBezTo>
                    <a:pt x="44" y="41"/>
                    <a:pt x="26" y="58"/>
                    <a:pt x="26" y="80"/>
                  </a:cubicBezTo>
                  <a:cubicBezTo>
                    <a:pt x="26" y="84"/>
                    <a:pt x="27" y="88"/>
                    <a:pt x="28" y="92"/>
                  </a:cubicBezTo>
                  <a:cubicBezTo>
                    <a:pt x="11" y="102"/>
                    <a:pt x="0" y="121"/>
                    <a:pt x="0" y="142"/>
                  </a:cubicBezTo>
                  <a:cubicBezTo>
                    <a:pt x="0" y="174"/>
                    <a:pt x="25" y="199"/>
                    <a:pt x="57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7" y="200"/>
                    <a:pt x="58" y="200"/>
                    <a:pt x="58" y="200"/>
                  </a:cubicBezTo>
                  <a:cubicBezTo>
                    <a:pt x="58" y="200"/>
                    <a:pt x="58" y="200"/>
                    <a:pt x="58" y="200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9" y="200"/>
                    <a:pt x="230" y="200"/>
                    <a:pt x="231" y="200"/>
                  </a:cubicBezTo>
                  <a:cubicBezTo>
                    <a:pt x="262" y="200"/>
                    <a:pt x="288" y="175"/>
                    <a:pt x="288" y="143"/>
                  </a:cubicBezTo>
                  <a:cubicBezTo>
                    <a:pt x="288" y="120"/>
                    <a:pt x="273" y="99"/>
                    <a:pt x="253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288EA5-3F3A-40AA-972A-3E7F501ABA59}"/>
              </a:ext>
            </a:extLst>
          </p:cNvPr>
          <p:cNvGrpSpPr/>
          <p:nvPr/>
        </p:nvGrpSpPr>
        <p:grpSpPr>
          <a:xfrm>
            <a:off x="5335267" y="4333278"/>
            <a:ext cx="484343" cy="484343"/>
            <a:chOff x="4144855" y="5629840"/>
            <a:chExt cx="585788" cy="585788"/>
          </a:xfrm>
        </p:grpSpPr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A3191FDE-0294-4AC4-8F1D-21ABD68EC29B}"/>
                </a:ext>
              </a:extLst>
            </p:cNvPr>
            <p:cNvSpPr/>
            <p:nvPr/>
          </p:nvSpPr>
          <p:spPr>
            <a:xfrm>
              <a:off x="4144855" y="5629840"/>
              <a:ext cx="585788" cy="585788"/>
            </a:xfrm>
            <a:prstGeom prst="ellipse">
              <a:avLst/>
            </a:prstGeom>
            <a:solidFill>
              <a:srgbClr val="FCC7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Roboto light"/>
                <a:ea typeface="+mn-ea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5B006E9-6C47-49E9-9F25-A031EA9E35D5}"/>
                </a:ext>
              </a:extLst>
            </p:cNvPr>
            <p:cNvGrpSpPr/>
            <p:nvPr/>
          </p:nvGrpSpPr>
          <p:grpSpPr>
            <a:xfrm>
              <a:off x="4291805" y="5805705"/>
              <a:ext cx="271009" cy="282586"/>
              <a:chOff x="8193088" y="6365876"/>
              <a:chExt cx="119062" cy="204788"/>
            </a:xfrm>
            <a:solidFill>
              <a:schemeClr val="bg1"/>
            </a:solidFill>
          </p:grpSpPr>
          <p:sp>
            <p:nvSpPr>
              <p:cNvPr id="47" name="Freeform 561">
                <a:extLst>
                  <a:ext uri="{FF2B5EF4-FFF2-40B4-BE49-F238E27FC236}">
                    <a16:creationId xmlns:a16="http://schemas.microsoft.com/office/drawing/2014/main" id="{2EF803CD-A3CF-4A34-B14D-20F3CE94DE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088" y="6365876"/>
                <a:ext cx="119062" cy="163513"/>
              </a:xfrm>
              <a:custGeom>
                <a:avLst/>
                <a:gdLst>
                  <a:gd name="T0" fmla="*/ 86 w 170"/>
                  <a:gd name="T1" fmla="*/ 0 h 230"/>
                  <a:gd name="T2" fmla="*/ 85 w 170"/>
                  <a:gd name="T3" fmla="*/ 0 h 230"/>
                  <a:gd name="T4" fmla="*/ 84 w 170"/>
                  <a:gd name="T5" fmla="*/ 0 h 230"/>
                  <a:gd name="T6" fmla="*/ 0 w 170"/>
                  <a:gd name="T7" fmla="*/ 96 h 230"/>
                  <a:gd name="T8" fmla="*/ 50 w 170"/>
                  <a:gd name="T9" fmla="*/ 230 h 230"/>
                  <a:gd name="T10" fmla="*/ 120 w 170"/>
                  <a:gd name="T11" fmla="*/ 230 h 230"/>
                  <a:gd name="T12" fmla="*/ 170 w 170"/>
                  <a:gd name="T13" fmla="*/ 96 h 230"/>
                  <a:gd name="T14" fmla="*/ 86 w 170"/>
                  <a:gd name="T15" fmla="*/ 0 h 230"/>
                  <a:gd name="T16" fmla="*/ 105 w 170"/>
                  <a:gd name="T17" fmla="*/ 210 h 230"/>
                  <a:gd name="T18" fmla="*/ 97 w 170"/>
                  <a:gd name="T19" fmla="*/ 210 h 230"/>
                  <a:gd name="T20" fmla="*/ 97 w 170"/>
                  <a:gd name="T21" fmla="*/ 159 h 230"/>
                  <a:gd name="T22" fmla="*/ 73 w 170"/>
                  <a:gd name="T23" fmla="*/ 159 h 230"/>
                  <a:gd name="T24" fmla="*/ 73 w 170"/>
                  <a:gd name="T25" fmla="*/ 210 h 230"/>
                  <a:gd name="T26" fmla="*/ 65 w 170"/>
                  <a:gd name="T27" fmla="*/ 210 h 230"/>
                  <a:gd name="T28" fmla="*/ 49 w 170"/>
                  <a:gd name="T29" fmla="*/ 176 h 230"/>
                  <a:gd name="T30" fmla="*/ 20 w 170"/>
                  <a:gd name="T31" fmla="*/ 96 h 230"/>
                  <a:gd name="T32" fmla="*/ 49 w 170"/>
                  <a:gd name="T33" fmla="*/ 30 h 230"/>
                  <a:gd name="T34" fmla="*/ 84 w 170"/>
                  <a:gd name="T35" fmla="*/ 20 h 230"/>
                  <a:gd name="T36" fmla="*/ 84 w 170"/>
                  <a:gd name="T37" fmla="*/ 20 h 230"/>
                  <a:gd name="T38" fmla="*/ 85 w 170"/>
                  <a:gd name="T39" fmla="*/ 20 h 230"/>
                  <a:gd name="T40" fmla="*/ 86 w 170"/>
                  <a:gd name="T41" fmla="*/ 20 h 230"/>
                  <a:gd name="T42" fmla="*/ 86 w 170"/>
                  <a:gd name="T43" fmla="*/ 20 h 230"/>
                  <a:gd name="T44" fmla="*/ 121 w 170"/>
                  <a:gd name="T45" fmla="*/ 30 h 230"/>
                  <a:gd name="T46" fmla="*/ 150 w 170"/>
                  <a:gd name="T47" fmla="*/ 96 h 230"/>
                  <a:gd name="T48" fmla="*/ 121 w 170"/>
                  <a:gd name="T49" fmla="*/ 176 h 230"/>
                  <a:gd name="T50" fmla="*/ 105 w 170"/>
                  <a:gd name="T51" fmla="*/ 21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0" h="230">
                    <a:moveTo>
                      <a:pt x="86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74" y="0"/>
                      <a:pt x="0" y="3"/>
                      <a:pt x="0" y="96"/>
                    </a:cubicBezTo>
                    <a:cubicBezTo>
                      <a:pt x="0" y="136"/>
                      <a:pt x="50" y="210"/>
                      <a:pt x="50" y="230"/>
                    </a:cubicBezTo>
                    <a:cubicBezTo>
                      <a:pt x="120" y="230"/>
                      <a:pt x="120" y="230"/>
                      <a:pt x="120" y="230"/>
                    </a:cubicBezTo>
                    <a:cubicBezTo>
                      <a:pt x="120" y="210"/>
                      <a:pt x="170" y="136"/>
                      <a:pt x="170" y="96"/>
                    </a:cubicBezTo>
                    <a:cubicBezTo>
                      <a:pt x="170" y="3"/>
                      <a:pt x="96" y="0"/>
                      <a:pt x="86" y="0"/>
                    </a:cubicBezTo>
                    <a:close/>
                    <a:moveTo>
                      <a:pt x="105" y="210"/>
                    </a:moveTo>
                    <a:cubicBezTo>
                      <a:pt x="97" y="210"/>
                      <a:pt x="97" y="210"/>
                      <a:pt x="97" y="210"/>
                    </a:cubicBezTo>
                    <a:cubicBezTo>
                      <a:pt x="97" y="159"/>
                      <a:pt x="97" y="159"/>
                      <a:pt x="97" y="159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65" y="210"/>
                      <a:pt x="65" y="210"/>
                      <a:pt x="65" y="210"/>
                    </a:cubicBezTo>
                    <a:cubicBezTo>
                      <a:pt x="62" y="201"/>
                      <a:pt x="56" y="190"/>
                      <a:pt x="49" y="176"/>
                    </a:cubicBezTo>
                    <a:cubicBezTo>
                      <a:pt x="37" y="150"/>
                      <a:pt x="20" y="115"/>
                      <a:pt x="20" y="96"/>
                    </a:cubicBezTo>
                    <a:cubicBezTo>
                      <a:pt x="20" y="64"/>
                      <a:pt x="30" y="42"/>
                      <a:pt x="49" y="30"/>
                    </a:cubicBezTo>
                    <a:cubicBezTo>
                      <a:pt x="65" y="20"/>
                      <a:pt x="82" y="20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8" y="20"/>
                      <a:pt x="105" y="20"/>
                      <a:pt x="121" y="30"/>
                    </a:cubicBezTo>
                    <a:cubicBezTo>
                      <a:pt x="140" y="42"/>
                      <a:pt x="150" y="64"/>
                      <a:pt x="150" y="96"/>
                    </a:cubicBezTo>
                    <a:cubicBezTo>
                      <a:pt x="150" y="115"/>
                      <a:pt x="133" y="150"/>
                      <a:pt x="121" y="176"/>
                    </a:cubicBezTo>
                    <a:cubicBezTo>
                      <a:pt x="114" y="190"/>
                      <a:pt x="108" y="201"/>
                      <a:pt x="105" y="2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Rectangle 562">
                <a:extLst>
                  <a:ext uri="{FF2B5EF4-FFF2-40B4-BE49-F238E27FC236}">
                    <a16:creationId xmlns:a16="http://schemas.microsoft.com/office/drawing/2014/main" id="{3C97A577-1F5B-453D-85C5-22ACA46A7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013" y="6535738"/>
                <a:ext cx="49212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Rectangle 563">
                <a:extLst>
                  <a:ext uri="{FF2B5EF4-FFF2-40B4-BE49-F238E27FC236}">
                    <a16:creationId xmlns:a16="http://schemas.microsoft.com/office/drawing/2014/main" id="{DFCAC1CA-BDDF-4103-B960-471F775A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0713" y="6556376"/>
                <a:ext cx="254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4" name="TextBox 13">
            <a:extLst>
              <a:ext uri="{FF2B5EF4-FFF2-40B4-BE49-F238E27FC236}">
                <a16:creationId xmlns:a16="http://schemas.microsoft.com/office/drawing/2014/main" id="{A128A95B-12AD-4A71-B011-E2CAF4E7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112" y="4491301"/>
            <a:ext cx="161447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与现平台集成相关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40953B2E-3BBE-4DA7-B812-F1740D1D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460" y="5165011"/>
            <a:ext cx="1861898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流程开发标准</a:t>
            </a:r>
            <a:r>
              <a:rPr lang="en-US" altLang="zh-CN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2.0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图示 37"/>
          <p:cNvGraphicFramePr/>
          <p:nvPr>
            <p:extLst>
              <p:ext uri="{D42A27DB-BD31-4B8C-83A1-F6EECF244321}">
                <p14:modId xmlns:p14="http://schemas.microsoft.com/office/powerpoint/2010/main" val="1184741547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03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4899438" y="3597176"/>
            <a:ext cx="4313667" cy="1812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899439" y="1653871"/>
            <a:ext cx="4313667" cy="1812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37845" y="3597176"/>
            <a:ext cx="4313667" cy="1812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7846" y="1653871"/>
            <a:ext cx="4313667" cy="1812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1354815146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224A119-B810-4039-820E-5B20F8A69525}"/>
              </a:ext>
            </a:extLst>
          </p:cNvPr>
          <p:cNvSpPr/>
          <p:nvPr/>
        </p:nvSpPr>
        <p:spPr>
          <a:xfrm>
            <a:off x="337846" y="1858645"/>
            <a:ext cx="40353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【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功能移植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】</a:t>
            </a: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DOA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整套功能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、条件代理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、流程督办</a:t>
            </a:r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监控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、加签功能增强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版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流程建模无线化配套封装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5099" y="1858645"/>
            <a:ext cx="5038725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【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迁移功能增强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】</a:t>
            </a: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、DOA增加配置同步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、DOA路径配置中增加特殊跳过规则的配置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、DOA增加例外处理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DOA节点定义增强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DOA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定义获取、逻辑运算、数据获取对应方法的服务化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189" y="3656502"/>
            <a:ext cx="4029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【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现平台集成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】</a:t>
            </a:r>
          </a:p>
          <a:p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1、DOA跟现有的人员组织架构数据结构集成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、DOA与现有简易流程图集成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、DOA节点信息的过滤条件与吉利的现有的“流程方法管理”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整合（节点审批人跳转）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、条件代理的规则扩展与吉利的现有的“流程方法管理”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整合（组织层级）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、条件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代理规则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应用与现有取待办逻辑</a:t>
            </a:r>
            <a:r>
              <a:rPr lang="zh-CN" altLang="en-US" sz="12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整合（技术逻辑）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、加签增强版涉及的流程配置、任务详情界面调整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55099" y="3656502"/>
            <a:ext cx="50387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【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流程开发标准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2.0】</a:t>
            </a: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DOA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应用范例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、条件代理应用范例</a:t>
            </a:r>
            <a:endParaRPr lang="en-US" altLang="zh-CN" sz="1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sz="1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、流程建模应用范例</a:t>
            </a:r>
          </a:p>
        </p:txBody>
      </p:sp>
    </p:spTree>
    <p:extLst>
      <p:ext uri="{BB962C8B-B14F-4D97-AF65-F5344CB8AC3E}">
        <p14:creationId xmlns:p14="http://schemas.microsoft.com/office/powerpoint/2010/main" val="24387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2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30410813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4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819AEB4-DD4A-4C89-808F-7594C105C672}"/>
              </a:ext>
            </a:extLst>
          </p:cNvPr>
          <p:cNvGrpSpPr/>
          <p:nvPr/>
        </p:nvGrpSpPr>
        <p:grpSpPr>
          <a:xfrm>
            <a:off x="391569" y="1114838"/>
            <a:ext cx="484343" cy="484343"/>
            <a:chOff x="1189037" y="4761814"/>
            <a:chExt cx="585788" cy="585788"/>
          </a:xfrm>
        </p:grpSpPr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AEC352E-A0DC-4D06-A475-EDF77A9B4D31}"/>
                </a:ext>
              </a:extLst>
            </p:cNvPr>
            <p:cNvSpPr/>
            <p:nvPr/>
          </p:nvSpPr>
          <p:spPr>
            <a:xfrm>
              <a:off x="1189037" y="4761814"/>
              <a:ext cx="585788" cy="585788"/>
            </a:xfrm>
            <a:prstGeom prst="ellipse">
              <a:avLst/>
            </a:prstGeom>
            <a:solidFill>
              <a:srgbClr val="005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FontAwesome" pitchFamily="2" charset="0"/>
                <a:ea typeface="+mn-ea"/>
              </a:endParaRPr>
            </a:p>
          </p:txBody>
        </p:sp>
        <p:sp>
          <p:nvSpPr>
            <p:cNvPr id="39" name="Freeform 451">
              <a:extLst>
                <a:ext uri="{FF2B5EF4-FFF2-40B4-BE49-F238E27FC236}">
                  <a16:creationId xmlns:a16="http://schemas.microsoft.com/office/drawing/2014/main" id="{522BD4E8-C479-467A-B964-C3D7DD536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612" y="4912627"/>
              <a:ext cx="274638" cy="276225"/>
            </a:xfrm>
            <a:custGeom>
              <a:avLst/>
              <a:gdLst>
                <a:gd name="T0" fmla="*/ 2147483646 w 287"/>
                <a:gd name="T1" fmla="*/ 2147483646 h 288"/>
                <a:gd name="T2" fmla="*/ 2147483646 w 287"/>
                <a:gd name="T3" fmla="*/ 2147483646 h 288"/>
                <a:gd name="T4" fmla="*/ 2147483646 w 287"/>
                <a:gd name="T5" fmla="*/ 2147483646 h 288"/>
                <a:gd name="T6" fmla="*/ 2147483646 w 287"/>
                <a:gd name="T7" fmla="*/ 2147483646 h 288"/>
                <a:gd name="T8" fmla="*/ 2147483646 w 287"/>
                <a:gd name="T9" fmla="*/ 0 h 288"/>
                <a:gd name="T10" fmla="*/ 2147483646 w 287"/>
                <a:gd name="T11" fmla="*/ 2147483646 h 288"/>
                <a:gd name="T12" fmla="*/ 2147483646 w 287"/>
                <a:gd name="T13" fmla="*/ 2147483646 h 288"/>
                <a:gd name="T14" fmla="*/ 2147483646 w 287"/>
                <a:gd name="T15" fmla="*/ 2147483646 h 288"/>
                <a:gd name="T16" fmla="*/ 2147483646 w 287"/>
                <a:gd name="T17" fmla="*/ 2147483646 h 288"/>
                <a:gd name="T18" fmla="*/ 0 w 287"/>
                <a:gd name="T19" fmla="*/ 2147483646 h 288"/>
                <a:gd name="T20" fmla="*/ 2147483646 w 287"/>
                <a:gd name="T21" fmla="*/ 2147483646 h 288"/>
                <a:gd name="T22" fmla="*/ 2147483646 w 287"/>
                <a:gd name="T23" fmla="*/ 2147483646 h 288"/>
                <a:gd name="T24" fmla="*/ 2147483646 w 287"/>
                <a:gd name="T25" fmla="*/ 2147483646 h 288"/>
                <a:gd name="T26" fmla="*/ 2147483646 w 287"/>
                <a:gd name="T27" fmla="*/ 2147483646 h 288"/>
                <a:gd name="T28" fmla="*/ 2147483646 w 287"/>
                <a:gd name="T29" fmla="*/ 2147483646 h 288"/>
                <a:gd name="T30" fmla="*/ 2147483646 w 287"/>
                <a:gd name="T31" fmla="*/ 2147483646 h 288"/>
                <a:gd name="T32" fmla="*/ 2147483646 w 287"/>
                <a:gd name="T33" fmla="*/ 2147483646 h 288"/>
                <a:gd name="T34" fmla="*/ 2147483646 w 287"/>
                <a:gd name="T35" fmla="*/ 2147483646 h 288"/>
                <a:gd name="T36" fmla="*/ 2147483646 w 287"/>
                <a:gd name="T37" fmla="*/ 2147483646 h 288"/>
                <a:gd name="T38" fmla="*/ 2147483646 w 287"/>
                <a:gd name="T39" fmla="*/ 2147483646 h 288"/>
                <a:gd name="T40" fmla="*/ 2147483646 w 287"/>
                <a:gd name="T41" fmla="*/ 2147483646 h 288"/>
                <a:gd name="T42" fmla="*/ 2147483646 w 287"/>
                <a:gd name="T43" fmla="*/ 2147483646 h 28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7" h="288">
                  <a:moveTo>
                    <a:pt x="283" y="234"/>
                  </a:moveTo>
                  <a:cubicBezTo>
                    <a:pt x="247" y="208"/>
                    <a:pt x="247" y="208"/>
                    <a:pt x="247" y="208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40" y="89"/>
                    <a:pt x="142" y="81"/>
                    <a:pt x="142" y="74"/>
                  </a:cubicBezTo>
                  <a:cubicBezTo>
                    <a:pt x="142" y="37"/>
                    <a:pt x="106" y="0"/>
                    <a:pt x="68" y="0"/>
                  </a:cubicBezTo>
                  <a:cubicBezTo>
                    <a:pt x="68" y="0"/>
                    <a:pt x="64" y="5"/>
                    <a:pt x="61" y="7"/>
                  </a:cubicBezTo>
                  <a:cubicBezTo>
                    <a:pt x="92" y="37"/>
                    <a:pt x="89" y="32"/>
                    <a:pt x="89" y="51"/>
                  </a:cubicBezTo>
                  <a:cubicBezTo>
                    <a:pt x="89" y="66"/>
                    <a:pt x="65" y="90"/>
                    <a:pt x="50" y="90"/>
                  </a:cubicBezTo>
                  <a:cubicBezTo>
                    <a:pt x="31" y="90"/>
                    <a:pt x="37" y="93"/>
                    <a:pt x="6" y="62"/>
                  </a:cubicBezTo>
                  <a:cubicBezTo>
                    <a:pt x="4" y="65"/>
                    <a:pt x="0" y="69"/>
                    <a:pt x="0" y="69"/>
                  </a:cubicBezTo>
                  <a:cubicBezTo>
                    <a:pt x="0" y="107"/>
                    <a:pt x="36" y="143"/>
                    <a:pt x="74" y="143"/>
                  </a:cubicBezTo>
                  <a:cubicBezTo>
                    <a:pt x="80" y="143"/>
                    <a:pt x="88" y="141"/>
                    <a:pt x="95" y="137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33" y="284"/>
                    <a:pt x="233" y="284"/>
                    <a:pt x="233" y="284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87" y="249"/>
                    <a:pt x="287" y="249"/>
                    <a:pt x="287" y="249"/>
                  </a:cubicBezTo>
                  <a:lnTo>
                    <a:pt x="283" y="234"/>
                  </a:lnTo>
                  <a:close/>
                  <a:moveTo>
                    <a:pt x="244" y="261"/>
                  </a:moveTo>
                  <a:cubicBezTo>
                    <a:pt x="234" y="261"/>
                    <a:pt x="227" y="254"/>
                    <a:pt x="227" y="244"/>
                  </a:cubicBezTo>
                  <a:cubicBezTo>
                    <a:pt x="227" y="235"/>
                    <a:pt x="234" y="228"/>
                    <a:pt x="244" y="228"/>
                  </a:cubicBezTo>
                  <a:cubicBezTo>
                    <a:pt x="253" y="228"/>
                    <a:pt x="260" y="235"/>
                    <a:pt x="260" y="244"/>
                  </a:cubicBezTo>
                  <a:cubicBezTo>
                    <a:pt x="260" y="254"/>
                    <a:pt x="253" y="261"/>
                    <a:pt x="244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Box 13">
            <a:extLst>
              <a:ext uri="{FF2B5EF4-FFF2-40B4-BE49-F238E27FC236}">
                <a16:creationId xmlns:a16="http://schemas.microsoft.com/office/drawing/2014/main" id="{5A764F70-427F-4477-9E3C-84BAF089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45" y="1241597"/>
            <a:ext cx="161447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323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功能移植相关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179" y="1741198"/>
            <a:ext cx="2386742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功能移植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整套功能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代理（权限授受）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、流程督办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、加签功能增强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流程建模无线化配套封装功能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AD6441F-E0AC-4059-9E35-03715F2BA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74" y="914934"/>
            <a:ext cx="6310572" cy="3342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EFAD9DFF-EF62-4533-9BA1-E80F4472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21" y="2053274"/>
            <a:ext cx="6567107" cy="292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906867313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上箭头标注 2"/>
          <p:cNvSpPr/>
          <p:nvPr/>
        </p:nvSpPr>
        <p:spPr bwMode="auto">
          <a:xfrm>
            <a:off x="6096420" y="4976348"/>
            <a:ext cx="3603356" cy="1444539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r>
              <a:rPr lang="en-US" altLang="zh-CN" sz="2000" dirty="0"/>
              <a:t>K2</a:t>
            </a:r>
            <a:r>
              <a:rPr lang="zh-CN" altLang="en-US" sz="2000" dirty="0"/>
              <a:t>原厂</a:t>
            </a:r>
            <a:r>
              <a:rPr lang="en-US" altLang="zh-CN" sz="2000" dirty="0"/>
              <a:t>BPM</a:t>
            </a:r>
            <a:r>
              <a:rPr lang="zh-CN" altLang="en-US" sz="2000" dirty="0"/>
              <a:t>平台现有功能截图</a:t>
            </a:r>
          </a:p>
        </p:txBody>
      </p:sp>
    </p:spTree>
    <p:extLst>
      <p:ext uri="{BB962C8B-B14F-4D97-AF65-F5344CB8AC3E}">
        <p14:creationId xmlns:p14="http://schemas.microsoft.com/office/powerpoint/2010/main" val="10450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DA9C927-4CFE-4446-A68D-35746E85FE26}"/>
              </a:ext>
            </a:extLst>
          </p:cNvPr>
          <p:cNvGrpSpPr/>
          <p:nvPr/>
        </p:nvGrpSpPr>
        <p:grpSpPr>
          <a:xfrm>
            <a:off x="106856" y="872708"/>
            <a:ext cx="484343" cy="484343"/>
            <a:chOff x="1189037" y="5587314"/>
            <a:chExt cx="585788" cy="585788"/>
          </a:xfrm>
        </p:grpSpPr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195970F0-5C9B-43C2-A1F4-C16F7B886F80}"/>
                </a:ext>
              </a:extLst>
            </p:cNvPr>
            <p:cNvSpPr/>
            <p:nvPr/>
          </p:nvSpPr>
          <p:spPr>
            <a:xfrm>
              <a:off x="1189037" y="5587314"/>
              <a:ext cx="585788" cy="585788"/>
            </a:xfrm>
            <a:prstGeom prst="ellipse">
              <a:avLst/>
            </a:prstGeom>
            <a:solidFill>
              <a:srgbClr val="FCC7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Roboto light"/>
                <a:ea typeface="+mn-ea"/>
              </a:endParaRPr>
            </a:p>
          </p:txBody>
        </p:sp>
        <p:sp>
          <p:nvSpPr>
            <p:cNvPr id="39" name="Freeform 304">
              <a:extLst>
                <a:ext uri="{FF2B5EF4-FFF2-40B4-BE49-F238E27FC236}">
                  <a16:creationId xmlns:a16="http://schemas.microsoft.com/office/drawing/2014/main" id="{867EEBA3-0085-4963-B1B1-A3252A52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2" y="5736539"/>
              <a:ext cx="285750" cy="285750"/>
            </a:xfrm>
            <a:custGeom>
              <a:avLst/>
              <a:gdLst>
                <a:gd name="T0" fmla="*/ 2147483646 w 297"/>
                <a:gd name="T1" fmla="*/ 2147483646 h 297"/>
                <a:gd name="T2" fmla="*/ 2147483646 w 297"/>
                <a:gd name="T3" fmla="*/ 2147483646 h 297"/>
                <a:gd name="T4" fmla="*/ 2147483646 w 297"/>
                <a:gd name="T5" fmla="*/ 2147483646 h 297"/>
                <a:gd name="T6" fmla="*/ 2147483646 w 297"/>
                <a:gd name="T7" fmla="*/ 2147483646 h 297"/>
                <a:gd name="T8" fmla="*/ 2147483646 w 297"/>
                <a:gd name="T9" fmla="*/ 2147483646 h 297"/>
                <a:gd name="T10" fmla="*/ 2147483646 w 297"/>
                <a:gd name="T11" fmla="*/ 2147483646 h 297"/>
                <a:gd name="T12" fmla="*/ 2147483646 w 297"/>
                <a:gd name="T13" fmla="*/ 2147483646 h 297"/>
                <a:gd name="T14" fmla="*/ 2147483646 w 297"/>
                <a:gd name="T15" fmla="*/ 2147483646 h 297"/>
                <a:gd name="T16" fmla="*/ 2147483646 w 297"/>
                <a:gd name="T17" fmla="*/ 2147483646 h 297"/>
                <a:gd name="T18" fmla="*/ 2147483646 w 297"/>
                <a:gd name="T19" fmla="*/ 2147483646 h 297"/>
                <a:gd name="T20" fmla="*/ 2147483646 w 297"/>
                <a:gd name="T21" fmla="*/ 2147483646 h 297"/>
                <a:gd name="T22" fmla="*/ 2147483646 w 297"/>
                <a:gd name="T23" fmla="*/ 2147483646 h 297"/>
                <a:gd name="T24" fmla="*/ 2147483646 w 297"/>
                <a:gd name="T25" fmla="*/ 2147483646 h 297"/>
                <a:gd name="T26" fmla="*/ 2147483646 w 297"/>
                <a:gd name="T27" fmla="*/ 2147483646 h 297"/>
                <a:gd name="T28" fmla="*/ 2147483646 w 297"/>
                <a:gd name="T29" fmla="*/ 2147483646 h 297"/>
                <a:gd name="T30" fmla="*/ 2147483646 w 297"/>
                <a:gd name="T31" fmla="*/ 2147483646 h 297"/>
                <a:gd name="T32" fmla="*/ 2147483646 w 297"/>
                <a:gd name="T33" fmla="*/ 2147483646 h 297"/>
                <a:gd name="T34" fmla="*/ 2147483646 w 297"/>
                <a:gd name="T35" fmla="*/ 2147483646 h 297"/>
                <a:gd name="T36" fmla="*/ 2147483646 w 297"/>
                <a:gd name="T37" fmla="*/ 2147483646 h 2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97" h="297">
                  <a:moveTo>
                    <a:pt x="293" y="232"/>
                  </a:moveTo>
                  <a:cubicBezTo>
                    <a:pt x="230" y="195"/>
                    <a:pt x="230" y="195"/>
                    <a:pt x="230" y="195"/>
                  </a:cubicBezTo>
                  <a:cubicBezTo>
                    <a:pt x="227" y="193"/>
                    <a:pt x="222" y="194"/>
                    <a:pt x="220" y="196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198" y="217"/>
                    <a:pt x="193" y="220"/>
                    <a:pt x="190" y="220"/>
                  </a:cubicBezTo>
                  <a:cubicBezTo>
                    <a:pt x="190" y="220"/>
                    <a:pt x="166" y="220"/>
                    <a:pt x="122" y="176"/>
                  </a:cubicBezTo>
                  <a:cubicBezTo>
                    <a:pt x="77" y="132"/>
                    <a:pt x="78" y="108"/>
                    <a:pt x="78" y="108"/>
                  </a:cubicBezTo>
                  <a:cubicBezTo>
                    <a:pt x="78" y="104"/>
                    <a:pt x="80" y="99"/>
                    <a:pt x="82" y="96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01" y="78"/>
                    <a:pt x="102" y="73"/>
                    <a:pt x="100" y="7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1"/>
                    <a:pt x="60" y="0"/>
                    <a:pt x="58" y="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8"/>
                    <a:pt x="9" y="53"/>
                    <a:pt x="9" y="57"/>
                  </a:cubicBezTo>
                  <a:cubicBezTo>
                    <a:pt x="9" y="57"/>
                    <a:pt x="0" y="120"/>
                    <a:pt x="89" y="209"/>
                  </a:cubicBezTo>
                  <a:cubicBezTo>
                    <a:pt x="177" y="297"/>
                    <a:pt x="240" y="288"/>
                    <a:pt x="240" y="288"/>
                  </a:cubicBezTo>
                  <a:cubicBezTo>
                    <a:pt x="244" y="288"/>
                    <a:pt x="249" y="285"/>
                    <a:pt x="252" y="283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7" y="237"/>
                    <a:pt x="297" y="233"/>
                    <a:pt x="293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Box 13">
            <a:extLst>
              <a:ext uri="{FF2B5EF4-FFF2-40B4-BE49-F238E27FC236}">
                <a16:creationId xmlns:a16="http://schemas.microsoft.com/office/drawing/2014/main" id="{1F4CFF1D-25A0-460D-9231-4AE7468C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2" y="1007839"/>
            <a:ext cx="1806479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323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移植功能的增强相关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906" y="1480434"/>
            <a:ext cx="241003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迁移功能增强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、DOA增加配置同步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、DOA路径配置中增加特殊跳过规则的配置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、DOA增加例外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DOA节点定义增强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定义获取、逻辑运算、数据获取对应方法的服务化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20C3FA-4ACF-48C2-8435-16C4A2E36EC5}"/>
              </a:ext>
            </a:extLst>
          </p:cNvPr>
          <p:cNvGrpSpPr/>
          <p:nvPr/>
        </p:nvGrpSpPr>
        <p:grpSpPr>
          <a:xfrm>
            <a:off x="3496444" y="1396766"/>
            <a:ext cx="657176" cy="589290"/>
            <a:chOff x="1225550" y="2014538"/>
            <a:chExt cx="1020763" cy="1019175"/>
          </a:xfrm>
        </p:grpSpPr>
        <p:sp>
          <p:nvSpPr>
            <p:cNvPr id="9" name="Rounded Rectangle 39">
              <a:extLst>
                <a:ext uri="{FF2B5EF4-FFF2-40B4-BE49-F238E27FC236}">
                  <a16:creationId xmlns:a16="http://schemas.microsoft.com/office/drawing/2014/main" id="{81D98AD5-688E-44D7-B842-6D1747993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5550" y="2014538"/>
              <a:ext cx="1020763" cy="1019175"/>
            </a:xfrm>
            <a:prstGeom prst="roundRect">
              <a:avLst>
                <a:gd name="adj" fmla="val 5882"/>
              </a:avLst>
            </a:prstGeom>
            <a:solidFill>
              <a:srgbClr val="005886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pic>
          <p:nvPicPr>
            <p:cNvPr id="10" name="Picture 67">
              <a:extLst>
                <a:ext uri="{FF2B5EF4-FFF2-40B4-BE49-F238E27FC236}">
                  <a16:creationId xmlns:a16="http://schemas.microsoft.com/office/drawing/2014/main" id="{8F73790B-ADA4-4D97-96BC-A70E84418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" y="2195513"/>
              <a:ext cx="595313" cy="67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63602C-EFBE-4504-9326-F235A165BE4C}"/>
              </a:ext>
            </a:extLst>
          </p:cNvPr>
          <p:cNvGrpSpPr/>
          <p:nvPr/>
        </p:nvGrpSpPr>
        <p:grpSpPr>
          <a:xfrm>
            <a:off x="3529702" y="2181668"/>
            <a:ext cx="651620" cy="665072"/>
            <a:chOff x="2427288" y="2014538"/>
            <a:chExt cx="1020762" cy="1019175"/>
          </a:xfrm>
        </p:grpSpPr>
        <p:sp>
          <p:nvSpPr>
            <p:cNvPr id="12" name="Rounded Rectangle 40">
              <a:extLst>
                <a:ext uri="{FF2B5EF4-FFF2-40B4-BE49-F238E27FC236}">
                  <a16:creationId xmlns:a16="http://schemas.microsoft.com/office/drawing/2014/main" id="{36B55014-E28A-483B-A3D5-8974E43EC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7288" y="2014538"/>
              <a:ext cx="1020762" cy="1019175"/>
            </a:xfrm>
            <a:prstGeom prst="roundRect">
              <a:avLst>
                <a:gd name="adj" fmla="val 5882"/>
              </a:avLst>
            </a:prstGeom>
            <a:solidFill>
              <a:srgbClr val="FCC725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pic>
          <p:nvPicPr>
            <p:cNvPr id="13" name="Picture 68">
              <a:extLst>
                <a:ext uri="{FF2B5EF4-FFF2-40B4-BE49-F238E27FC236}">
                  <a16:creationId xmlns:a16="http://schemas.microsoft.com/office/drawing/2014/main" id="{E19680CC-0FBA-48F2-8C10-3B395BAC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913" y="2227263"/>
              <a:ext cx="595312" cy="61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0E80C1-F0F2-4610-A0F1-F5B731F72F62}"/>
              </a:ext>
            </a:extLst>
          </p:cNvPr>
          <p:cNvGrpSpPr/>
          <p:nvPr/>
        </p:nvGrpSpPr>
        <p:grpSpPr>
          <a:xfrm>
            <a:off x="3500535" y="3043328"/>
            <a:ext cx="680787" cy="691027"/>
            <a:chOff x="3608388" y="2014538"/>
            <a:chExt cx="1020762" cy="1019175"/>
          </a:xfrm>
        </p:grpSpPr>
        <p:sp>
          <p:nvSpPr>
            <p:cNvPr id="15" name="Rounded Rectangle 41">
              <a:extLst>
                <a:ext uri="{FF2B5EF4-FFF2-40B4-BE49-F238E27FC236}">
                  <a16:creationId xmlns:a16="http://schemas.microsoft.com/office/drawing/2014/main" id="{00CD8AB9-0198-4DBF-AC33-BCFBDB667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8388" y="2014538"/>
              <a:ext cx="1020762" cy="1019175"/>
            </a:xfrm>
            <a:prstGeom prst="roundRect">
              <a:avLst>
                <a:gd name="adj" fmla="val 5882"/>
              </a:avLst>
            </a:prstGeom>
            <a:solidFill>
              <a:srgbClr val="005886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pic>
          <p:nvPicPr>
            <p:cNvPr id="16" name="Picture 69">
              <a:extLst>
                <a:ext uri="{FF2B5EF4-FFF2-40B4-BE49-F238E27FC236}">
                  <a16:creationId xmlns:a16="http://schemas.microsoft.com/office/drawing/2014/main" id="{7E4A142B-E332-4555-AA9B-3A9B5BFE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125" y="2235200"/>
              <a:ext cx="595313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8920C-B454-48E7-ACAB-99E919CB2633}"/>
              </a:ext>
            </a:extLst>
          </p:cNvPr>
          <p:cNvGrpSpPr/>
          <p:nvPr/>
        </p:nvGrpSpPr>
        <p:grpSpPr>
          <a:xfrm>
            <a:off x="3512740" y="3930943"/>
            <a:ext cx="668582" cy="668592"/>
            <a:chOff x="4808538" y="4254500"/>
            <a:chExt cx="1020762" cy="1019175"/>
          </a:xfrm>
        </p:grpSpPr>
        <p:sp>
          <p:nvSpPr>
            <p:cNvPr id="18" name="Rounded Rectangle 66">
              <a:extLst>
                <a:ext uri="{FF2B5EF4-FFF2-40B4-BE49-F238E27FC236}">
                  <a16:creationId xmlns:a16="http://schemas.microsoft.com/office/drawing/2014/main" id="{B869D092-E638-41F7-B37A-A71B4745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538" y="4254500"/>
              <a:ext cx="1020762" cy="1019175"/>
            </a:xfrm>
            <a:prstGeom prst="roundRect">
              <a:avLst>
                <a:gd name="adj" fmla="val 5882"/>
              </a:avLst>
            </a:prstGeom>
            <a:solidFill>
              <a:srgbClr val="005886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pic>
          <p:nvPicPr>
            <p:cNvPr id="19" name="Picture 74">
              <a:extLst>
                <a:ext uri="{FF2B5EF4-FFF2-40B4-BE49-F238E27FC236}">
                  <a16:creationId xmlns:a16="http://schemas.microsoft.com/office/drawing/2014/main" id="{769F7C8E-52BE-4386-A06D-3C020CBB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963" y="4518025"/>
              <a:ext cx="59531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390D32-3587-42FA-A9A8-CDEC36CFC96D}"/>
              </a:ext>
            </a:extLst>
          </p:cNvPr>
          <p:cNvGrpSpPr/>
          <p:nvPr/>
        </p:nvGrpSpPr>
        <p:grpSpPr>
          <a:xfrm>
            <a:off x="3516634" y="4835341"/>
            <a:ext cx="696285" cy="688360"/>
            <a:chOff x="2427288" y="4254500"/>
            <a:chExt cx="1020762" cy="1019175"/>
          </a:xfrm>
        </p:grpSpPr>
        <p:sp>
          <p:nvSpPr>
            <p:cNvPr id="24" name="Rounded Rectangle 45">
              <a:extLst>
                <a:ext uri="{FF2B5EF4-FFF2-40B4-BE49-F238E27FC236}">
                  <a16:creationId xmlns:a16="http://schemas.microsoft.com/office/drawing/2014/main" id="{5653CB57-0139-4B26-92FA-C60E9B8E8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7288" y="4254500"/>
              <a:ext cx="1020762" cy="1019175"/>
            </a:xfrm>
            <a:prstGeom prst="roundRect">
              <a:avLst>
                <a:gd name="adj" fmla="val 5882"/>
              </a:avLst>
            </a:prstGeom>
            <a:solidFill>
              <a:srgbClr val="005886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25" name="Freeform 411">
              <a:extLst>
                <a:ext uri="{FF2B5EF4-FFF2-40B4-BE49-F238E27FC236}">
                  <a16:creationId xmlns:a16="http://schemas.microsoft.com/office/drawing/2014/main" id="{12AF1884-6E89-47B5-821F-796745208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9700" y="4518025"/>
              <a:ext cx="525463" cy="530225"/>
            </a:xfrm>
            <a:custGeom>
              <a:avLst/>
              <a:gdLst>
                <a:gd name="T0" fmla="*/ 2147483646 w 288"/>
                <a:gd name="T1" fmla="*/ 2147483646 h 288"/>
                <a:gd name="T2" fmla="*/ 2147483646 w 288"/>
                <a:gd name="T3" fmla="*/ 2147483646 h 288"/>
                <a:gd name="T4" fmla="*/ 2147483646 w 288"/>
                <a:gd name="T5" fmla="*/ 2147483646 h 288"/>
                <a:gd name="T6" fmla="*/ 2147483646 w 288"/>
                <a:gd name="T7" fmla="*/ 2147483646 h 288"/>
                <a:gd name="T8" fmla="*/ 2147483646 w 288"/>
                <a:gd name="T9" fmla="*/ 2147483646 h 288"/>
                <a:gd name="T10" fmla="*/ 2147483646 w 288"/>
                <a:gd name="T11" fmla="*/ 2147483646 h 288"/>
                <a:gd name="T12" fmla="*/ 2147483646 w 288"/>
                <a:gd name="T13" fmla="*/ 2147483646 h 288"/>
                <a:gd name="T14" fmla="*/ 2147483646 w 288"/>
                <a:gd name="T15" fmla="*/ 2147483646 h 288"/>
                <a:gd name="T16" fmla="*/ 2147483646 w 288"/>
                <a:gd name="T17" fmla="*/ 2147483646 h 288"/>
                <a:gd name="T18" fmla="*/ 2147483646 w 288"/>
                <a:gd name="T19" fmla="*/ 2147483646 h 288"/>
                <a:gd name="T20" fmla="*/ 2147483646 w 288"/>
                <a:gd name="T21" fmla="*/ 0 h 288"/>
                <a:gd name="T22" fmla="*/ 2147483646 w 288"/>
                <a:gd name="T23" fmla="*/ 0 h 288"/>
                <a:gd name="T24" fmla="*/ 2147483646 w 288"/>
                <a:gd name="T25" fmla="*/ 2147483646 h 288"/>
                <a:gd name="T26" fmla="*/ 2147483646 w 288"/>
                <a:gd name="T27" fmla="*/ 2147483646 h 288"/>
                <a:gd name="T28" fmla="*/ 2147483646 w 288"/>
                <a:gd name="T29" fmla="*/ 2147483646 h 288"/>
                <a:gd name="T30" fmla="*/ 2147483646 w 288"/>
                <a:gd name="T31" fmla="*/ 2147483646 h 288"/>
                <a:gd name="T32" fmla="*/ 2147483646 w 288"/>
                <a:gd name="T33" fmla="*/ 2147483646 h 288"/>
                <a:gd name="T34" fmla="*/ 2147483646 w 288"/>
                <a:gd name="T35" fmla="*/ 2147483646 h 288"/>
                <a:gd name="T36" fmla="*/ 2147483646 w 288"/>
                <a:gd name="T37" fmla="*/ 2147483646 h 288"/>
                <a:gd name="T38" fmla="*/ 2147483646 w 288"/>
                <a:gd name="T39" fmla="*/ 2147483646 h 288"/>
                <a:gd name="T40" fmla="*/ 2147483646 w 288"/>
                <a:gd name="T41" fmla="*/ 2147483646 h 288"/>
                <a:gd name="T42" fmla="*/ 2147483646 w 288"/>
                <a:gd name="T43" fmla="*/ 2147483646 h 288"/>
                <a:gd name="T44" fmla="*/ 0 w 288"/>
                <a:gd name="T45" fmla="*/ 2147483646 h 288"/>
                <a:gd name="T46" fmla="*/ 0 w 288"/>
                <a:gd name="T47" fmla="*/ 2147483646 h 288"/>
                <a:gd name="T48" fmla="*/ 2147483646 w 288"/>
                <a:gd name="T49" fmla="*/ 2147483646 h 288"/>
                <a:gd name="T50" fmla="*/ 2147483646 w 288"/>
                <a:gd name="T51" fmla="*/ 2147483646 h 288"/>
                <a:gd name="T52" fmla="*/ 2147483646 w 288"/>
                <a:gd name="T53" fmla="*/ 2147483646 h 288"/>
                <a:gd name="T54" fmla="*/ 2147483646 w 288"/>
                <a:gd name="T55" fmla="*/ 2147483646 h 288"/>
                <a:gd name="T56" fmla="*/ 2147483646 w 288"/>
                <a:gd name="T57" fmla="*/ 2147483646 h 288"/>
                <a:gd name="T58" fmla="*/ 2147483646 w 288"/>
                <a:gd name="T59" fmla="*/ 2147483646 h 288"/>
                <a:gd name="T60" fmla="*/ 2147483646 w 288"/>
                <a:gd name="T61" fmla="*/ 2147483646 h 288"/>
                <a:gd name="T62" fmla="*/ 2147483646 w 288"/>
                <a:gd name="T63" fmla="*/ 2147483646 h 288"/>
                <a:gd name="T64" fmla="*/ 2147483646 w 288"/>
                <a:gd name="T65" fmla="*/ 2147483646 h 288"/>
                <a:gd name="T66" fmla="*/ 2147483646 w 288"/>
                <a:gd name="T67" fmla="*/ 2147483646 h 288"/>
                <a:gd name="T68" fmla="*/ 2147483646 w 288"/>
                <a:gd name="T69" fmla="*/ 2147483646 h 288"/>
                <a:gd name="T70" fmla="*/ 2147483646 w 288"/>
                <a:gd name="T71" fmla="*/ 2147483646 h 288"/>
                <a:gd name="T72" fmla="*/ 2147483646 w 288"/>
                <a:gd name="T73" fmla="*/ 2147483646 h 288"/>
                <a:gd name="T74" fmla="*/ 2147483646 w 288"/>
                <a:gd name="T75" fmla="*/ 2147483646 h 288"/>
                <a:gd name="T76" fmla="*/ 2147483646 w 288"/>
                <a:gd name="T77" fmla="*/ 2147483646 h 288"/>
                <a:gd name="T78" fmla="*/ 2147483646 w 288"/>
                <a:gd name="T79" fmla="*/ 2147483646 h 288"/>
                <a:gd name="T80" fmla="*/ 2147483646 w 288"/>
                <a:gd name="T81" fmla="*/ 2147483646 h 288"/>
                <a:gd name="T82" fmla="*/ 2147483646 w 288"/>
                <a:gd name="T83" fmla="*/ 2147483646 h 288"/>
                <a:gd name="T84" fmla="*/ 2147483646 w 288"/>
                <a:gd name="T85" fmla="*/ 2147483646 h 288"/>
                <a:gd name="T86" fmla="*/ 2147483646 w 288"/>
                <a:gd name="T87" fmla="*/ 2147483646 h 288"/>
                <a:gd name="T88" fmla="*/ 2147483646 w 288"/>
                <a:gd name="T89" fmla="*/ 2147483646 h 288"/>
                <a:gd name="T90" fmla="*/ 2147483646 w 288"/>
                <a:gd name="T91" fmla="*/ 2147483646 h 288"/>
                <a:gd name="T92" fmla="*/ 2147483646 w 288"/>
                <a:gd name="T93" fmla="*/ 2147483646 h 288"/>
                <a:gd name="T94" fmla="*/ 2147483646 w 288"/>
                <a:gd name="T95" fmla="*/ 2147483646 h 288"/>
                <a:gd name="T96" fmla="*/ 2147483646 w 288"/>
                <a:gd name="T97" fmla="*/ 2147483646 h 288"/>
                <a:gd name="T98" fmla="*/ 2147483646 w 288"/>
                <a:gd name="T99" fmla="*/ 2147483646 h 288"/>
                <a:gd name="T100" fmla="*/ 2147483646 w 288"/>
                <a:gd name="T101" fmla="*/ 2147483646 h 288"/>
                <a:gd name="T102" fmla="*/ 2147483646 w 288"/>
                <a:gd name="T103" fmla="*/ 2147483646 h 288"/>
                <a:gd name="T104" fmla="*/ 2147483646 w 288"/>
                <a:gd name="T105" fmla="*/ 2147483646 h 288"/>
                <a:gd name="T106" fmla="*/ 2147483646 w 288"/>
                <a:gd name="T107" fmla="*/ 2147483646 h 2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8" h="288">
                  <a:moveTo>
                    <a:pt x="280" y="118"/>
                  </a:moveTo>
                  <a:cubicBezTo>
                    <a:pt x="237" y="110"/>
                    <a:pt x="237" y="110"/>
                    <a:pt x="237" y="110"/>
                  </a:cubicBezTo>
                  <a:cubicBezTo>
                    <a:pt x="233" y="109"/>
                    <a:pt x="232" y="106"/>
                    <a:pt x="234" y="102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1" y="62"/>
                    <a:pt x="261" y="57"/>
                    <a:pt x="258" y="54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1" y="27"/>
                    <a:pt x="226" y="27"/>
                    <a:pt x="222" y="29"/>
                  </a:cubicBezTo>
                  <a:cubicBezTo>
                    <a:pt x="186" y="54"/>
                    <a:pt x="186" y="54"/>
                    <a:pt x="186" y="54"/>
                  </a:cubicBezTo>
                  <a:cubicBezTo>
                    <a:pt x="182" y="56"/>
                    <a:pt x="179" y="55"/>
                    <a:pt x="178" y="51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69" y="4"/>
                    <a:pt x="165" y="0"/>
                    <a:pt x="16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19" y="4"/>
                    <a:pt x="118" y="8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55"/>
                    <a:pt x="106" y="56"/>
                    <a:pt x="103" y="54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3" y="27"/>
                    <a:pt x="57" y="27"/>
                    <a:pt x="54" y="30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57"/>
                    <a:pt x="27" y="62"/>
                    <a:pt x="29" y="66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6"/>
                    <a:pt x="55" y="109"/>
                    <a:pt x="51" y="110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4" y="119"/>
                    <a:pt x="0" y="123"/>
                    <a:pt x="0" y="12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9"/>
                    <a:pt x="8" y="170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55" y="179"/>
                    <a:pt x="56" y="182"/>
                    <a:pt x="54" y="186"/>
                  </a:cubicBezTo>
                  <a:cubicBezTo>
                    <a:pt x="29" y="222"/>
                    <a:pt x="29" y="222"/>
                    <a:pt x="29" y="222"/>
                  </a:cubicBezTo>
                  <a:cubicBezTo>
                    <a:pt x="27" y="226"/>
                    <a:pt x="28" y="231"/>
                    <a:pt x="31" y="234"/>
                  </a:cubicBezTo>
                  <a:cubicBezTo>
                    <a:pt x="54" y="258"/>
                    <a:pt x="54" y="258"/>
                    <a:pt x="54" y="258"/>
                  </a:cubicBezTo>
                  <a:cubicBezTo>
                    <a:pt x="57" y="261"/>
                    <a:pt x="63" y="261"/>
                    <a:pt x="66" y="259"/>
                  </a:cubicBezTo>
                  <a:cubicBezTo>
                    <a:pt x="103" y="234"/>
                    <a:pt x="103" y="234"/>
                    <a:pt x="103" y="234"/>
                  </a:cubicBezTo>
                  <a:cubicBezTo>
                    <a:pt x="106" y="232"/>
                    <a:pt x="110" y="233"/>
                    <a:pt x="110" y="237"/>
                  </a:cubicBezTo>
                  <a:cubicBezTo>
                    <a:pt x="118" y="280"/>
                    <a:pt x="118" y="280"/>
                    <a:pt x="118" y="280"/>
                  </a:cubicBezTo>
                  <a:cubicBezTo>
                    <a:pt x="119" y="285"/>
                    <a:pt x="123" y="288"/>
                    <a:pt x="127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5" y="288"/>
                    <a:pt x="169" y="285"/>
                    <a:pt x="170" y="280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9" y="233"/>
                    <a:pt x="182" y="232"/>
                    <a:pt x="186" y="234"/>
                  </a:cubicBezTo>
                  <a:cubicBezTo>
                    <a:pt x="222" y="259"/>
                    <a:pt x="222" y="259"/>
                    <a:pt x="222" y="259"/>
                  </a:cubicBezTo>
                  <a:cubicBezTo>
                    <a:pt x="226" y="261"/>
                    <a:pt x="231" y="261"/>
                    <a:pt x="234" y="258"/>
                  </a:cubicBezTo>
                  <a:cubicBezTo>
                    <a:pt x="258" y="234"/>
                    <a:pt x="258" y="234"/>
                    <a:pt x="258" y="234"/>
                  </a:cubicBezTo>
                  <a:cubicBezTo>
                    <a:pt x="261" y="231"/>
                    <a:pt x="261" y="226"/>
                    <a:pt x="259" y="222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232" y="182"/>
                    <a:pt x="233" y="179"/>
                    <a:pt x="237" y="178"/>
                  </a:cubicBezTo>
                  <a:cubicBezTo>
                    <a:pt x="280" y="170"/>
                    <a:pt x="280" y="170"/>
                    <a:pt x="280" y="170"/>
                  </a:cubicBezTo>
                  <a:cubicBezTo>
                    <a:pt x="285" y="169"/>
                    <a:pt x="288" y="165"/>
                    <a:pt x="288" y="161"/>
                  </a:cubicBezTo>
                  <a:cubicBezTo>
                    <a:pt x="288" y="127"/>
                    <a:pt x="288" y="127"/>
                    <a:pt x="288" y="127"/>
                  </a:cubicBezTo>
                  <a:cubicBezTo>
                    <a:pt x="288" y="123"/>
                    <a:pt x="285" y="119"/>
                    <a:pt x="280" y="118"/>
                  </a:cubicBezTo>
                  <a:close/>
                  <a:moveTo>
                    <a:pt x="144" y="196"/>
                  </a:moveTo>
                  <a:cubicBezTo>
                    <a:pt x="115" y="196"/>
                    <a:pt x="92" y="173"/>
                    <a:pt x="92" y="144"/>
                  </a:cubicBezTo>
                  <a:cubicBezTo>
                    <a:pt x="92" y="115"/>
                    <a:pt x="115" y="92"/>
                    <a:pt x="144" y="92"/>
                  </a:cubicBezTo>
                  <a:cubicBezTo>
                    <a:pt x="173" y="92"/>
                    <a:pt x="196" y="115"/>
                    <a:pt x="196" y="144"/>
                  </a:cubicBezTo>
                  <a:cubicBezTo>
                    <a:pt x="196" y="173"/>
                    <a:pt x="173" y="196"/>
                    <a:pt x="144" y="1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8">
            <a:extLst>
              <a:ext uri="{FF2B5EF4-FFF2-40B4-BE49-F238E27FC236}">
                <a16:creationId xmlns:a16="http://schemas.microsoft.com/office/drawing/2014/main" id="{67AFCD64-EC9B-4AD4-9C32-DF2A5640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787" y="1376658"/>
            <a:ext cx="44799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配置同步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为了方便多环境之间的配置数据迁移</a:t>
            </a: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FE537265-3B74-4E41-97E1-DE709F6C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700" y="2094180"/>
            <a:ext cx="4479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特殊跳过规则的支持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为了支持吉利特有的审批场景</a:t>
            </a:r>
            <a:r>
              <a:rPr lang="en-US" altLang="zh-CN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当前节点是否跳过需要通过前后节点审批人来判定</a:t>
            </a: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8">
            <a:extLst>
              <a:ext uri="{FF2B5EF4-FFF2-40B4-BE49-F238E27FC236}">
                <a16:creationId xmlns:a16="http://schemas.microsoft.com/office/drawing/2014/main" id="{563C95BD-926E-4B33-9B90-3F3490FF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16" y="3087042"/>
            <a:ext cx="4479925" cy="59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节点定义增强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为了能给节点定义更多的属性</a:t>
            </a: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638E05-B219-44C3-A84B-E595FF52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16" y="3984084"/>
            <a:ext cx="44799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支持例外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为了增加灵活性</a:t>
            </a:r>
            <a:r>
              <a:rPr lang="zh-CN" altLang="en-US" sz="12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28">
            <a:extLst>
              <a:ext uri="{FF2B5EF4-FFF2-40B4-BE49-F238E27FC236}">
                <a16:creationId xmlns:a16="http://schemas.microsoft.com/office/drawing/2014/main" id="{B07E0028-0DF8-45E8-B736-F666F86E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16" y="4868834"/>
            <a:ext cx="44799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前后端分离，为服务化做准备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12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现有工程项目彻底实现前后端分离，逐步实现服务化</a:t>
            </a:r>
            <a:endParaRPr lang="en-US" altLang="zh-CN" sz="12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2" name="Diagram 4"/>
          <p:cNvGraphicFramePr/>
          <p:nvPr>
            <p:extLst/>
          </p:nvPr>
        </p:nvGraphicFramePr>
        <p:xfrm>
          <a:off x="5616376" y="2603818"/>
          <a:ext cx="6497600" cy="331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906867313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979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30" y="1510238"/>
            <a:ext cx="3168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现平台集成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1、DOA跟现有的人员组织架构数据结构集成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、DOA与现有简易流程图集成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、DOA节点信息的过滤条件与吉利的现有的“流程方法管理”整合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、条件代理的规则扩展与吉利的现有的“流程方法管理”整合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、条件代理的规则应用与现有取待办逻辑整合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、加签增强版涉及的流程配置、任务详情界面调整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D288EA5-3F3A-40AA-972A-3E7F501ABA59}"/>
              </a:ext>
            </a:extLst>
          </p:cNvPr>
          <p:cNvGrpSpPr/>
          <p:nvPr/>
        </p:nvGrpSpPr>
        <p:grpSpPr>
          <a:xfrm>
            <a:off x="113987" y="878248"/>
            <a:ext cx="484343" cy="484343"/>
            <a:chOff x="4144855" y="5629840"/>
            <a:chExt cx="585788" cy="585788"/>
          </a:xfrm>
        </p:grpSpPr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A3191FDE-0294-4AC4-8F1D-21ABD68EC29B}"/>
                </a:ext>
              </a:extLst>
            </p:cNvPr>
            <p:cNvSpPr/>
            <p:nvPr/>
          </p:nvSpPr>
          <p:spPr>
            <a:xfrm>
              <a:off x="4144855" y="5629840"/>
              <a:ext cx="585788" cy="585788"/>
            </a:xfrm>
            <a:prstGeom prst="ellipse">
              <a:avLst/>
            </a:prstGeom>
            <a:solidFill>
              <a:srgbClr val="FCC7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Roboto light"/>
                <a:ea typeface="+mn-ea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5B006E9-6C47-49E9-9F25-A031EA9E35D5}"/>
                </a:ext>
              </a:extLst>
            </p:cNvPr>
            <p:cNvGrpSpPr/>
            <p:nvPr/>
          </p:nvGrpSpPr>
          <p:grpSpPr>
            <a:xfrm>
              <a:off x="4291805" y="5805705"/>
              <a:ext cx="271009" cy="282586"/>
              <a:chOff x="8193088" y="6365876"/>
              <a:chExt cx="119062" cy="204788"/>
            </a:xfrm>
            <a:solidFill>
              <a:schemeClr val="bg1"/>
            </a:solidFill>
          </p:grpSpPr>
          <p:sp>
            <p:nvSpPr>
              <p:cNvPr id="41" name="Freeform 561">
                <a:extLst>
                  <a:ext uri="{FF2B5EF4-FFF2-40B4-BE49-F238E27FC236}">
                    <a16:creationId xmlns:a16="http://schemas.microsoft.com/office/drawing/2014/main" id="{2EF803CD-A3CF-4A34-B14D-20F3CE94DE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088" y="6365876"/>
                <a:ext cx="119062" cy="163513"/>
              </a:xfrm>
              <a:custGeom>
                <a:avLst/>
                <a:gdLst>
                  <a:gd name="T0" fmla="*/ 86 w 170"/>
                  <a:gd name="T1" fmla="*/ 0 h 230"/>
                  <a:gd name="T2" fmla="*/ 85 w 170"/>
                  <a:gd name="T3" fmla="*/ 0 h 230"/>
                  <a:gd name="T4" fmla="*/ 84 w 170"/>
                  <a:gd name="T5" fmla="*/ 0 h 230"/>
                  <a:gd name="T6" fmla="*/ 0 w 170"/>
                  <a:gd name="T7" fmla="*/ 96 h 230"/>
                  <a:gd name="T8" fmla="*/ 50 w 170"/>
                  <a:gd name="T9" fmla="*/ 230 h 230"/>
                  <a:gd name="T10" fmla="*/ 120 w 170"/>
                  <a:gd name="T11" fmla="*/ 230 h 230"/>
                  <a:gd name="T12" fmla="*/ 170 w 170"/>
                  <a:gd name="T13" fmla="*/ 96 h 230"/>
                  <a:gd name="T14" fmla="*/ 86 w 170"/>
                  <a:gd name="T15" fmla="*/ 0 h 230"/>
                  <a:gd name="T16" fmla="*/ 105 w 170"/>
                  <a:gd name="T17" fmla="*/ 210 h 230"/>
                  <a:gd name="T18" fmla="*/ 97 w 170"/>
                  <a:gd name="T19" fmla="*/ 210 h 230"/>
                  <a:gd name="T20" fmla="*/ 97 w 170"/>
                  <a:gd name="T21" fmla="*/ 159 h 230"/>
                  <a:gd name="T22" fmla="*/ 73 w 170"/>
                  <a:gd name="T23" fmla="*/ 159 h 230"/>
                  <a:gd name="T24" fmla="*/ 73 w 170"/>
                  <a:gd name="T25" fmla="*/ 210 h 230"/>
                  <a:gd name="T26" fmla="*/ 65 w 170"/>
                  <a:gd name="T27" fmla="*/ 210 h 230"/>
                  <a:gd name="T28" fmla="*/ 49 w 170"/>
                  <a:gd name="T29" fmla="*/ 176 h 230"/>
                  <a:gd name="T30" fmla="*/ 20 w 170"/>
                  <a:gd name="T31" fmla="*/ 96 h 230"/>
                  <a:gd name="T32" fmla="*/ 49 w 170"/>
                  <a:gd name="T33" fmla="*/ 30 h 230"/>
                  <a:gd name="T34" fmla="*/ 84 w 170"/>
                  <a:gd name="T35" fmla="*/ 20 h 230"/>
                  <a:gd name="T36" fmla="*/ 84 w 170"/>
                  <a:gd name="T37" fmla="*/ 20 h 230"/>
                  <a:gd name="T38" fmla="*/ 85 w 170"/>
                  <a:gd name="T39" fmla="*/ 20 h 230"/>
                  <a:gd name="T40" fmla="*/ 86 w 170"/>
                  <a:gd name="T41" fmla="*/ 20 h 230"/>
                  <a:gd name="T42" fmla="*/ 86 w 170"/>
                  <a:gd name="T43" fmla="*/ 20 h 230"/>
                  <a:gd name="T44" fmla="*/ 121 w 170"/>
                  <a:gd name="T45" fmla="*/ 30 h 230"/>
                  <a:gd name="T46" fmla="*/ 150 w 170"/>
                  <a:gd name="T47" fmla="*/ 96 h 230"/>
                  <a:gd name="T48" fmla="*/ 121 w 170"/>
                  <a:gd name="T49" fmla="*/ 176 h 230"/>
                  <a:gd name="T50" fmla="*/ 105 w 170"/>
                  <a:gd name="T51" fmla="*/ 21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0" h="230">
                    <a:moveTo>
                      <a:pt x="86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74" y="0"/>
                      <a:pt x="0" y="3"/>
                      <a:pt x="0" y="96"/>
                    </a:cubicBezTo>
                    <a:cubicBezTo>
                      <a:pt x="0" y="136"/>
                      <a:pt x="50" y="210"/>
                      <a:pt x="50" y="230"/>
                    </a:cubicBezTo>
                    <a:cubicBezTo>
                      <a:pt x="120" y="230"/>
                      <a:pt x="120" y="230"/>
                      <a:pt x="120" y="230"/>
                    </a:cubicBezTo>
                    <a:cubicBezTo>
                      <a:pt x="120" y="210"/>
                      <a:pt x="170" y="136"/>
                      <a:pt x="170" y="96"/>
                    </a:cubicBezTo>
                    <a:cubicBezTo>
                      <a:pt x="170" y="3"/>
                      <a:pt x="96" y="0"/>
                      <a:pt x="86" y="0"/>
                    </a:cubicBezTo>
                    <a:close/>
                    <a:moveTo>
                      <a:pt x="105" y="210"/>
                    </a:moveTo>
                    <a:cubicBezTo>
                      <a:pt x="97" y="210"/>
                      <a:pt x="97" y="210"/>
                      <a:pt x="97" y="210"/>
                    </a:cubicBezTo>
                    <a:cubicBezTo>
                      <a:pt x="97" y="159"/>
                      <a:pt x="97" y="159"/>
                      <a:pt x="97" y="159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65" y="210"/>
                      <a:pt x="65" y="210"/>
                      <a:pt x="65" y="210"/>
                    </a:cubicBezTo>
                    <a:cubicBezTo>
                      <a:pt x="62" y="201"/>
                      <a:pt x="56" y="190"/>
                      <a:pt x="49" y="176"/>
                    </a:cubicBezTo>
                    <a:cubicBezTo>
                      <a:pt x="37" y="150"/>
                      <a:pt x="20" y="115"/>
                      <a:pt x="20" y="96"/>
                    </a:cubicBezTo>
                    <a:cubicBezTo>
                      <a:pt x="20" y="64"/>
                      <a:pt x="30" y="42"/>
                      <a:pt x="49" y="30"/>
                    </a:cubicBezTo>
                    <a:cubicBezTo>
                      <a:pt x="65" y="20"/>
                      <a:pt x="82" y="20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8" y="20"/>
                      <a:pt x="105" y="20"/>
                      <a:pt x="121" y="30"/>
                    </a:cubicBezTo>
                    <a:cubicBezTo>
                      <a:pt x="140" y="42"/>
                      <a:pt x="150" y="64"/>
                      <a:pt x="150" y="96"/>
                    </a:cubicBezTo>
                    <a:cubicBezTo>
                      <a:pt x="150" y="115"/>
                      <a:pt x="133" y="150"/>
                      <a:pt x="121" y="176"/>
                    </a:cubicBezTo>
                    <a:cubicBezTo>
                      <a:pt x="114" y="190"/>
                      <a:pt x="108" y="201"/>
                      <a:pt x="105" y="2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Rectangle 562">
                <a:extLst>
                  <a:ext uri="{FF2B5EF4-FFF2-40B4-BE49-F238E27FC236}">
                    <a16:creationId xmlns:a16="http://schemas.microsoft.com/office/drawing/2014/main" id="{3C97A577-1F5B-453D-85C5-22ACA46A7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013" y="6535738"/>
                <a:ext cx="49212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Rectangle 563">
                <a:extLst>
                  <a:ext uri="{FF2B5EF4-FFF2-40B4-BE49-F238E27FC236}">
                    <a16:creationId xmlns:a16="http://schemas.microsoft.com/office/drawing/2014/main" id="{DFCAC1CA-BDDF-4103-B960-471F775A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0713" y="6556376"/>
                <a:ext cx="254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1" name="TextBox 13">
            <a:extLst>
              <a:ext uri="{FF2B5EF4-FFF2-40B4-BE49-F238E27FC236}">
                <a16:creationId xmlns:a16="http://schemas.microsoft.com/office/drawing/2014/main" id="{A128A95B-12AD-4A71-B011-E2CAF4E7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2" y="1036271"/>
            <a:ext cx="161447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与现平台集成相关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4499516-FC4F-4C71-B3DA-EB6FEE72CE17}"/>
              </a:ext>
            </a:extLst>
          </p:cNvPr>
          <p:cNvGrpSpPr/>
          <p:nvPr/>
        </p:nvGrpSpPr>
        <p:grpSpPr>
          <a:xfrm>
            <a:off x="5274908" y="863627"/>
            <a:ext cx="1793875" cy="1793875"/>
            <a:chOff x="6819900" y="1885950"/>
            <a:chExt cx="1793875" cy="1793875"/>
          </a:xfrm>
        </p:grpSpPr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8232EF0B-9894-4747-AD33-09864BFDB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900" y="1885950"/>
              <a:ext cx="1793875" cy="1793875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id="{536C233E-8EDE-438D-92F3-471EB4AF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0307" y="2624472"/>
              <a:ext cx="13730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DOA</a:t>
              </a:r>
            </a:p>
          </p:txBody>
        </p:sp>
      </p:grpSp>
      <p:sp>
        <p:nvSpPr>
          <p:cNvPr id="58" name="Oval 34">
            <a:extLst>
              <a:ext uri="{FF2B5EF4-FFF2-40B4-BE49-F238E27FC236}">
                <a16:creationId xmlns:a16="http://schemas.microsoft.com/office/drawing/2014/main" id="{92B079EA-B2F5-44A3-B4DA-FDBEDE01847A}"/>
              </a:ext>
            </a:extLst>
          </p:cNvPr>
          <p:cNvSpPr>
            <a:spLocks noChangeAspect="1"/>
          </p:cNvSpPr>
          <p:nvPr/>
        </p:nvSpPr>
        <p:spPr>
          <a:xfrm>
            <a:off x="6622758" y="1578554"/>
            <a:ext cx="1312863" cy="1312863"/>
          </a:xfrm>
          <a:prstGeom prst="ellipse">
            <a:avLst/>
          </a:prstGeom>
          <a:solidFill>
            <a:srgbClr val="BFEA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FE609952-A44E-40A5-B47F-01A055B16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758" y="2061234"/>
            <a:ext cx="1373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简易流程图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8D96B44-EA01-413C-B584-128C16F8F382}"/>
              </a:ext>
            </a:extLst>
          </p:cNvPr>
          <p:cNvGrpSpPr/>
          <p:nvPr/>
        </p:nvGrpSpPr>
        <p:grpSpPr>
          <a:xfrm>
            <a:off x="4307421" y="1810726"/>
            <a:ext cx="1373188" cy="1312863"/>
            <a:chOff x="468154" y="1381819"/>
            <a:chExt cx="1373188" cy="1312863"/>
          </a:xfrm>
        </p:grpSpPr>
        <p:sp>
          <p:nvSpPr>
            <p:cNvPr id="61" name="Oval 34">
              <a:extLst>
                <a:ext uri="{FF2B5EF4-FFF2-40B4-BE49-F238E27FC236}">
                  <a16:creationId xmlns:a16="http://schemas.microsoft.com/office/drawing/2014/main" id="{2C6AA95C-9F43-4AD4-A2FD-AD1BF492E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54" y="1381819"/>
              <a:ext cx="1312863" cy="1312863"/>
            </a:xfrm>
            <a:prstGeom prst="ellipse">
              <a:avLst/>
            </a:prstGeom>
            <a:solidFill>
              <a:srgbClr val="BFEA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62" name="TextBox 13">
              <a:extLst>
                <a:ext uri="{FF2B5EF4-FFF2-40B4-BE49-F238E27FC236}">
                  <a16:creationId xmlns:a16="http://schemas.microsoft.com/office/drawing/2014/main" id="{CECCF49E-0EC0-44D1-A534-C5191A224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54" y="1826399"/>
              <a:ext cx="13731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现有组织人员角色数据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0564D3-0BE5-4E2A-9CF7-637C088AAF18}"/>
              </a:ext>
            </a:extLst>
          </p:cNvPr>
          <p:cNvGrpSpPr/>
          <p:nvPr/>
        </p:nvGrpSpPr>
        <p:grpSpPr>
          <a:xfrm>
            <a:off x="5556721" y="2405637"/>
            <a:ext cx="1373188" cy="1312863"/>
            <a:chOff x="2218482" y="3210023"/>
            <a:chExt cx="1373188" cy="1312863"/>
          </a:xfrm>
        </p:grpSpPr>
        <p:sp>
          <p:nvSpPr>
            <p:cNvPr id="64" name="Oval 34">
              <a:extLst>
                <a:ext uri="{FF2B5EF4-FFF2-40B4-BE49-F238E27FC236}">
                  <a16:creationId xmlns:a16="http://schemas.microsoft.com/office/drawing/2014/main" id="{3B7BA39C-07C0-4834-A329-D2E6A9F69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482" y="3210023"/>
              <a:ext cx="1312863" cy="1312863"/>
            </a:xfrm>
            <a:prstGeom prst="ellipse">
              <a:avLst/>
            </a:prstGeom>
            <a:solidFill>
              <a:srgbClr val="BFEA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819C8D87-294C-41EB-BC3B-D7FF7069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482" y="3692703"/>
              <a:ext cx="13731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流程方法管理功能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0811596-22F2-4752-B0FD-DD96A0EDEC4E}"/>
              </a:ext>
            </a:extLst>
          </p:cNvPr>
          <p:cNvGrpSpPr/>
          <p:nvPr/>
        </p:nvGrpSpPr>
        <p:grpSpPr>
          <a:xfrm>
            <a:off x="3211386" y="3551473"/>
            <a:ext cx="1793875" cy="1793875"/>
            <a:chOff x="6819900" y="1885950"/>
            <a:chExt cx="1793875" cy="1793875"/>
          </a:xfrm>
        </p:grpSpPr>
        <p:sp>
          <p:nvSpPr>
            <p:cNvPr id="67" name="Oval 28">
              <a:extLst>
                <a:ext uri="{FF2B5EF4-FFF2-40B4-BE49-F238E27FC236}">
                  <a16:creationId xmlns:a16="http://schemas.microsoft.com/office/drawing/2014/main" id="{3DA759D7-5A8F-4C31-B2D7-46ADA21F7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900" y="1885950"/>
              <a:ext cx="1793875" cy="1793875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68" name="TextBox 13">
              <a:extLst>
                <a:ext uri="{FF2B5EF4-FFF2-40B4-BE49-F238E27FC236}">
                  <a16:creationId xmlns:a16="http://schemas.microsoft.com/office/drawing/2014/main" id="{0C2F55D4-897B-4A06-A0AE-515117A1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0307" y="2624472"/>
              <a:ext cx="13730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条件代理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CDA0D2-4EA5-49AF-817F-30CC013AB2CE}"/>
              </a:ext>
            </a:extLst>
          </p:cNvPr>
          <p:cNvGrpSpPr/>
          <p:nvPr/>
        </p:nvGrpSpPr>
        <p:grpSpPr>
          <a:xfrm>
            <a:off x="4335151" y="4715899"/>
            <a:ext cx="1340219" cy="1341438"/>
            <a:chOff x="5661147" y="2867025"/>
            <a:chExt cx="1340219" cy="1341438"/>
          </a:xfrm>
        </p:grpSpPr>
        <p:sp>
          <p:nvSpPr>
            <p:cNvPr id="70" name="Oval 27">
              <a:extLst>
                <a:ext uri="{FF2B5EF4-FFF2-40B4-BE49-F238E27FC236}">
                  <a16:creationId xmlns:a16="http://schemas.microsoft.com/office/drawing/2014/main" id="{D215D539-F9E1-48D8-8ED0-8C1E36E6F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1147" y="2867025"/>
              <a:ext cx="1340219" cy="1341438"/>
            </a:xfrm>
            <a:prstGeom prst="ellipse">
              <a:avLst/>
            </a:prstGeom>
            <a:solidFill>
              <a:srgbClr val="FDB8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71" name="TextBox 13">
              <a:extLst>
                <a:ext uri="{FF2B5EF4-FFF2-40B4-BE49-F238E27FC236}">
                  <a16:creationId xmlns:a16="http://schemas.microsoft.com/office/drawing/2014/main" id="{09B789E0-C2F4-4BA0-AED5-6C692C33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472" y="3328839"/>
              <a:ext cx="12699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流程方法管理功能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188D617-A7C1-4D71-9157-11AC8ED3AB70}"/>
              </a:ext>
            </a:extLst>
          </p:cNvPr>
          <p:cNvGrpSpPr/>
          <p:nvPr/>
        </p:nvGrpSpPr>
        <p:grpSpPr>
          <a:xfrm>
            <a:off x="2400975" y="4762691"/>
            <a:ext cx="1500172" cy="1341438"/>
            <a:chOff x="5569752" y="2867025"/>
            <a:chExt cx="1500172" cy="1341438"/>
          </a:xfrm>
        </p:grpSpPr>
        <p:sp>
          <p:nvSpPr>
            <p:cNvPr id="73" name="Oval 27">
              <a:extLst>
                <a:ext uri="{FF2B5EF4-FFF2-40B4-BE49-F238E27FC236}">
                  <a16:creationId xmlns:a16="http://schemas.microsoft.com/office/drawing/2014/main" id="{0B5ACBBB-3DD0-4F11-81AE-5FB10306F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1147" y="2867025"/>
              <a:ext cx="1340219" cy="1341438"/>
            </a:xfrm>
            <a:prstGeom prst="ellipse">
              <a:avLst/>
            </a:prstGeom>
            <a:solidFill>
              <a:srgbClr val="FDB8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74" name="TextBox 13">
              <a:extLst>
                <a:ext uri="{FF2B5EF4-FFF2-40B4-BE49-F238E27FC236}">
                  <a16:creationId xmlns:a16="http://schemas.microsoft.com/office/drawing/2014/main" id="{08282A75-31B5-4CB5-A075-DE31CB43A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52" y="3380339"/>
              <a:ext cx="15001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取待办逻辑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9444683-6C5A-4C61-81FA-2DA142BA6EF8}"/>
              </a:ext>
            </a:extLst>
          </p:cNvPr>
          <p:cNvGrpSpPr/>
          <p:nvPr/>
        </p:nvGrpSpPr>
        <p:grpSpPr>
          <a:xfrm>
            <a:off x="7380460" y="3276925"/>
            <a:ext cx="1793875" cy="1793875"/>
            <a:chOff x="6819900" y="1885950"/>
            <a:chExt cx="1793875" cy="1793875"/>
          </a:xfrm>
        </p:grpSpPr>
        <p:sp>
          <p:nvSpPr>
            <p:cNvPr id="76" name="Oval 28">
              <a:extLst>
                <a:ext uri="{FF2B5EF4-FFF2-40B4-BE49-F238E27FC236}">
                  <a16:creationId xmlns:a16="http://schemas.microsoft.com/office/drawing/2014/main" id="{93072C4B-D237-48D2-B2ED-CF72DD03A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900" y="1885950"/>
              <a:ext cx="1793875" cy="1793875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77" name="TextBox 13">
              <a:extLst>
                <a:ext uri="{FF2B5EF4-FFF2-40B4-BE49-F238E27FC236}">
                  <a16:creationId xmlns:a16="http://schemas.microsoft.com/office/drawing/2014/main" id="{D6E2D196-0FDB-4D6B-83F6-1718D0B8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0307" y="2624472"/>
              <a:ext cx="13730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加签增强版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A57A42A-248E-4C85-AF77-B545CCD7F0C5}"/>
              </a:ext>
            </a:extLst>
          </p:cNvPr>
          <p:cNvGrpSpPr/>
          <p:nvPr/>
        </p:nvGrpSpPr>
        <p:grpSpPr>
          <a:xfrm>
            <a:off x="6658147" y="4564223"/>
            <a:ext cx="1444625" cy="1444625"/>
            <a:chOff x="7141147" y="3334062"/>
            <a:chExt cx="1444625" cy="1444625"/>
          </a:xfrm>
        </p:grpSpPr>
        <p:sp>
          <p:nvSpPr>
            <p:cNvPr id="79" name="Oval 29">
              <a:extLst>
                <a:ext uri="{FF2B5EF4-FFF2-40B4-BE49-F238E27FC236}">
                  <a16:creationId xmlns:a16="http://schemas.microsoft.com/office/drawing/2014/main" id="{9E77E0E2-4097-4D0E-B86B-3B8A3E684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1147" y="3334062"/>
              <a:ext cx="1444625" cy="1444625"/>
            </a:xfrm>
            <a:prstGeom prst="ellipse">
              <a:avLst/>
            </a:prstGeom>
            <a:solidFill>
              <a:srgbClr val="0058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80" name="TextBox 13">
              <a:extLst>
                <a:ext uri="{FF2B5EF4-FFF2-40B4-BE49-F238E27FC236}">
                  <a16:creationId xmlns:a16="http://schemas.microsoft.com/office/drawing/2014/main" id="{71D703BC-4CD7-424F-9A28-F5A01C11D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0" y="3882955"/>
              <a:ext cx="1373058" cy="24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流程配置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310D4FB-AB0B-4C4F-B28B-8ACDF4298C93}"/>
              </a:ext>
            </a:extLst>
          </p:cNvPr>
          <p:cNvGrpSpPr/>
          <p:nvPr/>
        </p:nvGrpSpPr>
        <p:grpSpPr>
          <a:xfrm>
            <a:off x="8370077" y="4499765"/>
            <a:ext cx="1444625" cy="1444625"/>
            <a:chOff x="7141147" y="3334062"/>
            <a:chExt cx="1444625" cy="1444625"/>
          </a:xfrm>
        </p:grpSpPr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AEAC7520-0956-41AD-BB66-237A3267D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1147" y="3334062"/>
              <a:ext cx="1444625" cy="1444625"/>
            </a:xfrm>
            <a:prstGeom prst="ellipse">
              <a:avLst/>
            </a:prstGeom>
            <a:solidFill>
              <a:srgbClr val="0058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dirty="0">
                <a:latin typeface="Lato Regular"/>
              </a:endParaRPr>
            </a:p>
          </p:txBody>
        </p:sp>
        <p:sp>
          <p:nvSpPr>
            <p:cNvPr id="83" name="TextBox 13">
              <a:extLst>
                <a:ext uri="{FF2B5EF4-FFF2-40B4-BE49-F238E27FC236}">
                  <a16:creationId xmlns:a16="http://schemas.microsoft.com/office/drawing/2014/main" id="{2E5935B3-5879-4795-A99C-C7853C74E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0" y="3882955"/>
              <a:ext cx="1373058" cy="24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任务详情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906867313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9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97" y="1511895"/>
            <a:ext cx="50387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流程开发标准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2.0】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应用范例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、条件代理应用范例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、流程建模应用范例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CD7CEAB-1833-4434-A708-CE39C39B64F2}"/>
              </a:ext>
            </a:extLst>
          </p:cNvPr>
          <p:cNvGrpSpPr/>
          <p:nvPr/>
        </p:nvGrpSpPr>
        <p:grpSpPr>
          <a:xfrm>
            <a:off x="147197" y="874599"/>
            <a:ext cx="484343" cy="484343"/>
            <a:chOff x="3681412" y="4786420"/>
            <a:chExt cx="585788" cy="585788"/>
          </a:xfrm>
        </p:grpSpPr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DEB44FB8-0AB9-4EAF-8ABA-7A3747F6FB25}"/>
                </a:ext>
              </a:extLst>
            </p:cNvPr>
            <p:cNvSpPr/>
            <p:nvPr/>
          </p:nvSpPr>
          <p:spPr>
            <a:xfrm>
              <a:off x="3681412" y="4786420"/>
              <a:ext cx="585788" cy="585788"/>
            </a:xfrm>
            <a:prstGeom prst="ellipse">
              <a:avLst/>
            </a:prstGeom>
            <a:solidFill>
              <a:srgbClr val="0058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559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23" kern="0" dirty="0">
                <a:solidFill>
                  <a:srgbClr val="FFFFFF"/>
                </a:solidFill>
                <a:latin typeface="FontAwesome" pitchFamily="2" charset="0"/>
                <a:ea typeface="+mn-ea"/>
              </a:endParaRPr>
            </a:p>
          </p:txBody>
        </p:sp>
        <p:sp>
          <p:nvSpPr>
            <p:cNvPr id="44" name="Freeform 203">
              <a:extLst>
                <a:ext uri="{FF2B5EF4-FFF2-40B4-BE49-F238E27FC236}">
                  <a16:creationId xmlns:a16="http://schemas.microsoft.com/office/drawing/2014/main" id="{AA71809C-E907-4D43-BA2A-B9CF9909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318" y="4975573"/>
              <a:ext cx="307975" cy="185611"/>
            </a:xfrm>
            <a:custGeom>
              <a:avLst/>
              <a:gdLst>
                <a:gd name="T0" fmla="*/ 2147483646 w 288"/>
                <a:gd name="T1" fmla="*/ 2147483646 h 200"/>
                <a:gd name="T2" fmla="*/ 2147483646 w 288"/>
                <a:gd name="T3" fmla="*/ 2147483646 h 200"/>
                <a:gd name="T4" fmla="*/ 2147483646 w 288"/>
                <a:gd name="T5" fmla="*/ 0 h 200"/>
                <a:gd name="T6" fmla="*/ 2147483646 w 288"/>
                <a:gd name="T7" fmla="*/ 2147483646 h 200"/>
                <a:gd name="T8" fmla="*/ 2147483646 w 288"/>
                <a:gd name="T9" fmla="*/ 2147483646 h 200"/>
                <a:gd name="T10" fmla="*/ 2147483646 w 288"/>
                <a:gd name="T11" fmla="*/ 2147483646 h 200"/>
                <a:gd name="T12" fmla="*/ 2147483646 w 288"/>
                <a:gd name="T13" fmla="*/ 2147483646 h 200"/>
                <a:gd name="T14" fmla="*/ 0 w 288"/>
                <a:gd name="T15" fmla="*/ 2147483646 h 200"/>
                <a:gd name="T16" fmla="*/ 2147483646 w 288"/>
                <a:gd name="T17" fmla="*/ 2147483646 h 200"/>
                <a:gd name="T18" fmla="*/ 2147483646 w 288"/>
                <a:gd name="T19" fmla="*/ 2147483646 h 200"/>
                <a:gd name="T20" fmla="*/ 2147483646 w 288"/>
                <a:gd name="T21" fmla="*/ 2147483646 h 200"/>
                <a:gd name="T22" fmla="*/ 2147483646 w 288"/>
                <a:gd name="T23" fmla="*/ 2147483646 h 200"/>
                <a:gd name="T24" fmla="*/ 2147483646 w 288"/>
                <a:gd name="T25" fmla="*/ 2147483646 h 200"/>
                <a:gd name="T26" fmla="*/ 2147483646 w 288"/>
                <a:gd name="T27" fmla="*/ 2147483646 h 200"/>
                <a:gd name="T28" fmla="*/ 2147483646 w 288"/>
                <a:gd name="T29" fmla="*/ 2147483646 h 200"/>
                <a:gd name="T30" fmla="*/ 2147483646 w 288"/>
                <a:gd name="T31" fmla="*/ 2147483646 h 200"/>
                <a:gd name="T32" fmla="*/ 2147483646 w 288"/>
                <a:gd name="T33" fmla="*/ 2147483646 h 2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8" h="200">
                  <a:moveTo>
                    <a:pt x="253" y="91"/>
                  </a:moveTo>
                  <a:cubicBezTo>
                    <a:pt x="253" y="89"/>
                    <a:pt x="253" y="88"/>
                    <a:pt x="253" y="86"/>
                  </a:cubicBezTo>
                  <a:cubicBezTo>
                    <a:pt x="253" y="38"/>
                    <a:pt x="215" y="0"/>
                    <a:pt x="167" y="0"/>
                  </a:cubicBezTo>
                  <a:cubicBezTo>
                    <a:pt x="133" y="0"/>
                    <a:pt x="104" y="20"/>
                    <a:pt x="90" y="49"/>
                  </a:cubicBezTo>
                  <a:cubicBezTo>
                    <a:pt x="83" y="44"/>
                    <a:pt x="75" y="41"/>
                    <a:pt x="66" y="41"/>
                  </a:cubicBezTo>
                  <a:cubicBezTo>
                    <a:pt x="44" y="41"/>
                    <a:pt x="26" y="58"/>
                    <a:pt x="26" y="80"/>
                  </a:cubicBezTo>
                  <a:cubicBezTo>
                    <a:pt x="26" y="84"/>
                    <a:pt x="27" y="88"/>
                    <a:pt x="28" y="92"/>
                  </a:cubicBezTo>
                  <a:cubicBezTo>
                    <a:pt x="11" y="102"/>
                    <a:pt x="0" y="121"/>
                    <a:pt x="0" y="142"/>
                  </a:cubicBezTo>
                  <a:cubicBezTo>
                    <a:pt x="0" y="174"/>
                    <a:pt x="25" y="199"/>
                    <a:pt x="57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7" y="200"/>
                    <a:pt x="58" y="200"/>
                    <a:pt x="58" y="200"/>
                  </a:cubicBezTo>
                  <a:cubicBezTo>
                    <a:pt x="58" y="200"/>
                    <a:pt x="58" y="200"/>
                    <a:pt x="58" y="200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9" y="200"/>
                    <a:pt x="230" y="200"/>
                    <a:pt x="231" y="200"/>
                  </a:cubicBezTo>
                  <a:cubicBezTo>
                    <a:pt x="262" y="200"/>
                    <a:pt x="288" y="175"/>
                    <a:pt x="288" y="143"/>
                  </a:cubicBezTo>
                  <a:cubicBezTo>
                    <a:pt x="288" y="120"/>
                    <a:pt x="273" y="99"/>
                    <a:pt x="253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Box 13">
            <a:extLst>
              <a:ext uri="{FF2B5EF4-FFF2-40B4-BE49-F238E27FC236}">
                <a16:creationId xmlns:a16="http://schemas.microsoft.com/office/drawing/2014/main" id="{40953B2E-3BBE-4DA7-B812-F1740D1D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2" y="1007839"/>
            <a:ext cx="1861898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323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流程开发标准</a:t>
            </a:r>
            <a:r>
              <a:rPr lang="en-US" altLang="zh-CN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2.0</a:t>
            </a:r>
            <a:r>
              <a:rPr lang="zh-CN" altLang="en-US" sz="1323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</a:t>
            </a:r>
            <a:endParaRPr lang="en-US" altLang="zh-CN" sz="1323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74E73A9-FEEC-4367-BAF5-11994C0E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3" y="2785011"/>
            <a:ext cx="1758311" cy="3303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78">
            <a:extLst>
              <a:ext uri="{FF2B5EF4-FFF2-40B4-BE49-F238E27FC236}">
                <a16:creationId xmlns:a16="http://schemas.microsoft.com/office/drawing/2014/main" id="{DB1EA0BE-5CBE-49E7-B6E7-62897C82AB57}"/>
              </a:ext>
            </a:extLst>
          </p:cNvPr>
          <p:cNvSpPr txBox="1"/>
          <p:nvPr/>
        </p:nvSpPr>
        <p:spPr>
          <a:xfrm rot="1917376">
            <a:off x="1336608" y="2930106"/>
            <a:ext cx="902811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开发手册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8F0899DA-C788-4E03-A253-2193B6D2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32" y="1480401"/>
            <a:ext cx="1420577" cy="4632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extBox 78">
            <a:extLst>
              <a:ext uri="{FF2B5EF4-FFF2-40B4-BE49-F238E27FC236}">
                <a16:creationId xmlns:a16="http://schemas.microsoft.com/office/drawing/2014/main" id="{DF83C6BC-B51E-476E-BA4D-F70B88725661}"/>
              </a:ext>
            </a:extLst>
          </p:cNvPr>
          <p:cNvSpPr txBox="1"/>
          <p:nvPr/>
        </p:nvSpPr>
        <p:spPr>
          <a:xfrm rot="1917376">
            <a:off x="2914300" y="1358007"/>
            <a:ext cx="902811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8968107C-8A65-48CF-BAF3-706FE22A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498" y="1825593"/>
            <a:ext cx="2111385" cy="428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TextBox 78">
            <a:extLst>
              <a:ext uri="{FF2B5EF4-FFF2-40B4-BE49-F238E27FC236}">
                <a16:creationId xmlns:a16="http://schemas.microsoft.com/office/drawing/2014/main" id="{A68DCD7B-7303-487A-B35F-E1B052CC65AD}"/>
              </a:ext>
            </a:extLst>
          </p:cNvPr>
          <p:cNvSpPr txBox="1"/>
          <p:nvPr/>
        </p:nvSpPr>
        <p:spPr>
          <a:xfrm rot="1917376">
            <a:off x="5258351" y="1797704"/>
            <a:ext cx="902811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标准表单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906867313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左箭头标注 2"/>
          <p:cNvSpPr/>
          <p:nvPr/>
        </p:nvSpPr>
        <p:spPr bwMode="auto">
          <a:xfrm>
            <a:off x="6693520" y="3586838"/>
            <a:ext cx="2614562" cy="1957414"/>
          </a:xfrm>
          <a:prstGeom prst="leftArrowCallou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r>
              <a:rPr lang="en-US" altLang="zh-CN" sz="2000" dirty="0"/>
              <a:t>K2</a:t>
            </a:r>
            <a:r>
              <a:rPr lang="zh-CN" altLang="en-US" sz="2000" dirty="0"/>
              <a:t>原厂</a:t>
            </a:r>
            <a:r>
              <a:rPr lang="en-US" altLang="zh-CN" sz="2000" dirty="0"/>
              <a:t>BPM</a:t>
            </a:r>
            <a:r>
              <a:rPr lang="zh-CN" altLang="en-US" sz="2000" dirty="0"/>
              <a:t>平台</a:t>
            </a:r>
            <a:r>
              <a:rPr lang="zh-CN" altLang="en-US" sz="2000" dirty="0" smtClean="0"/>
              <a:t>现有支持资源截</a:t>
            </a:r>
            <a:r>
              <a:rPr lang="zh-CN" altLang="en-US" sz="20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0635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47234" y="3289239"/>
            <a:ext cx="9601200" cy="151540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885B39-8493-47C5-8844-C34F5343D9D5}"/>
              </a:ext>
            </a:extLst>
          </p:cNvPr>
          <p:cNvSpPr/>
          <p:nvPr/>
        </p:nvSpPr>
        <p:spPr>
          <a:xfrm>
            <a:off x="512308" y="1224289"/>
            <a:ext cx="210013" cy="210013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3" name="文本框 4">
            <a:extLst>
              <a:ext uri="{FF2B5EF4-FFF2-40B4-BE49-F238E27FC236}">
                <a16:creationId xmlns:a16="http://schemas.microsoft.com/office/drawing/2014/main" id="{9BECEE90-8F44-4C74-8CBD-C2C3F0D3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0" y="1155851"/>
            <a:ext cx="3816237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54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各开发标准之间的技术依赖</a:t>
            </a:r>
          </a:p>
        </p:txBody>
      </p:sp>
      <p:sp>
        <p:nvSpPr>
          <p:cNvPr id="35" name="任意多边形 29">
            <a:extLst>
              <a:ext uri="{FF2B5EF4-FFF2-40B4-BE49-F238E27FC236}">
                <a16:creationId xmlns:a16="http://schemas.microsoft.com/office/drawing/2014/main" id="{16F24CE4-5DEB-4DB5-966C-ADDE7508B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121" y="4442289"/>
            <a:ext cx="1471404" cy="127057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1.0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9">
            <a:extLst>
              <a:ext uri="{FF2B5EF4-FFF2-40B4-BE49-F238E27FC236}">
                <a16:creationId xmlns:a16="http://schemas.microsoft.com/office/drawing/2014/main" id="{22731BA5-ABD1-4A89-B013-FDCB08E0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121" y="3171710"/>
            <a:ext cx="1471404" cy="127057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2.0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9">
            <a:extLst>
              <a:ext uri="{FF2B5EF4-FFF2-40B4-BE49-F238E27FC236}">
                <a16:creationId xmlns:a16="http://schemas.microsoft.com/office/drawing/2014/main" id="{AA629079-A90B-401B-83FA-20845E22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121" y="1901131"/>
            <a:ext cx="1471404" cy="127057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3.0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7F0A26F-7DDC-425C-BAF5-7BFBABFDDBB8}"/>
              </a:ext>
            </a:extLst>
          </p:cNvPr>
          <p:cNvSpPr/>
          <p:nvPr/>
        </p:nvSpPr>
        <p:spPr>
          <a:xfrm>
            <a:off x="1233544" y="3580111"/>
            <a:ext cx="714375" cy="714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3F14E0-B856-484C-B3A2-2495F3EE1104}"/>
              </a:ext>
            </a:extLst>
          </p:cNvPr>
          <p:cNvSpPr/>
          <p:nvPr/>
        </p:nvSpPr>
        <p:spPr>
          <a:xfrm>
            <a:off x="1997608" y="3580111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组织主数据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26F85E0-7FCC-4F72-921A-99BA3417E0CC}"/>
              </a:ext>
            </a:extLst>
          </p:cNvPr>
          <p:cNvSpPr/>
          <p:nvPr/>
        </p:nvSpPr>
        <p:spPr>
          <a:xfrm>
            <a:off x="2940266" y="3580111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业务主数据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CDA7177-7477-452A-9C2E-1523CE76479C}"/>
              </a:ext>
            </a:extLst>
          </p:cNvPr>
          <p:cNvSpPr/>
          <p:nvPr/>
        </p:nvSpPr>
        <p:spPr>
          <a:xfrm>
            <a:off x="3882925" y="3580111"/>
            <a:ext cx="892969" cy="714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8920045-B13E-43D1-A1BA-363F0B505230}"/>
              </a:ext>
            </a:extLst>
          </p:cNvPr>
          <p:cNvSpPr/>
          <p:nvPr/>
        </p:nvSpPr>
        <p:spPr>
          <a:xfrm>
            <a:off x="4825583" y="3580111"/>
            <a:ext cx="892969" cy="714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流程逻辑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F29EB7C-B3EF-48F4-B47C-48BB91457168}"/>
              </a:ext>
            </a:extLst>
          </p:cNvPr>
          <p:cNvSpPr/>
          <p:nvPr/>
        </p:nvSpPr>
        <p:spPr>
          <a:xfrm>
            <a:off x="5768242" y="3580111"/>
            <a:ext cx="1045752" cy="714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平台配置性功能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451473F-AFFC-4695-8C0A-BC5BAC4BE611}"/>
              </a:ext>
            </a:extLst>
          </p:cNvPr>
          <p:cNvSpPr/>
          <p:nvPr/>
        </p:nvSpPr>
        <p:spPr>
          <a:xfrm>
            <a:off x="6863683" y="3580111"/>
            <a:ext cx="1000748" cy="714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平台运维性功能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ED8F67A-2453-46C9-AC38-725CCE12F00B}"/>
              </a:ext>
            </a:extLst>
          </p:cNvPr>
          <p:cNvSpPr/>
          <p:nvPr/>
        </p:nvSpPr>
        <p:spPr>
          <a:xfrm>
            <a:off x="447565" y="3580111"/>
            <a:ext cx="714375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7FD5239-7B64-4B0C-9D61-BF8EF4EF5844}"/>
              </a:ext>
            </a:extLst>
          </p:cNvPr>
          <p:cNvSpPr/>
          <p:nvPr/>
        </p:nvSpPr>
        <p:spPr>
          <a:xfrm>
            <a:off x="1233544" y="4850690"/>
            <a:ext cx="714375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64A428D-DCB6-492F-924B-47B46574A004}"/>
              </a:ext>
            </a:extLst>
          </p:cNvPr>
          <p:cNvSpPr/>
          <p:nvPr/>
        </p:nvSpPr>
        <p:spPr>
          <a:xfrm>
            <a:off x="1997608" y="4850690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组织主数据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37E82D9-AC6F-4809-A738-F950E836372C}"/>
              </a:ext>
            </a:extLst>
          </p:cNvPr>
          <p:cNvSpPr/>
          <p:nvPr/>
        </p:nvSpPr>
        <p:spPr>
          <a:xfrm>
            <a:off x="2940266" y="4850690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业务主数据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169A01B-3980-4B72-8EAA-0107D8630F63}"/>
              </a:ext>
            </a:extLst>
          </p:cNvPr>
          <p:cNvSpPr/>
          <p:nvPr/>
        </p:nvSpPr>
        <p:spPr>
          <a:xfrm>
            <a:off x="3882925" y="4850690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D69C572-F436-4AF7-9002-BC8751EFBC3F}"/>
              </a:ext>
            </a:extLst>
          </p:cNvPr>
          <p:cNvSpPr/>
          <p:nvPr/>
        </p:nvSpPr>
        <p:spPr>
          <a:xfrm>
            <a:off x="4825583" y="4850690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流程逻辑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C83E9CF-B078-4CCD-8439-7C7CAB218109}"/>
              </a:ext>
            </a:extLst>
          </p:cNvPr>
          <p:cNvSpPr/>
          <p:nvPr/>
        </p:nvSpPr>
        <p:spPr>
          <a:xfrm>
            <a:off x="5768242" y="4850690"/>
            <a:ext cx="1045752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平台配置性功能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1105D0-CD02-430D-B775-730F11852348}"/>
              </a:ext>
            </a:extLst>
          </p:cNvPr>
          <p:cNvSpPr/>
          <p:nvPr/>
        </p:nvSpPr>
        <p:spPr>
          <a:xfrm>
            <a:off x="6863683" y="4850690"/>
            <a:ext cx="1000748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平台运维性功能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2F8FD97-0D12-4981-AD76-CAA0B28B6D34}"/>
              </a:ext>
            </a:extLst>
          </p:cNvPr>
          <p:cNvSpPr/>
          <p:nvPr/>
        </p:nvSpPr>
        <p:spPr>
          <a:xfrm>
            <a:off x="447565" y="4850690"/>
            <a:ext cx="714375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26DFABE-8E97-4868-AA4E-12017A694DD1}"/>
              </a:ext>
            </a:extLst>
          </p:cNvPr>
          <p:cNvSpPr/>
          <p:nvPr/>
        </p:nvSpPr>
        <p:spPr>
          <a:xfrm>
            <a:off x="1233544" y="2309532"/>
            <a:ext cx="714375" cy="714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752197A-A373-4845-91CA-8760A986FEEC}"/>
              </a:ext>
            </a:extLst>
          </p:cNvPr>
          <p:cNvSpPr/>
          <p:nvPr/>
        </p:nvSpPr>
        <p:spPr>
          <a:xfrm>
            <a:off x="1997608" y="2309532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组织主数据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B51D735-9E85-492D-BDF8-142C4FD5E944}"/>
              </a:ext>
            </a:extLst>
          </p:cNvPr>
          <p:cNvSpPr/>
          <p:nvPr/>
        </p:nvSpPr>
        <p:spPr>
          <a:xfrm>
            <a:off x="2940266" y="2309532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业务主数据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D8ACA67-3F35-481D-B2A6-D05767ADBADA}"/>
              </a:ext>
            </a:extLst>
          </p:cNvPr>
          <p:cNvSpPr/>
          <p:nvPr/>
        </p:nvSpPr>
        <p:spPr>
          <a:xfrm>
            <a:off x="3882925" y="2309532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48185B7-B453-445E-87FC-15673ACF08A8}"/>
              </a:ext>
            </a:extLst>
          </p:cNvPr>
          <p:cNvSpPr/>
          <p:nvPr/>
        </p:nvSpPr>
        <p:spPr>
          <a:xfrm>
            <a:off x="4825583" y="2309532"/>
            <a:ext cx="892969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流程逻辑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1B79081-3D91-4AF9-AD6C-390BE52AF8F8}"/>
              </a:ext>
            </a:extLst>
          </p:cNvPr>
          <p:cNvSpPr/>
          <p:nvPr/>
        </p:nvSpPr>
        <p:spPr>
          <a:xfrm>
            <a:off x="5768242" y="2309532"/>
            <a:ext cx="1045752" cy="714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平台配置性功能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AF8BD80-42DD-4738-B09E-158219B9DC23}"/>
              </a:ext>
            </a:extLst>
          </p:cNvPr>
          <p:cNvSpPr/>
          <p:nvPr/>
        </p:nvSpPr>
        <p:spPr>
          <a:xfrm>
            <a:off x="6863683" y="2309532"/>
            <a:ext cx="1000748" cy="714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平台运维性功能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7279EF4-5026-485A-BCD6-CF34EC246365}"/>
              </a:ext>
            </a:extLst>
          </p:cNvPr>
          <p:cNvSpPr/>
          <p:nvPr/>
        </p:nvSpPr>
        <p:spPr>
          <a:xfrm>
            <a:off x="447565" y="2309532"/>
            <a:ext cx="714375" cy="714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4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CEE46F-E97E-43D8-8E89-54CC25AE15DA}"/>
              </a:ext>
            </a:extLst>
          </p:cNvPr>
          <p:cNvSpPr/>
          <p:nvPr/>
        </p:nvSpPr>
        <p:spPr>
          <a:xfrm>
            <a:off x="6106177" y="1231224"/>
            <a:ext cx="1783099" cy="271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0-10%</a:t>
            </a:r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的改造度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FA65B9A-91B5-4A03-A96D-34FF1FBF5AE5}"/>
              </a:ext>
            </a:extLst>
          </p:cNvPr>
          <p:cNvSpPr/>
          <p:nvPr/>
        </p:nvSpPr>
        <p:spPr>
          <a:xfrm>
            <a:off x="6106177" y="1563071"/>
            <a:ext cx="1783099" cy="2715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10-40%</a:t>
            </a:r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的改造度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1C0FE2D-3EDD-43F6-85C5-2FE45C0B9DE4}"/>
              </a:ext>
            </a:extLst>
          </p:cNvPr>
          <p:cNvSpPr/>
          <p:nvPr/>
        </p:nvSpPr>
        <p:spPr>
          <a:xfrm>
            <a:off x="6106177" y="1901131"/>
            <a:ext cx="1783099" cy="2715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&gt;40%</a:t>
            </a:r>
            <a:r>
              <a:rPr lang="zh-CN" altLang="en-US" sz="11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的改造度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8259" y="43405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本期项目改造程度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3566981100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1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25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40661415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0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26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406784" y="3436801"/>
            <a:ext cx="3461539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3492"/>
                </a:lnTo>
                <a:lnTo>
                  <a:pt x="3461539" y="403492"/>
                </a:lnTo>
                <a:lnTo>
                  <a:pt x="3461539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>
          <a:xfrm>
            <a:off x="4406784" y="3436801"/>
            <a:ext cx="2315115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3492"/>
                </a:lnTo>
                <a:lnTo>
                  <a:pt x="2315115" y="403492"/>
                </a:lnTo>
                <a:lnTo>
                  <a:pt x="2315115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4406784" y="3436801"/>
            <a:ext cx="1168690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3492"/>
                </a:lnTo>
                <a:lnTo>
                  <a:pt x="1168690" y="403492"/>
                </a:lnTo>
                <a:lnTo>
                  <a:pt x="1168690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4361064" y="3436801"/>
            <a:ext cx="91440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3492"/>
                </a:lnTo>
                <a:lnTo>
                  <a:pt x="46065" y="403492"/>
                </a:lnTo>
                <a:lnTo>
                  <a:pt x="46065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260360" y="3436801"/>
            <a:ext cx="1146424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6424" y="0"/>
                </a:moveTo>
                <a:lnTo>
                  <a:pt x="1146424" y="403492"/>
                </a:lnTo>
                <a:lnTo>
                  <a:pt x="0" y="403492"/>
                </a:lnTo>
                <a:lnTo>
                  <a:pt x="0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2102802" y="3436801"/>
            <a:ext cx="2303981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3981" y="0"/>
                </a:moveTo>
                <a:lnTo>
                  <a:pt x="2303981" y="403492"/>
                </a:lnTo>
                <a:lnTo>
                  <a:pt x="0" y="403492"/>
                </a:lnTo>
                <a:lnTo>
                  <a:pt x="0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945245" y="3436801"/>
            <a:ext cx="3461539" cy="4912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61539" y="0"/>
                </a:moveTo>
                <a:lnTo>
                  <a:pt x="3461539" y="403492"/>
                </a:lnTo>
                <a:lnTo>
                  <a:pt x="0" y="403492"/>
                </a:lnTo>
                <a:lnTo>
                  <a:pt x="0" y="49122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圆角矩形 14"/>
          <p:cNvSpPr/>
          <p:nvPr/>
        </p:nvSpPr>
        <p:spPr>
          <a:xfrm>
            <a:off x="3353583" y="1433684"/>
            <a:ext cx="2320478" cy="90082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6" name="任意多边形 15"/>
          <p:cNvSpPr/>
          <p:nvPr/>
        </p:nvSpPr>
        <p:spPr>
          <a:xfrm>
            <a:off x="3458816" y="1533655"/>
            <a:ext cx="2215245" cy="900824"/>
          </a:xfrm>
          <a:custGeom>
            <a:avLst/>
            <a:gdLst>
              <a:gd name="connsiteX0" fmla="*/ 0 w 2123788"/>
              <a:gd name="connsiteY0" fmla="*/ 90082 h 900824"/>
              <a:gd name="connsiteX1" fmla="*/ 90082 w 2123788"/>
              <a:gd name="connsiteY1" fmla="*/ 0 h 900824"/>
              <a:gd name="connsiteX2" fmla="*/ 2033706 w 2123788"/>
              <a:gd name="connsiteY2" fmla="*/ 0 h 900824"/>
              <a:gd name="connsiteX3" fmla="*/ 2123788 w 2123788"/>
              <a:gd name="connsiteY3" fmla="*/ 90082 h 900824"/>
              <a:gd name="connsiteX4" fmla="*/ 2123788 w 2123788"/>
              <a:gd name="connsiteY4" fmla="*/ 810742 h 900824"/>
              <a:gd name="connsiteX5" fmla="*/ 2033706 w 2123788"/>
              <a:gd name="connsiteY5" fmla="*/ 900824 h 900824"/>
              <a:gd name="connsiteX6" fmla="*/ 90082 w 2123788"/>
              <a:gd name="connsiteY6" fmla="*/ 900824 h 900824"/>
              <a:gd name="connsiteX7" fmla="*/ 0 w 2123788"/>
              <a:gd name="connsiteY7" fmla="*/ 810742 h 900824"/>
              <a:gd name="connsiteX8" fmla="*/ 0 w 2123788"/>
              <a:gd name="connsiteY8" fmla="*/ 90082 h 90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3788" h="900824">
                <a:moveTo>
                  <a:pt x="0" y="90082"/>
                </a:moveTo>
                <a:cubicBezTo>
                  <a:pt x="0" y="40331"/>
                  <a:pt x="40331" y="0"/>
                  <a:pt x="90082" y="0"/>
                </a:cubicBezTo>
                <a:lnTo>
                  <a:pt x="2033706" y="0"/>
                </a:lnTo>
                <a:cubicBezTo>
                  <a:pt x="2083457" y="0"/>
                  <a:pt x="2123788" y="40331"/>
                  <a:pt x="2123788" y="90082"/>
                </a:cubicBezTo>
                <a:lnTo>
                  <a:pt x="2123788" y="810742"/>
                </a:lnTo>
                <a:cubicBezTo>
                  <a:pt x="2123788" y="860493"/>
                  <a:pt x="2083457" y="900824"/>
                  <a:pt x="2033706" y="900824"/>
                </a:cubicBezTo>
                <a:lnTo>
                  <a:pt x="90082" y="900824"/>
                </a:lnTo>
                <a:cubicBezTo>
                  <a:pt x="40331" y="900824"/>
                  <a:pt x="0" y="860493"/>
                  <a:pt x="0" y="810742"/>
                </a:cubicBezTo>
                <a:lnTo>
                  <a:pt x="0" y="90082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864" tIns="56864" rIns="56864" bIns="5686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项目指导委员会 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PSC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主任 （ 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Dean, Sponsor</a:t>
            </a: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）：丁少华、丁国祥</a:t>
            </a:r>
            <a:endPara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副主任 （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Deputy Dean</a:t>
            </a: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周建敏、张春光</a:t>
            </a: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           </a:t>
            </a:r>
            <a:endPara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委 员（ 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Members</a:t>
            </a: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林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旭、陈摄、庄灵娟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 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24880" y="2673715"/>
            <a:ext cx="1763808" cy="763085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8" name="任意多边形 17"/>
          <p:cNvSpPr/>
          <p:nvPr/>
        </p:nvSpPr>
        <p:spPr>
          <a:xfrm>
            <a:off x="3630113" y="2773686"/>
            <a:ext cx="1763808" cy="763085"/>
          </a:xfrm>
          <a:custGeom>
            <a:avLst/>
            <a:gdLst>
              <a:gd name="connsiteX0" fmla="*/ 0 w 1763808"/>
              <a:gd name="connsiteY0" fmla="*/ 76309 h 763085"/>
              <a:gd name="connsiteX1" fmla="*/ 76309 w 1763808"/>
              <a:gd name="connsiteY1" fmla="*/ 0 h 763085"/>
              <a:gd name="connsiteX2" fmla="*/ 1687500 w 1763808"/>
              <a:gd name="connsiteY2" fmla="*/ 0 h 763085"/>
              <a:gd name="connsiteX3" fmla="*/ 1763809 w 1763808"/>
              <a:gd name="connsiteY3" fmla="*/ 76309 h 763085"/>
              <a:gd name="connsiteX4" fmla="*/ 1763808 w 1763808"/>
              <a:gd name="connsiteY4" fmla="*/ 686777 h 763085"/>
              <a:gd name="connsiteX5" fmla="*/ 1687499 w 1763808"/>
              <a:gd name="connsiteY5" fmla="*/ 763086 h 763085"/>
              <a:gd name="connsiteX6" fmla="*/ 76309 w 1763808"/>
              <a:gd name="connsiteY6" fmla="*/ 763085 h 763085"/>
              <a:gd name="connsiteX7" fmla="*/ 0 w 1763808"/>
              <a:gd name="connsiteY7" fmla="*/ 686776 h 763085"/>
              <a:gd name="connsiteX8" fmla="*/ 0 w 1763808"/>
              <a:gd name="connsiteY8" fmla="*/ 76309 h 7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808" h="763085">
                <a:moveTo>
                  <a:pt x="0" y="76309"/>
                </a:moveTo>
                <a:cubicBezTo>
                  <a:pt x="0" y="34165"/>
                  <a:pt x="34165" y="0"/>
                  <a:pt x="76309" y="0"/>
                </a:cubicBezTo>
                <a:lnTo>
                  <a:pt x="1687500" y="0"/>
                </a:lnTo>
                <a:cubicBezTo>
                  <a:pt x="1729644" y="0"/>
                  <a:pt x="1763809" y="34165"/>
                  <a:pt x="1763809" y="76309"/>
                </a:cubicBezTo>
                <a:cubicBezTo>
                  <a:pt x="1763809" y="279798"/>
                  <a:pt x="1763808" y="483288"/>
                  <a:pt x="1763808" y="686777"/>
                </a:cubicBezTo>
                <a:cubicBezTo>
                  <a:pt x="1763808" y="728921"/>
                  <a:pt x="1729643" y="763086"/>
                  <a:pt x="1687499" y="763086"/>
                </a:cubicBezTo>
                <a:lnTo>
                  <a:pt x="76309" y="763085"/>
                </a:lnTo>
                <a:cubicBezTo>
                  <a:pt x="34165" y="763085"/>
                  <a:pt x="0" y="728920"/>
                  <a:pt x="0" y="686776"/>
                </a:cubicBezTo>
                <a:lnTo>
                  <a:pt x="0" y="76309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830" tIns="52830" rIns="52830" bIns="5283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业务项目经理 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BPM</a:t>
            </a: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：庄灵娟</a:t>
            </a:r>
            <a:endPara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IT</a:t>
            </a: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项目经理 </a:t>
            </a:r>
            <a:r>
              <a:rPr lang="en-US" altLang="zh-CN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ITPM</a:t>
            </a: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裴艳丽</a:t>
            </a:r>
            <a:endParaRPr lang="en-US" altLang="zh-CN" sz="8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供应商项目经理： </a:t>
            </a:r>
            <a:r>
              <a:rPr lang="en-US" altLang="zh-CN" sz="6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XXX</a:t>
            </a:r>
            <a:endParaRPr lang="zh-CN" altLang="en-US" sz="6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1699" y="3928030"/>
            <a:ext cx="947092" cy="5622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0" name="任意多边形 19"/>
          <p:cNvSpPr/>
          <p:nvPr/>
        </p:nvSpPr>
        <p:spPr>
          <a:xfrm>
            <a:off x="576931" y="4028001"/>
            <a:ext cx="947092" cy="562228"/>
          </a:xfrm>
          <a:custGeom>
            <a:avLst/>
            <a:gdLst>
              <a:gd name="connsiteX0" fmla="*/ 0 w 947092"/>
              <a:gd name="connsiteY0" fmla="*/ 56223 h 562228"/>
              <a:gd name="connsiteX1" fmla="*/ 56223 w 947092"/>
              <a:gd name="connsiteY1" fmla="*/ 0 h 562228"/>
              <a:gd name="connsiteX2" fmla="*/ 890869 w 947092"/>
              <a:gd name="connsiteY2" fmla="*/ 0 h 562228"/>
              <a:gd name="connsiteX3" fmla="*/ 947092 w 947092"/>
              <a:gd name="connsiteY3" fmla="*/ 56223 h 562228"/>
              <a:gd name="connsiteX4" fmla="*/ 947092 w 947092"/>
              <a:gd name="connsiteY4" fmla="*/ 506005 h 562228"/>
              <a:gd name="connsiteX5" fmla="*/ 890869 w 947092"/>
              <a:gd name="connsiteY5" fmla="*/ 562228 h 562228"/>
              <a:gd name="connsiteX6" fmla="*/ 56223 w 947092"/>
              <a:gd name="connsiteY6" fmla="*/ 562228 h 562228"/>
              <a:gd name="connsiteX7" fmla="*/ 0 w 947092"/>
              <a:gd name="connsiteY7" fmla="*/ 506005 h 562228"/>
              <a:gd name="connsiteX8" fmla="*/ 0 w 947092"/>
              <a:gd name="connsiteY8" fmla="*/ 56223 h 5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562228">
                <a:moveTo>
                  <a:pt x="0" y="56223"/>
                </a:moveTo>
                <a:cubicBezTo>
                  <a:pt x="0" y="25172"/>
                  <a:pt x="25172" y="0"/>
                  <a:pt x="56223" y="0"/>
                </a:cubicBezTo>
                <a:lnTo>
                  <a:pt x="890869" y="0"/>
                </a:lnTo>
                <a:cubicBezTo>
                  <a:pt x="921920" y="0"/>
                  <a:pt x="947092" y="25172"/>
                  <a:pt x="947092" y="56223"/>
                </a:cubicBezTo>
                <a:lnTo>
                  <a:pt x="947092" y="506005"/>
                </a:lnTo>
                <a:cubicBezTo>
                  <a:pt x="947092" y="537056"/>
                  <a:pt x="921920" y="562228"/>
                  <a:pt x="890869" y="562228"/>
                </a:cubicBezTo>
                <a:lnTo>
                  <a:pt x="56223" y="562228"/>
                </a:lnTo>
                <a:cubicBezTo>
                  <a:pt x="25172" y="562228"/>
                  <a:pt x="0" y="537056"/>
                  <a:pt x="0" y="506005"/>
                </a:cubicBezTo>
                <a:lnTo>
                  <a:pt x="0" y="56223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947" tIns="46947" rIns="46947" bIns="4694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业务组</a:t>
            </a:r>
            <a:endParaRPr lang="en-US" altLang="zh-CN" sz="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组长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庄灵娟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娄佳迪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29256" y="3928030"/>
            <a:ext cx="947092" cy="57098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2" name="任意多边形 21"/>
          <p:cNvSpPr/>
          <p:nvPr/>
        </p:nvSpPr>
        <p:spPr>
          <a:xfrm>
            <a:off x="1734489" y="4028001"/>
            <a:ext cx="947092" cy="570984"/>
          </a:xfrm>
          <a:custGeom>
            <a:avLst/>
            <a:gdLst>
              <a:gd name="connsiteX0" fmla="*/ 0 w 947092"/>
              <a:gd name="connsiteY0" fmla="*/ 57098 h 570984"/>
              <a:gd name="connsiteX1" fmla="*/ 57098 w 947092"/>
              <a:gd name="connsiteY1" fmla="*/ 0 h 570984"/>
              <a:gd name="connsiteX2" fmla="*/ 889994 w 947092"/>
              <a:gd name="connsiteY2" fmla="*/ 0 h 570984"/>
              <a:gd name="connsiteX3" fmla="*/ 947092 w 947092"/>
              <a:gd name="connsiteY3" fmla="*/ 57098 h 570984"/>
              <a:gd name="connsiteX4" fmla="*/ 947092 w 947092"/>
              <a:gd name="connsiteY4" fmla="*/ 513886 h 570984"/>
              <a:gd name="connsiteX5" fmla="*/ 889994 w 947092"/>
              <a:gd name="connsiteY5" fmla="*/ 570984 h 570984"/>
              <a:gd name="connsiteX6" fmla="*/ 57098 w 947092"/>
              <a:gd name="connsiteY6" fmla="*/ 570984 h 570984"/>
              <a:gd name="connsiteX7" fmla="*/ 0 w 947092"/>
              <a:gd name="connsiteY7" fmla="*/ 513886 h 570984"/>
              <a:gd name="connsiteX8" fmla="*/ 0 w 947092"/>
              <a:gd name="connsiteY8" fmla="*/ 57098 h 57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570984">
                <a:moveTo>
                  <a:pt x="0" y="57098"/>
                </a:moveTo>
                <a:cubicBezTo>
                  <a:pt x="0" y="25564"/>
                  <a:pt x="25564" y="0"/>
                  <a:pt x="57098" y="0"/>
                </a:cubicBezTo>
                <a:lnTo>
                  <a:pt x="889994" y="0"/>
                </a:lnTo>
                <a:cubicBezTo>
                  <a:pt x="921528" y="0"/>
                  <a:pt x="947092" y="25564"/>
                  <a:pt x="947092" y="57098"/>
                </a:cubicBezTo>
                <a:lnTo>
                  <a:pt x="947092" y="513886"/>
                </a:lnTo>
                <a:cubicBezTo>
                  <a:pt x="947092" y="545420"/>
                  <a:pt x="921528" y="570984"/>
                  <a:pt x="889994" y="570984"/>
                </a:cubicBezTo>
                <a:lnTo>
                  <a:pt x="57098" y="570984"/>
                </a:lnTo>
                <a:cubicBezTo>
                  <a:pt x="25564" y="570984"/>
                  <a:pt x="0" y="545420"/>
                  <a:pt x="0" y="513886"/>
                </a:cubicBezTo>
                <a:lnTo>
                  <a:pt x="0" y="57098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204" tIns="47204" rIns="47204" bIns="4720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顾问组</a:t>
            </a:r>
            <a:endParaRPr lang="en-US" altLang="zh-CN" sz="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组长：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: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裴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艳丽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786814" y="3928030"/>
            <a:ext cx="947092" cy="59034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4" name="任意多边形 23"/>
          <p:cNvSpPr/>
          <p:nvPr/>
        </p:nvSpPr>
        <p:spPr>
          <a:xfrm>
            <a:off x="2892046" y="4028001"/>
            <a:ext cx="947092" cy="590349"/>
          </a:xfrm>
          <a:custGeom>
            <a:avLst/>
            <a:gdLst>
              <a:gd name="connsiteX0" fmla="*/ 0 w 947092"/>
              <a:gd name="connsiteY0" fmla="*/ 59035 h 590349"/>
              <a:gd name="connsiteX1" fmla="*/ 59035 w 947092"/>
              <a:gd name="connsiteY1" fmla="*/ 0 h 590349"/>
              <a:gd name="connsiteX2" fmla="*/ 888057 w 947092"/>
              <a:gd name="connsiteY2" fmla="*/ 0 h 590349"/>
              <a:gd name="connsiteX3" fmla="*/ 947092 w 947092"/>
              <a:gd name="connsiteY3" fmla="*/ 59035 h 590349"/>
              <a:gd name="connsiteX4" fmla="*/ 947092 w 947092"/>
              <a:gd name="connsiteY4" fmla="*/ 531314 h 590349"/>
              <a:gd name="connsiteX5" fmla="*/ 888057 w 947092"/>
              <a:gd name="connsiteY5" fmla="*/ 590349 h 590349"/>
              <a:gd name="connsiteX6" fmla="*/ 59035 w 947092"/>
              <a:gd name="connsiteY6" fmla="*/ 590349 h 590349"/>
              <a:gd name="connsiteX7" fmla="*/ 0 w 947092"/>
              <a:gd name="connsiteY7" fmla="*/ 531314 h 590349"/>
              <a:gd name="connsiteX8" fmla="*/ 0 w 947092"/>
              <a:gd name="connsiteY8" fmla="*/ 59035 h 59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590349">
                <a:moveTo>
                  <a:pt x="0" y="59035"/>
                </a:moveTo>
                <a:cubicBezTo>
                  <a:pt x="0" y="26431"/>
                  <a:pt x="26431" y="0"/>
                  <a:pt x="59035" y="0"/>
                </a:cubicBezTo>
                <a:lnTo>
                  <a:pt x="888057" y="0"/>
                </a:lnTo>
                <a:cubicBezTo>
                  <a:pt x="920661" y="0"/>
                  <a:pt x="947092" y="26431"/>
                  <a:pt x="947092" y="59035"/>
                </a:cubicBezTo>
                <a:lnTo>
                  <a:pt x="947092" y="531314"/>
                </a:lnTo>
                <a:cubicBezTo>
                  <a:pt x="947092" y="563918"/>
                  <a:pt x="920661" y="590349"/>
                  <a:pt x="888057" y="590349"/>
                </a:cubicBezTo>
                <a:lnTo>
                  <a:pt x="59035" y="590349"/>
                </a:lnTo>
                <a:cubicBezTo>
                  <a:pt x="26431" y="590349"/>
                  <a:pt x="0" y="563918"/>
                  <a:pt x="0" y="531314"/>
                </a:cubicBezTo>
                <a:lnTo>
                  <a:pt x="0" y="5903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771" tIns="47771" rIns="47771" bIns="47771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架构组</a:t>
            </a:r>
            <a:endParaRPr lang="en-US" altLang="zh-CN" sz="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李中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昌旺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33584" y="3928030"/>
            <a:ext cx="947092" cy="601403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2" name="任意多边形 31"/>
          <p:cNvSpPr/>
          <p:nvPr/>
        </p:nvSpPr>
        <p:spPr>
          <a:xfrm>
            <a:off x="4038816" y="4028001"/>
            <a:ext cx="947092" cy="601403"/>
          </a:xfrm>
          <a:custGeom>
            <a:avLst/>
            <a:gdLst>
              <a:gd name="connsiteX0" fmla="*/ 0 w 947092"/>
              <a:gd name="connsiteY0" fmla="*/ 60140 h 601403"/>
              <a:gd name="connsiteX1" fmla="*/ 60140 w 947092"/>
              <a:gd name="connsiteY1" fmla="*/ 0 h 601403"/>
              <a:gd name="connsiteX2" fmla="*/ 886952 w 947092"/>
              <a:gd name="connsiteY2" fmla="*/ 0 h 601403"/>
              <a:gd name="connsiteX3" fmla="*/ 947092 w 947092"/>
              <a:gd name="connsiteY3" fmla="*/ 60140 h 601403"/>
              <a:gd name="connsiteX4" fmla="*/ 947092 w 947092"/>
              <a:gd name="connsiteY4" fmla="*/ 541263 h 601403"/>
              <a:gd name="connsiteX5" fmla="*/ 886952 w 947092"/>
              <a:gd name="connsiteY5" fmla="*/ 601403 h 601403"/>
              <a:gd name="connsiteX6" fmla="*/ 60140 w 947092"/>
              <a:gd name="connsiteY6" fmla="*/ 601403 h 601403"/>
              <a:gd name="connsiteX7" fmla="*/ 0 w 947092"/>
              <a:gd name="connsiteY7" fmla="*/ 541263 h 601403"/>
              <a:gd name="connsiteX8" fmla="*/ 0 w 947092"/>
              <a:gd name="connsiteY8" fmla="*/ 60140 h 60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601403">
                <a:moveTo>
                  <a:pt x="0" y="60140"/>
                </a:moveTo>
                <a:cubicBezTo>
                  <a:pt x="0" y="26926"/>
                  <a:pt x="26926" y="0"/>
                  <a:pt x="60140" y="0"/>
                </a:cubicBezTo>
                <a:lnTo>
                  <a:pt x="886952" y="0"/>
                </a:lnTo>
                <a:cubicBezTo>
                  <a:pt x="920166" y="0"/>
                  <a:pt x="947092" y="26926"/>
                  <a:pt x="947092" y="60140"/>
                </a:cubicBezTo>
                <a:lnTo>
                  <a:pt x="947092" y="541263"/>
                </a:lnTo>
                <a:cubicBezTo>
                  <a:pt x="947092" y="574477"/>
                  <a:pt x="920166" y="601403"/>
                  <a:pt x="886952" y="601403"/>
                </a:cubicBezTo>
                <a:lnTo>
                  <a:pt x="60140" y="601403"/>
                </a:lnTo>
                <a:cubicBezTo>
                  <a:pt x="26926" y="601403"/>
                  <a:pt x="0" y="574477"/>
                  <a:pt x="0" y="541263"/>
                </a:cubicBezTo>
                <a:lnTo>
                  <a:pt x="0" y="601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94" tIns="48094" rIns="48094" bIns="480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开发组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昌旺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101929" y="3928030"/>
            <a:ext cx="947092" cy="601403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4" name="任意多边形 33"/>
          <p:cNvSpPr/>
          <p:nvPr/>
        </p:nvSpPr>
        <p:spPr>
          <a:xfrm>
            <a:off x="5207161" y="4028001"/>
            <a:ext cx="947092" cy="601403"/>
          </a:xfrm>
          <a:custGeom>
            <a:avLst/>
            <a:gdLst>
              <a:gd name="connsiteX0" fmla="*/ 0 w 947092"/>
              <a:gd name="connsiteY0" fmla="*/ 60140 h 601403"/>
              <a:gd name="connsiteX1" fmla="*/ 60140 w 947092"/>
              <a:gd name="connsiteY1" fmla="*/ 0 h 601403"/>
              <a:gd name="connsiteX2" fmla="*/ 886952 w 947092"/>
              <a:gd name="connsiteY2" fmla="*/ 0 h 601403"/>
              <a:gd name="connsiteX3" fmla="*/ 947092 w 947092"/>
              <a:gd name="connsiteY3" fmla="*/ 60140 h 601403"/>
              <a:gd name="connsiteX4" fmla="*/ 947092 w 947092"/>
              <a:gd name="connsiteY4" fmla="*/ 541263 h 601403"/>
              <a:gd name="connsiteX5" fmla="*/ 886952 w 947092"/>
              <a:gd name="connsiteY5" fmla="*/ 601403 h 601403"/>
              <a:gd name="connsiteX6" fmla="*/ 60140 w 947092"/>
              <a:gd name="connsiteY6" fmla="*/ 601403 h 601403"/>
              <a:gd name="connsiteX7" fmla="*/ 0 w 947092"/>
              <a:gd name="connsiteY7" fmla="*/ 541263 h 601403"/>
              <a:gd name="connsiteX8" fmla="*/ 0 w 947092"/>
              <a:gd name="connsiteY8" fmla="*/ 60140 h 60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601403">
                <a:moveTo>
                  <a:pt x="0" y="60140"/>
                </a:moveTo>
                <a:cubicBezTo>
                  <a:pt x="0" y="26926"/>
                  <a:pt x="26926" y="0"/>
                  <a:pt x="60140" y="0"/>
                </a:cubicBezTo>
                <a:lnTo>
                  <a:pt x="886952" y="0"/>
                </a:lnTo>
                <a:cubicBezTo>
                  <a:pt x="920166" y="0"/>
                  <a:pt x="947092" y="26926"/>
                  <a:pt x="947092" y="60140"/>
                </a:cubicBezTo>
                <a:lnTo>
                  <a:pt x="947092" y="541263"/>
                </a:lnTo>
                <a:cubicBezTo>
                  <a:pt x="947092" y="574477"/>
                  <a:pt x="920166" y="601403"/>
                  <a:pt x="886952" y="601403"/>
                </a:cubicBezTo>
                <a:lnTo>
                  <a:pt x="60140" y="601403"/>
                </a:lnTo>
                <a:cubicBezTo>
                  <a:pt x="26926" y="601403"/>
                  <a:pt x="0" y="574477"/>
                  <a:pt x="0" y="541263"/>
                </a:cubicBezTo>
                <a:lnTo>
                  <a:pt x="0" y="6014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94" tIns="48094" rIns="48094" bIns="480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测试组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高泽宇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259486" y="3928030"/>
            <a:ext cx="924826" cy="58886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6" name="任意多边形 35"/>
          <p:cNvSpPr/>
          <p:nvPr/>
        </p:nvSpPr>
        <p:spPr>
          <a:xfrm>
            <a:off x="6364719" y="4028001"/>
            <a:ext cx="924826" cy="588864"/>
          </a:xfrm>
          <a:custGeom>
            <a:avLst/>
            <a:gdLst>
              <a:gd name="connsiteX0" fmla="*/ 0 w 924826"/>
              <a:gd name="connsiteY0" fmla="*/ 58886 h 588864"/>
              <a:gd name="connsiteX1" fmla="*/ 58886 w 924826"/>
              <a:gd name="connsiteY1" fmla="*/ 0 h 588864"/>
              <a:gd name="connsiteX2" fmla="*/ 865940 w 924826"/>
              <a:gd name="connsiteY2" fmla="*/ 0 h 588864"/>
              <a:gd name="connsiteX3" fmla="*/ 924826 w 924826"/>
              <a:gd name="connsiteY3" fmla="*/ 58886 h 588864"/>
              <a:gd name="connsiteX4" fmla="*/ 924826 w 924826"/>
              <a:gd name="connsiteY4" fmla="*/ 529978 h 588864"/>
              <a:gd name="connsiteX5" fmla="*/ 865940 w 924826"/>
              <a:gd name="connsiteY5" fmla="*/ 588864 h 588864"/>
              <a:gd name="connsiteX6" fmla="*/ 58886 w 924826"/>
              <a:gd name="connsiteY6" fmla="*/ 588864 h 588864"/>
              <a:gd name="connsiteX7" fmla="*/ 0 w 924826"/>
              <a:gd name="connsiteY7" fmla="*/ 529978 h 588864"/>
              <a:gd name="connsiteX8" fmla="*/ 0 w 924826"/>
              <a:gd name="connsiteY8" fmla="*/ 58886 h 58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4826" h="588864">
                <a:moveTo>
                  <a:pt x="0" y="58886"/>
                </a:moveTo>
                <a:cubicBezTo>
                  <a:pt x="0" y="26364"/>
                  <a:pt x="26364" y="0"/>
                  <a:pt x="58886" y="0"/>
                </a:cubicBezTo>
                <a:lnTo>
                  <a:pt x="865940" y="0"/>
                </a:lnTo>
                <a:cubicBezTo>
                  <a:pt x="898462" y="0"/>
                  <a:pt x="924826" y="26364"/>
                  <a:pt x="924826" y="58886"/>
                </a:cubicBezTo>
                <a:lnTo>
                  <a:pt x="924826" y="529978"/>
                </a:lnTo>
                <a:cubicBezTo>
                  <a:pt x="924826" y="562500"/>
                  <a:pt x="898462" y="588864"/>
                  <a:pt x="865940" y="588864"/>
                </a:cubicBezTo>
                <a:lnTo>
                  <a:pt x="58886" y="588864"/>
                </a:lnTo>
                <a:cubicBezTo>
                  <a:pt x="26364" y="588864"/>
                  <a:pt x="0" y="562500"/>
                  <a:pt x="0" y="529978"/>
                </a:cubicBezTo>
                <a:lnTo>
                  <a:pt x="0" y="58886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727" tIns="47727" rIns="47727" bIns="4772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李雪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谢旻霖</a:t>
            </a:r>
            <a:endPara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394777" y="3928030"/>
            <a:ext cx="947092" cy="614977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8" name="任意多边形 37"/>
          <p:cNvSpPr/>
          <p:nvPr/>
        </p:nvSpPr>
        <p:spPr>
          <a:xfrm>
            <a:off x="7500010" y="4028001"/>
            <a:ext cx="947092" cy="614977"/>
          </a:xfrm>
          <a:custGeom>
            <a:avLst/>
            <a:gdLst>
              <a:gd name="connsiteX0" fmla="*/ 0 w 947092"/>
              <a:gd name="connsiteY0" fmla="*/ 61498 h 614977"/>
              <a:gd name="connsiteX1" fmla="*/ 61498 w 947092"/>
              <a:gd name="connsiteY1" fmla="*/ 0 h 614977"/>
              <a:gd name="connsiteX2" fmla="*/ 885594 w 947092"/>
              <a:gd name="connsiteY2" fmla="*/ 0 h 614977"/>
              <a:gd name="connsiteX3" fmla="*/ 947092 w 947092"/>
              <a:gd name="connsiteY3" fmla="*/ 61498 h 614977"/>
              <a:gd name="connsiteX4" fmla="*/ 947092 w 947092"/>
              <a:gd name="connsiteY4" fmla="*/ 553479 h 614977"/>
              <a:gd name="connsiteX5" fmla="*/ 885594 w 947092"/>
              <a:gd name="connsiteY5" fmla="*/ 614977 h 614977"/>
              <a:gd name="connsiteX6" fmla="*/ 61498 w 947092"/>
              <a:gd name="connsiteY6" fmla="*/ 614977 h 614977"/>
              <a:gd name="connsiteX7" fmla="*/ 0 w 947092"/>
              <a:gd name="connsiteY7" fmla="*/ 553479 h 614977"/>
              <a:gd name="connsiteX8" fmla="*/ 0 w 947092"/>
              <a:gd name="connsiteY8" fmla="*/ 61498 h 61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092" h="614977">
                <a:moveTo>
                  <a:pt x="0" y="61498"/>
                </a:moveTo>
                <a:cubicBezTo>
                  <a:pt x="0" y="27534"/>
                  <a:pt x="27534" y="0"/>
                  <a:pt x="61498" y="0"/>
                </a:cubicBezTo>
                <a:lnTo>
                  <a:pt x="885594" y="0"/>
                </a:lnTo>
                <a:cubicBezTo>
                  <a:pt x="919558" y="0"/>
                  <a:pt x="947092" y="27534"/>
                  <a:pt x="947092" y="61498"/>
                </a:cubicBezTo>
                <a:lnTo>
                  <a:pt x="947092" y="553479"/>
                </a:lnTo>
                <a:cubicBezTo>
                  <a:pt x="947092" y="587443"/>
                  <a:pt x="919558" y="614977"/>
                  <a:pt x="885594" y="614977"/>
                </a:cubicBezTo>
                <a:lnTo>
                  <a:pt x="61498" y="614977"/>
                </a:lnTo>
                <a:cubicBezTo>
                  <a:pt x="27534" y="614977"/>
                  <a:pt x="0" y="587443"/>
                  <a:pt x="0" y="553479"/>
                </a:cubicBezTo>
                <a:lnTo>
                  <a:pt x="0" y="61498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92" tIns="48492" rIns="48492" bIns="4849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质量控制组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组长：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曹勇</a:t>
            </a:r>
            <a: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/>
            </a:r>
            <a:br>
              <a:rPr lang="en-US" altLang="zh-CN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zh-CN" altLang="en-US" sz="800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成员：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罗亚芳</a:t>
            </a:r>
            <a:endParaRPr lang="en-US" altLang="zh-CN" sz="800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5674061" y="1929539"/>
            <a:ext cx="2965686" cy="15313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8617868" y="1530169"/>
            <a:ext cx="1454580" cy="13274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1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委员会由与此项目的直接业务领导和支持此项目的</a:t>
            </a:r>
            <a:r>
              <a:rPr lang="en-US" altLang="zh-CN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系统领导组成，一般不超过</a:t>
            </a:r>
            <a:r>
              <a:rPr lang="en-US" altLang="zh-CN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名，能真正对</a:t>
            </a:r>
            <a:r>
              <a:rPr lang="en-US" altLang="zh-CN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1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起指导作用的人员组成。</a:t>
            </a:r>
            <a:endParaRPr kumimoji="0" lang="zh-CN" altLang="en-US" sz="11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29"/>
          <p:cNvCxnSpPr>
            <a:cxnSpLocks noChangeShapeType="1"/>
          </p:cNvCxnSpPr>
          <p:nvPr/>
        </p:nvCxnSpPr>
        <p:spPr bwMode="auto">
          <a:xfrm>
            <a:off x="2576348" y="2550440"/>
            <a:ext cx="359383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组合 31"/>
          <p:cNvGrpSpPr>
            <a:grpSpLocks/>
          </p:cNvGrpSpPr>
          <p:nvPr/>
        </p:nvGrpSpPr>
        <p:grpSpPr bwMode="auto">
          <a:xfrm>
            <a:off x="6182293" y="2218848"/>
            <a:ext cx="983871" cy="660400"/>
            <a:chOff x="7815618" y="3344111"/>
            <a:chExt cx="1255903" cy="1121259"/>
          </a:xfrm>
        </p:grpSpPr>
        <p:sp>
          <p:nvSpPr>
            <p:cNvPr id="67" name="圆角矩形 66"/>
            <p:cNvSpPr/>
            <p:nvPr/>
          </p:nvSpPr>
          <p:spPr>
            <a:xfrm>
              <a:off x="7815618" y="3344111"/>
              <a:ext cx="1255903" cy="112125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7848960" y="3376455"/>
              <a:ext cx="1189219" cy="1056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8100" tIns="38100" rIns="38100" bIns="38100" spcCol="127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PMO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：陈摄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4018558591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9" name="直接连接符 38"/>
          <p:cNvCxnSpPr/>
          <p:nvPr/>
        </p:nvCxnSpPr>
        <p:spPr bwMode="auto">
          <a:xfrm>
            <a:off x="4402808" y="2434479"/>
            <a:ext cx="0" cy="23582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合 31"/>
          <p:cNvGrpSpPr>
            <a:grpSpLocks/>
          </p:cNvGrpSpPr>
          <p:nvPr/>
        </p:nvGrpSpPr>
        <p:grpSpPr bwMode="auto">
          <a:xfrm>
            <a:off x="1246960" y="2156562"/>
            <a:ext cx="1312725" cy="776887"/>
            <a:chOff x="7395839" y="3344109"/>
            <a:chExt cx="1675682" cy="1319036"/>
          </a:xfrm>
        </p:grpSpPr>
        <p:sp>
          <p:nvSpPr>
            <p:cNvPr id="49" name="圆角矩形 48"/>
            <p:cNvSpPr/>
            <p:nvPr/>
          </p:nvSpPr>
          <p:spPr>
            <a:xfrm>
              <a:off x="7395839" y="3344109"/>
              <a:ext cx="1675682" cy="13190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5"/>
            <p:cNvSpPr/>
            <p:nvPr/>
          </p:nvSpPr>
          <p:spPr>
            <a:xfrm>
              <a:off x="7395839" y="3376455"/>
              <a:ext cx="1642341" cy="1286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8100" tIns="38100" rIns="38100" bIns="38100" spcCol="127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IT 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采购：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李宇、任申宇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  <a:p>
              <a:pPr>
                <a:buFont typeface="Arial" pitchFamily="34" charset="0"/>
                <a:buNone/>
                <a:defRPr/>
              </a:pP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招标办：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杨亚红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  <a:p>
              <a:pPr>
                <a:buFont typeface="Arial" pitchFamily="34" charset="0"/>
                <a:buNone/>
                <a:defRPr/>
              </a:pP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法务：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xxx</a:t>
              </a:r>
            </a:p>
            <a:p>
              <a:pPr>
                <a:buFont typeface="Arial" pitchFamily="34" charset="0"/>
                <a:buNone/>
                <a:defRPr/>
              </a:pP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信息安全：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宋伟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6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F9836550-59F5-4741-8F32-4C660952C9C1}" type="slidenum">
              <a:rPr lang="zh-CN" altLang="en-US" smtClean="0"/>
              <a:pPr>
                <a:defRPr/>
              </a:pPr>
              <a:t>27</a:t>
            </a:fld>
            <a:r>
              <a:rPr lang="zh-CN" altLang="en-US" smtClean="0"/>
              <a:t> 页</a:t>
            </a:r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D582B90-162C-4DD1-AE5F-C8C28D222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620634"/>
              </p:ext>
            </p:extLst>
          </p:nvPr>
        </p:nvGraphicFramePr>
        <p:xfrm>
          <a:off x="919480" y="609600"/>
          <a:ext cx="8453120" cy="565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119149498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平台优化计划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07" name="图示 106"/>
          <p:cNvGraphicFramePr/>
          <p:nvPr>
            <p:extLst/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-19677" y="2122809"/>
            <a:ext cx="9995902" cy="2599354"/>
            <a:chOff x="-19677" y="1867086"/>
            <a:chExt cx="9995902" cy="2599354"/>
          </a:xfrm>
        </p:grpSpPr>
        <p:grpSp>
          <p:nvGrpSpPr>
            <p:cNvPr id="72" name="组合 71"/>
            <p:cNvGrpSpPr/>
            <p:nvPr/>
          </p:nvGrpSpPr>
          <p:grpSpPr>
            <a:xfrm>
              <a:off x="-19677" y="1867086"/>
              <a:ext cx="864000" cy="626920"/>
              <a:chOff x="-19677" y="1867086"/>
              <a:chExt cx="864000" cy="626920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214323" y="2134006"/>
                <a:ext cx="396000" cy="360000"/>
                <a:chOff x="959482" y="1571240"/>
                <a:chExt cx="396000" cy="360000"/>
              </a:xfrm>
            </p:grpSpPr>
            <p:sp>
              <p:nvSpPr>
                <p:cNvPr id="127" name="菱形 126"/>
                <p:cNvSpPr/>
                <p:nvPr/>
              </p:nvSpPr>
              <p:spPr bwMode="auto">
                <a:xfrm>
                  <a:off x="984882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TextBox 30"/>
                <p:cNvSpPr txBox="1"/>
                <p:nvPr/>
              </p:nvSpPr>
              <p:spPr>
                <a:xfrm>
                  <a:off x="959482" y="164316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8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6" name="文本框 47"/>
              <p:cNvSpPr txBox="1"/>
              <p:nvPr/>
            </p:nvSpPr>
            <p:spPr>
              <a:xfrm>
                <a:off x="-19677" y="1867086"/>
                <a:ext cx="8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预备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696799" y="1867086"/>
              <a:ext cx="1014679" cy="626920"/>
              <a:chOff x="2696799" y="1867086"/>
              <a:chExt cx="1014679" cy="62692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939388" y="2134006"/>
                <a:ext cx="396000" cy="360000"/>
                <a:chOff x="2760187" y="1571240"/>
                <a:chExt cx="396000" cy="360000"/>
              </a:xfrm>
            </p:grpSpPr>
            <p:sp>
              <p:nvSpPr>
                <p:cNvPr id="123" name="菱形 122"/>
                <p:cNvSpPr/>
                <p:nvPr/>
              </p:nvSpPr>
              <p:spPr bwMode="auto">
                <a:xfrm>
                  <a:off x="278275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TextBox 43"/>
                <p:cNvSpPr txBox="1"/>
                <p:nvPr/>
              </p:nvSpPr>
              <p:spPr>
                <a:xfrm>
                  <a:off x="2760187" y="163681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文本框 6"/>
              <p:cNvSpPr txBox="1"/>
              <p:nvPr/>
            </p:nvSpPr>
            <p:spPr>
              <a:xfrm>
                <a:off x="2696799" y="1867086"/>
                <a:ext cx="1014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概念原型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097569" y="1871540"/>
              <a:ext cx="863516" cy="622466"/>
              <a:chOff x="4097569" y="1871540"/>
              <a:chExt cx="863516" cy="622466"/>
            </a:xfrm>
          </p:grpSpPr>
          <p:grpSp>
            <p:nvGrpSpPr>
              <p:cNvPr id="117" name="组合 116"/>
              <p:cNvGrpSpPr/>
              <p:nvPr/>
            </p:nvGrpSpPr>
            <p:grpSpPr>
              <a:xfrm>
                <a:off x="4321431" y="2134006"/>
                <a:ext cx="396000" cy="360000"/>
                <a:chOff x="4146095" y="1571240"/>
                <a:chExt cx="396000" cy="360000"/>
              </a:xfrm>
            </p:grpSpPr>
            <p:sp>
              <p:nvSpPr>
                <p:cNvPr id="119" name="菱形 118"/>
                <p:cNvSpPr/>
                <p:nvPr/>
              </p:nvSpPr>
              <p:spPr bwMode="auto">
                <a:xfrm>
                  <a:off x="4165145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TextBox 45"/>
                <p:cNvSpPr txBox="1"/>
                <p:nvPr/>
              </p:nvSpPr>
              <p:spPr>
                <a:xfrm>
                  <a:off x="4146095" y="164316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8" name="文本框 6"/>
              <p:cNvSpPr txBox="1"/>
              <p:nvPr/>
            </p:nvSpPr>
            <p:spPr>
              <a:xfrm>
                <a:off x="4097569" y="1871540"/>
                <a:ext cx="8635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架构基线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322119" y="1867086"/>
              <a:ext cx="1152000" cy="626920"/>
              <a:chOff x="5322119" y="1867086"/>
              <a:chExt cx="1152000" cy="626920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5700119" y="2134006"/>
                <a:ext cx="396000" cy="360000"/>
                <a:chOff x="4960143" y="1571240"/>
                <a:chExt cx="396000" cy="360000"/>
              </a:xfrm>
            </p:grpSpPr>
            <p:sp>
              <p:nvSpPr>
                <p:cNvPr id="115" name="菱形 114"/>
                <p:cNvSpPr/>
                <p:nvPr/>
              </p:nvSpPr>
              <p:spPr bwMode="auto">
                <a:xfrm>
                  <a:off x="497919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TextBox 51"/>
                <p:cNvSpPr txBox="1"/>
                <p:nvPr/>
              </p:nvSpPr>
              <p:spPr>
                <a:xfrm>
                  <a:off x="4960143" y="164316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8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文本框 6"/>
              <p:cNvSpPr txBox="1"/>
              <p:nvPr/>
            </p:nvSpPr>
            <p:spPr>
              <a:xfrm>
                <a:off x="5322119" y="1867086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灰度发布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6849256" y="1867086"/>
              <a:ext cx="864000" cy="626920"/>
              <a:chOff x="6849256" y="1867086"/>
              <a:chExt cx="864000" cy="626920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7083256" y="2134006"/>
                <a:ext cx="396000" cy="360000"/>
                <a:chOff x="7219887" y="1571240"/>
                <a:chExt cx="396000" cy="360000"/>
              </a:xfrm>
            </p:grpSpPr>
            <p:sp>
              <p:nvSpPr>
                <p:cNvPr id="111" name="菱形 110"/>
                <p:cNvSpPr/>
                <p:nvPr/>
              </p:nvSpPr>
              <p:spPr bwMode="auto">
                <a:xfrm>
                  <a:off x="7238937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TextBox 47"/>
                <p:cNvSpPr txBox="1"/>
                <p:nvPr/>
              </p:nvSpPr>
              <p:spPr>
                <a:xfrm>
                  <a:off x="7219887" y="163681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8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0" name="文本框 6"/>
              <p:cNvSpPr txBox="1"/>
              <p:nvPr/>
            </p:nvSpPr>
            <p:spPr>
              <a:xfrm>
                <a:off x="6849256" y="1867086"/>
                <a:ext cx="8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正式上线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228428" y="1867086"/>
              <a:ext cx="864000" cy="626920"/>
              <a:chOff x="8228428" y="1867086"/>
              <a:chExt cx="864000" cy="626920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8462428" y="2134006"/>
                <a:ext cx="396000" cy="360000"/>
                <a:chOff x="7981738" y="1571240"/>
                <a:chExt cx="396000" cy="360000"/>
              </a:xfrm>
            </p:grpSpPr>
            <p:sp>
              <p:nvSpPr>
                <p:cNvPr id="106" name="菱形 105"/>
                <p:cNvSpPr/>
                <p:nvPr/>
              </p:nvSpPr>
              <p:spPr bwMode="auto">
                <a:xfrm>
                  <a:off x="8007138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TextBox 53"/>
                <p:cNvSpPr txBox="1"/>
                <p:nvPr/>
              </p:nvSpPr>
              <p:spPr>
                <a:xfrm>
                  <a:off x="7981738" y="163681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zh-CN" altLang="en-US" sz="800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5" name="文本框 6"/>
              <p:cNvSpPr txBox="1"/>
              <p:nvPr/>
            </p:nvSpPr>
            <p:spPr>
              <a:xfrm>
                <a:off x="8228428" y="1867086"/>
                <a:ext cx="8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325665" y="1867086"/>
              <a:ext cx="864000" cy="626920"/>
              <a:chOff x="1325665" y="1867086"/>
              <a:chExt cx="864000" cy="62692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559665" y="2134006"/>
                <a:ext cx="396000" cy="360000"/>
                <a:chOff x="1864218" y="1571240"/>
                <a:chExt cx="396000" cy="360000"/>
              </a:xfrm>
            </p:grpSpPr>
            <p:sp>
              <p:nvSpPr>
                <p:cNvPr id="102" name="菱形 101"/>
                <p:cNvSpPr/>
                <p:nvPr/>
              </p:nvSpPr>
              <p:spPr bwMode="auto">
                <a:xfrm>
                  <a:off x="1883268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Box 41"/>
                <p:cNvSpPr txBox="1"/>
                <p:nvPr/>
              </p:nvSpPr>
              <p:spPr>
                <a:xfrm>
                  <a:off x="1864218" y="163681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</a:t>
                  </a:r>
                  <a:r>
                    <a:rPr lang="en-US" altLang="zh-CN" sz="800" b="1" dirty="0" smtClean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800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1" name="文本框 6"/>
              <p:cNvSpPr txBox="1"/>
              <p:nvPr/>
            </p:nvSpPr>
            <p:spPr>
              <a:xfrm>
                <a:off x="1325665" y="1867086"/>
                <a:ext cx="8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立项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9112225" y="1867086"/>
              <a:ext cx="864000" cy="626920"/>
              <a:chOff x="9112225" y="1867086"/>
              <a:chExt cx="864000" cy="62692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9320467" y="2134006"/>
                <a:ext cx="396000" cy="360000"/>
                <a:chOff x="8831023" y="1571240"/>
                <a:chExt cx="396000" cy="360000"/>
              </a:xfrm>
            </p:grpSpPr>
            <p:sp>
              <p:nvSpPr>
                <p:cNvPr id="98" name="菱形 97"/>
                <p:cNvSpPr/>
                <p:nvPr/>
              </p:nvSpPr>
              <p:spPr bwMode="auto">
                <a:xfrm>
                  <a:off x="884372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00" b="1" kern="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TextBox 62"/>
                <p:cNvSpPr txBox="1"/>
                <p:nvPr/>
              </p:nvSpPr>
              <p:spPr>
                <a:xfrm>
                  <a:off x="8831023" y="1649517"/>
                  <a:ext cx="396000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FSR</a:t>
                  </a:r>
                  <a:endParaRPr lang="zh-CN" altLang="en-US" sz="800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文本框 6"/>
              <p:cNvSpPr txBox="1"/>
              <p:nvPr/>
            </p:nvSpPr>
            <p:spPr>
              <a:xfrm>
                <a:off x="9112225" y="1867086"/>
                <a:ext cx="8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终验收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12323" y="2522440"/>
              <a:ext cx="9106144" cy="1944000"/>
              <a:chOff x="412323" y="2522440"/>
              <a:chExt cx="9106144" cy="1944000"/>
            </a:xfrm>
          </p:grpSpPr>
          <p:sp>
            <p:nvSpPr>
              <p:cNvPr id="81" name="燕尾形 80"/>
              <p:cNvSpPr/>
              <p:nvPr/>
            </p:nvSpPr>
            <p:spPr bwMode="auto">
              <a:xfrm>
                <a:off x="431943" y="2621482"/>
                <a:ext cx="1440000" cy="396000"/>
              </a:xfrm>
              <a:prstGeom prst="chevron">
                <a:avLst>
                  <a:gd name="adj" fmla="val 25214"/>
                </a:avLst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准备</a:t>
                </a:r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1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计划</a:t>
                </a:r>
                <a:endParaRPr lang="zh-CN" altLang="en-US" sz="1200" kern="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 bwMode="auto">
              <a:xfrm>
                <a:off x="1810660" y="2623465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定义和方案</a:t>
                </a:r>
                <a:endPara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 bwMode="auto">
              <a:xfrm>
                <a:off x="3183093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整体设计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 bwMode="auto">
              <a:xfrm>
                <a:off x="4564890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迭代交付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 bwMode="auto">
              <a:xfrm>
                <a:off x="7319903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项目收尾</a:t>
                </a:r>
                <a:endPara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 bwMode="auto">
              <a:xfrm>
                <a:off x="5940314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改进完善</a:t>
                </a:r>
                <a:endPara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 bwMode="auto">
              <a:xfrm flipH="1">
                <a:off x="412323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直接连接符 87"/>
              <p:cNvCxnSpPr/>
              <p:nvPr/>
            </p:nvCxnSpPr>
            <p:spPr bwMode="auto">
              <a:xfrm>
                <a:off x="3137388" y="252244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4519431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5898119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7281256" y="252244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 flipH="1">
                <a:off x="8660428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>
                <a:off x="1757665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9518467" y="2522440"/>
                <a:ext cx="0" cy="9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8800060" y="2817997"/>
                <a:ext cx="68400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ysDash"/>
                <a:round/>
                <a:headEnd type="diamond" w="med" len="med"/>
                <a:tailEnd type="oval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00350"/>
              </p:ext>
            </p:extLst>
          </p:nvPr>
        </p:nvGraphicFramePr>
        <p:xfrm>
          <a:off x="16657" y="1719491"/>
          <a:ext cx="9745527" cy="3365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8509">
                  <a:extLst>
                    <a:ext uri="{9D8B030D-6E8A-4147-A177-3AD203B41FA5}">
                      <a16:colId xmlns:a16="http://schemas.microsoft.com/office/drawing/2014/main" val="2019521362"/>
                    </a:ext>
                  </a:extLst>
                </a:gridCol>
                <a:gridCol w="3248509">
                  <a:extLst>
                    <a:ext uri="{9D8B030D-6E8A-4147-A177-3AD203B41FA5}">
                      <a16:colId xmlns:a16="http://schemas.microsoft.com/office/drawing/2014/main" val="703704808"/>
                    </a:ext>
                  </a:extLst>
                </a:gridCol>
                <a:gridCol w="3248509">
                  <a:extLst>
                    <a:ext uri="{9D8B030D-6E8A-4147-A177-3AD203B41FA5}">
                      <a16:colId xmlns:a16="http://schemas.microsoft.com/office/drawing/2014/main" val="3867120379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项目实施周期（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G2-G7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 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2017/12/04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正式上线批准（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2018/04/16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758218"/>
                  </a:ext>
                </a:extLst>
              </a:tr>
            </a:tbl>
          </a:graphicData>
        </a:graphic>
      </p:graphicFrame>
      <p:sp>
        <p:nvSpPr>
          <p:cNvPr id="130" name="文本框 6"/>
          <p:cNvSpPr txBox="1"/>
          <p:nvPr/>
        </p:nvSpPr>
        <p:spPr>
          <a:xfrm>
            <a:off x="1180479" y="3462677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2017/12/04</a:t>
            </a:r>
          </a:p>
        </p:txBody>
      </p:sp>
      <p:sp>
        <p:nvSpPr>
          <p:cNvPr id="131" name="文本框 6"/>
          <p:cNvSpPr txBox="1"/>
          <p:nvPr/>
        </p:nvSpPr>
        <p:spPr>
          <a:xfrm>
            <a:off x="2573081" y="3478175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2017/12/22</a:t>
            </a:r>
          </a:p>
        </p:txBody>
      </p:sp>
      <p:sp>
        <p:nvSpPr>
          <p:cNvPr id="132" name="文本框 6"/>
          <p:cNvSpPr txBox="1"/>
          <p:nvPr/>
        </p:nvSpPr>
        <p:spPr>
          <a:xfrm>
            <a:off x="3952804" y="3478175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2018/01/05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5335219" y="3478175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2018/04/06</a:t>
            </a:r>
          </a:p>
        </p:txBody>
      </p:sp>
      <p:sp>
        <p:nvSpPr>
          <p:cNvPr id="134" name="文本框 6"/>
          <p:cNvSpPr txBox="1"/>
          <p:nvPr/>
        </p:nvSpPr>
        <p:spPr>
          <a:xfrm>
            <a:off x="6712250" y="347817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2018/04/16</a:t>
            </a:r>
          </a:p>
        </p:txBody>
      </p:sp>
      <p:sp>
        <p:nvSpPr>
          <p:cNvPr id="135" name="文本框 6"/>
          <p:cNvSpPr txBox="1"/>
          <p:nvPr/>
        </p:nvSpPr>
        <p:spPr>
          <a:xfrm>
            <a:off x="8090233" y="3478175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2018/04/27</a:t>
            </a:r>
          </a:p>
        </p:txBody>
      </p:sp>
      <p:sp>
        <p:nvSpPr>
          <p:cNvPr id="136" name="文本框 6"/>
          <p:cNvSpPr txBox="1"/>
          <p:nvPr/>
        </p:nvSpPr>
        <p:spPr>
          <a:xfrm>
            <a:off x="8948286" y="3774392"/>
            <a:ext cx="1152000" cy="2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2018/05/30</a:t>
            </a:r>
          </a:p>
        </p:txBody>
      </p:sp>
    </p:spTree>
    <p:extLst>
      <p:ext uri="{BB962C8B-B14F-4D97-AF65-F5344CB8AC3E}">
        <p14:creationId xmlns:p14="http://schemas.microsoft.com/office/powerpoint/2010/main" val="35890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954D-0900-4998-BD53-3AC5D4A0AA92}" type="slidenum">
              <a:rPr lang="zh-CN" altLang="en-US" smtClean="0"/>
              <a:pPr>
                <a:defRPr/>
              </a:pPr>
              <a:t>29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前一项目预算总结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10132"/>
              </p:ext>
            </p:extLst>
          </p:nvPr>
        </p:nvGraphicFramePr>
        <p:xfrm>
          <a:off x="562076" y="1921789"/>
          <a:ext cx="9106716" cy="381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729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付款节点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是否支付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项目需求调研完成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合同生效后，项目需求调研完成，并提交经甲方签字确认的《需求调研分析报告》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版需求上线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项目第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版需求实现并上线，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得到甲方签字确认；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86.25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版需求上线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项目第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版需求实现并上线，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得到甲方签字确认；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86.25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版需求上线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项目第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版需求实现并上线，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得到甲方签字确认；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系统正式上线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项目开发完成，系统正式上线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质量保证金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项目终验后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年，无质量问题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729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已支付总金额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316.25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万元人民币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4825" y="149558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合同总金额</a:t>
            </a:r>
            <a:r>
              <a:rPr lang="en-US" altLang="zh-CN" dirty="0" smtClean="0"/>
              <a:t>575</a:t>
            </a:r>
            <a:r>
              <a:rPr lang="zh-CN" altLang="en-US" dirty="0" smtClean="0"/>
              <a:t>万元人民币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69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96813326"/>
              </p:ext>
            </p:extLst>
          </p:nvPr>
        </p:nvGraphicFramePr>
        <p:xfrm>
          <a:off x="2698955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30">
            <a:extLst>
              <a:ext uri="{FF2B5EF4-FFF2-40B4-BE49-F238E27FC236}">
                <a16:creationId xmlns:a16="http://schemas.microsoft.com/office/drawing/2014/main" id="{B983B317-7B32-439E-82BC-B7486A846142}"/>
              </a:ext>
            </a:extLst>
          </p:cNvPr>
          <p:cNvSpPr>
            <a:spLocks noChangeAspect="1"/>
          </p:cNvSpPr>
          <p:nvPr/>
        </p:nvSpPr>
        <p:spPr>
          <a:xfrm>
            <a:off x="7163562" y="2425104"/>
            <a:ext cx="1747837" cy="1747838"/>
          </a:xfrm>
          <a:prstGeom prst="ellipse">
            <a:avLst/>
          </a:prstGeom>
          <a:solidFill>
            <a:srgbClr val="FDB8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8" name="Freeform 37">
            <a:extLst>
              <a:ext uri="{FF2B5EF4-FFF2-40B4-BE49-F238E27FC236}">
                <a16:creationId xmlns:a16="http://schemas.microsoft.com/office/drawing/2014/main" id="{B1A6B2A6-D2F6-4536-9789-520236FE1ED2}"/>
              </a:ext>
            </a:extLst>
          </p:cNvPr>
          <p:cNvSpPr/>
          <p:nvPr/>
        </p:nvSpPr>
        <p:spPr>
          <a:xfrm rot="10800000">
            <a:off x="3058935" y="1953231"/>
            <a:ext cx="68262" cy="3141662"/>
          </a:xfrm>
          <a:custGeom>
            <a:avLst/>
            <a:gdLst>
              <a:gd name="connsiteX0" fmla="*/ 0 w 55460"/>
              <a:gd name="connsiteY0" fmla="*/ 0 h 1519481"/>
              <a:gd name="connsiteX1" fmla="*/ 11092 w 55460"/>
              <a:gd name="connsiteY1" fmla="*/ 632193 h 1519481"/>
              <a:gd name="connsiteX2" fmla="*/ 16638 w 55460"/>
              <a:gd name="connsiteY2" fmla="*/ 726467 h 1519481"/>
              <a:gd name="connsiteX3" fmla="*/ 55460 w 55460"/>
              <a:gd name="connsiteY3" fmla="*/ 770831 h 1519481"/>
              <a:gd name="connsiteX4" fmla="*/ 5546 w 55460"/>
              <a:gd name="connsiteY4" fmla="*/ 793014 h 1519481"/>
              <a:gd name="connsiteX5" fmla="*/ 5546 w 55460"/>
              <a:gd name="connsiteY5" fmla="*/ 793014 h 1519481"/>
              <a:gd name="connsiteX6" fmla="*/ 0 w 55460"/>
              <a:gd name="connsiteY6" fmla="*/ 1513935 h 1519481"/>
              <a:gd name="connsiteX7" fmla="*/ 0 w 55460"/>
              <a:gd name="connsiteY7" fmla="*/ 1519481 h 1519481"/>
              <a:gd name="connsiteX8" fmla="*/ 0 w 55460"/>
              <a:gd name="connsiteY8" fmla="*/ 1519481 h 1519481"/>
              <a:gd name="connsiteX9" fmla="*/ 0 w 55460"/>
              <a:gd name="connsiteY9" fmla="*/ 1519481 h 151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60" h="1519481">
                <a:moveTo>
                  <a:pt x="0" y="0"/>
                </a:moveTo>
                <a:lnTo>
                  <a:pt x="11092" y="632193"/>
                </a:lnTo>
                <a:lnTo>
                  <a:pt x="16638" y="726467"/>
                </a:lnTo>
                <a:lnTo>
                  <a:pt x="55460" y="770831"/>
                </a:lnTo>
                <a:lnTo>
                  <a:pt x="5546" y="793014"/>
                </a:lnTo>
                <a:lnTo>
                  <a:pt x="5546" y="793014"/>
                </a:lnTo>
                <a:cubicBezTo>
                  <a:pt x="3697" y="1033321"/>
                  <a:pt x="1849" y="1273628"/>
                  <a:pt x="0" y="1513935"/>
                </a:cubicBezTo>
                <a:lnTo>
                  <a:pt x="0" y="1519481"/>
                </a:lnTo>
                <a:lnTo>
                  <a:pt x="0" y="1519481"/>
                </a:lnTo>
                <a:lnTo>
                  <a:pt x="0" y="1519481"/>
                </a:lnTo>
              </a:path>
            </a:pathLst>
          </a:custGeom>
          <a:ln w="12700" cmpd="sng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EEF3E8C0-87C8-4C72-9C51-B5E825CA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34" y="1953231"/>
            <a:ext cx="2733932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500" b="1" dirty="0" smtClean="0">
                <a:latin typeface="Lato Regular"/>
                <a:ea typeface="Lato Regular"/>
                <a:cs typeface="Lato Regular"/>
              </a:rPr>
              <a:t>    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现有统一流程平台（</a:t>
            </a:r>
            <a:r>
              <a:rPr lang="en-US" altLang="zh-CN" sz="1500" b="1" dirty="0" smtClean="0">
                <a:latin typeface="Lato Regular"/>
                <a:ea typeface="Lato Regular"/>
                <a:cs typeface="Lato Regular"/>
              </a:rPr>
              <a:t>BPM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）由</a:t>
            </a:r>
            <a:r>
              <a:rPr lang="zh-CN" altLang="zh-CN" sz="1500" b="1" dirty="0">
                <a:latin typeface="Lato Regular"/>
                <a:ea typeface="Lato Regular"/>
                <a:cs typeface="Lato Regular"/>
              </a:rPr>
              <a:t>上海汉得信息技术</a:t>
            </a:r>
            <a:r>
              <a:rPr lang="zh-CN" altLang="zh-CN" sz="1500" b="1" dirty="0" smtClean="0">
                <a:latin typeface="Lato Regular"/>
                <a:ea typeface="Lato Regular"/>
                <a:cs typeface="Lato Regular"/>
              </a:rPr>
              <a:t>股份有限公司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于</a:t>
            </a:r>
            <a:r>
              <a:rPr lang="en-US" altLang="zh-CN" sz="1500" b="1" dirty="0" smtClean="0">
                <a:latin typeface="Lato Regular"/>
                <a:ea typeface="Lato Regular"/>
                <a:cs typeface="Lato Regular"/>
              </a:rPr>
              <a:t>2016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年实施。</a:t>
            </a:r>
            <a:endParaRPr lang="en-US" altLang="zh-CN" sz="1500" b="1" dirty="0" smtClean="0">
              <a:latin typeface="Lato Regular"/>
              <a:ea typeface="Lato Regular"/>
              <a:cs typeface="Lato Regular"/>
            </a:endParaRPr>
          </a:p>
          <a:p>
            <a:pPr>
              <a:lnSpc>
                <a:spcPct val="150000"/>
              </a:lnSpc>
            </a:pPr>
            <a:r>
              <a:rPr lang="pt-BR" altLang="zh-CN" sz="1500" b="1" dirty="0" smtClean="0">
                <a:latin typeface="Lato Regular"/>
                <a:ea typeface="Lato Regular"/>
                <a:cs typeface="Lato Regular"/>
              </a:rPr>
              <a:t>    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当时</a:t>
            </a:r>
            <a:r>
              <a:rPr lang="en-US" altLang="zh-CN" sz="1500" b="1" dirty="0" smtClean="0">
                <a:latin typeface="Lato Regular"/>
                <a:ea typeface="Lato Regular"/>
                <a:cs typeface="Lato Regular"/>
              </a:rPr>
              <a:t>BPM</a:t>
            </a:r>
            <a:r>
              <a:rPr lang="zh-CN" altLang="en-US" sz="1500" b="1" dirty="0" smtClean="0">
                <a:latin typeface="Lato Regular"/>
                <a:ea typeface="Lato Regular"/>
                <a:cs typeface="Lato Regular"/>
              </a:rPr>
              <a:t>平台研发采取现场开发方式，并未采用成熟产品化方案，适应集团 高速发展变化、大需求量、权限授受、快速交付、高可用性等需求还有一定压力。</a:t>
            </a:r>
            <a:endParaRPr lang="pt-BR" altLang="zh-CN" sz="1500" b="1" dirty="0">
              <a:latin typeface="Lato Regular"/>
              <a:ea typeface="Lato Regular"/>
              <a:cs typeface="Lato Regular"/>
            </a:endParaRPr>
          </a:p>
        </p:txBody>
      </p:sp>
      <p:sp>
        <p:nvSpPr>
          <p:cNvPr id="10" name="Oval 27">
            <a:extLst>
              <a:ext uri="{FF2B5EF4-FFF2-40B4-BE49-F238E27FC236}">
                <a16:creationId xmlns:a16="http://schemas.microsoft.com/office/drawing/2014/main" id="{E2E2F1D4-42EB-41A2-9D68-9101F5EEA9EF}"/>
              </a:ext>
            </a:extLst>
          </p:cNvPr>
          <p:cNvSpPr>
            <a:spLocks noChangeAspect="1"/>
          </p:cNvSpPr>
          <p:nvPr/>
        </p:nvSpPr>
        <p:spPr>
          <a:xfrm>
            <a:off x="4346333" y="2328890"/>
            <a:ext cx="1746250" cy="1747838"/>
          </a:xfrm>
          <a:prstGeom prst="ellipse">
            <a:avLst/>
          </a:prstGeom>
          <a:solidFill>
            <a:srgbClr val="FDB8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11" name="Oval 28">
            <a:extLst>
              <a:ext uri="{FF2B5EF4-FFF2-40B4-BE49-F238E27FC236}">
                <a16:creationId xmlns:a16="http://schemas.microsoft.com/office/drawing/2014/main" id="{324DB096-1A5A-4009-BAB0-4270F4D8AB3E}"/>
              </a:ext>
            </a:extLst>
          </p:cNvPr>
          <p:cNvSpPr>
            <a:spLocks noChangeAspect="1"/>
          </p:cNvSpPr>
          <p:nvPr/>
        </p:nvSpPr>
        <p:spPr>
          <a:xfrm>
            <a:off x="5719520" y="1754215"/>
            <a:ext cx="1793875" cy="1793875"/>
          </a:xfrm>
          <a:prstGeom prst="ellipse">
            <a:avLst/>
          </a:prstGeom>
          <a:solidFill>
            <a:srgbClr val="626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12" name="Oval 29">
            <a:extLst>
              <a:ext uri="{FF2B5EF4-FFF2-40B4-BE49-F238E27FC236}">
                <a16:creationId xmlns:a16="http://schemas.microsoft.com/office/drawing/2014/main" id="{EC167BE2-DD0E-4EF4-95AC-C593F1CE2A1D}"/>
              </a:ext>
            </a:extLst>
          </p:cNvPr>
          <p:cNvSpPr>
            <a:spLocks noChangeAspect="1"/>
          </p:cNvSpPr>
          <p:nvPr/>
        </p:nvSpPr>
        <p:spPr>
          <a:xfrm>
            <a:off x="6040767" y="3202327"/>
            <a:ext cx="1444625" cy="1444625"/>
          </a:xfrm>
          <a:prstGeom prst="ellipse">
            <a:avLst/>
          </a:prstGeom>
          <a:solidFill>
            <a:srgbClr val="0058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:a16="http://schemas.microsoft.com/office/drawing/2014/main" id="{C13C723E-C4AF-4A17-ADA6-D73163656A57}"/>
              </a:ext>
            </a:extLst>
          </p:cNvPr>
          <p:cNvSpPr>
            <a:spLocks noChangeAspect="1"/>
          </p:cNvSpPr>
          <p:nvPr/>
        </p:nvSpPr>
        <p:spPr>
          <a:xfrm>
            <a:off x="4951170" y="3808440"/>
            <a:ext cx="1312863" cy="1312863"/>
          </a:xfrm>
          <a:prstGeom prst="ellipse">
            <a:avLst/>
          </a:prstGeom>
          <a:solidFill>
            <a:srgbClr val="BFEA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14" name="Oval 35">
            <a:extLst>
              <a:ext uri="{FF2B5EF4-FFF2-40B4-BE49-F238E27FC236}">
                <a16:creationId xmlns:a16="http://schemas.microsoft.com/office/drawing/2014/main" id="{026086D9-3568-45F7-A78B-1EB8E02458A7}"/>
              </a:ext>
            </a:extLst>
          </p:cNvPr>
          <p:cNvSpPr>
            <a:spLocks noChangeAspect="1"/>
          </p:cNvSpPr>
          <p:nvPr/>
        </p:nvSpPr>
        <p:spPr>
          <a:xfrm>
            <a:off x="3482733" y="3463953"/>
            <a:ext cx="1444625" cy="1444625"/>
          </a:xfrm>
          <a:prstGeom prst="ellipse">
            <a:avLst/>
          </a:prstGeom>
          <a:solidFill>
            <a:srgbClr val="0058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1DFBABFC-E042-4754-A531-BC770FBB4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735" y="2955361"/>
            <a:ext cx="1500172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多分支机构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36+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77AAE24-6411-4D03-82C9-568DCD7F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866" y="4032420"/>
            <a:ext cx="1373059" cy="24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集团化管控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D59C9B3-1ED1-4573-8A88-D7CF3F75B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50" y="3751220"/>
            <a:ext cx="1373058" cy="24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管理变革快速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65EBC25F-FBE9-48A4-8BEA-62D042B6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074" y="2369627"/>
            <a:ext cx="137305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3000+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流程迁移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19215E84-767C-4100-82B7-FAF2A4F0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170" y="4338745"/>
            <a:ext cx="1373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体验要求高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ACCD4B6C-7B1A-4635-B3B9-CE0CB549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662" y="3083267"/>
            <a:ext cx="1373188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流程体系化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梳理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0F01186D-9D90-436B-A3E1-63E7C42629DD}"/>
              </a:ext>
            </a:extLst>
          </p:cNvPr>
          <p:cNvSpPr>
            <a:spLocks noChangeAspect="1"/>
          </p:cNvSpPr>
          <p:nvPr/>
        </p:nvSpPr>
        <p:spPr>
          <a:xfrm>
            <a:off x="8134890" y="3347055"/>
            <a:ext cx="1747837" cy="17478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dirty="0">
              <a:latin typeface="Lato Regular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C62F3C01-6C54-4F57-8181-47AFBD1C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279" y="4045966"/>
            <a:ext cx="1373058" cy="24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覆盖全部业务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30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3199" y="911507"/>
            <a:ext cx="3466905" cy="35086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已批准年度预算金额：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1606"/>
              </p:ext>
            </p:extLst>
          </p:nvPr>
        </p:nvGraphicFramePr>
        <p:xfrm>
          <a:off x="337519" y="1875810"/>
          <a:ext cx="9442585" cy="218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4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费用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构成（硬件采购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+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供应商服务费）</a:t>
                      </a:r>
                      <a:endParaRPr lang="zh-CN" altLang="en-US" sz="1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费用</a:t>
                      </a:r>
                      <a:endParaRPr lang="zh-CN" altLang="en-US" sz="14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费用大类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费用明细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估算依据（估算来源）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预估金额（万元）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小计（万元）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硬件设备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缓存部署、应用前后端分离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实施服务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实施服务费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工作量与人天统计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7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系统集成开发费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工作量与人天统计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7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工作量与人天统计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72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r>
                        <a:rPr lang="zh-CN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费（一次买断）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</a:t>
                      </a:r>
                      <a:r>
                        <a:rPr lang="zh-CN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产品报价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费用总计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93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293078"/>
              </p:ext>
            </p:extLst>
          </p:nvPr>
        </p:nvGraphicFramePr>
        <p:xfrm>
          <a:off x="8641897" y="4638182"/>
          <a:ext cx="997516" cy="95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19" name="工作表" showAsIcon="1" r:id="rId3" imgW="914400" imgH="828720" progId="Excel.Sheet.8">
                  <p:embed/>
                </p:oleObj>
              </mc:Choice>
              <mc:Fallback>
                <p:oleObj name="工作表" showAsIcon="1" r:id="rId3" imgW="914400" imgH="828720" progId="Excel.Shee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897" y="4638182"/>
                        <a:ext cx="997516" cy="95498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14889" y="6134229"/>
            <a:ext cx="519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此页内容编写时请与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内控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部沟通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图示 54"/>
          <p:cNvGraphicFramePr/>
          <p:nvPr>
            <p:extLst>
              <p:ext uri="{D42A27DB-BD31-4B8C-83A1-F6EECF244321}">
                <p14:modId xmlns:p14="http://schemas.microsoft.com/office/powerpoint/2010/main" val="1710115422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729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效益对比分析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31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00950"/>
              </p:ext>
            </p:extLst>
          </p:nvPr>
        </p:nvGraphicFramePr>
        <p:xfrm>
          <a:off x="313158" y="1432780"/>
          <a:ext cx="9435276" cy="455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53">
                <a:tc>
                  <a:txBody>
                    <a:bodyPr/>
                    <a:lstStyle/>
                    <a:p>
                      <a:pPr algn="l"/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本项目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自主研发对比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费用多出约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万 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全新研发风险较高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7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万（现有成熟功能移植）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BPM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463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103.3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 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硬件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 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接口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 + LIcense10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en-US" altLang="zh-CN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=136</a:t>
                      </a:r>
                      <a:r>
                        <a:rPr lang="zh-CN" altLang="en-US" sz="1100" dirty="0" smtClean="0">
                          <a:solidFill>
                            <a:srgbClr val="CC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97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预算说明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实施服务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服务器硬件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我方接口开发成本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4.License 10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100" b="1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功能实施部分</a:t>
                      </a:r>
                      <a:r>
                        <a:rPr lang="en-US" altLang="zh-CN" sz="1100" b="1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</a:p>
                    <a:p>
                      <a:pPr algn="l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与本项目方案的功能移植不同，自主研发是在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BPM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平台完全从头开发上述功能：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1.DOA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：架构设计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+ 4×60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en-US" altLang="zh-CN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280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endParaRPr lang="en-US" altLang="zh-CN" sz="1100" baseline="0" dirty="0" smtClean="0">
                        <a:solidFill>
                          <a:srgbClr val="FF99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代理：设计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开发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 </a:t>
                      </a:r>
                      <a:r>
                        <a:rPr lang="en-US" altLang="zh-CN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endParaRPr lang="en-US" altLang="zh-CN" sz="1100" baseline="0" dirty="0" smtClean="0">
                        <a:solidFill>
                          <a:srgbClr val="FF99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督办、监控：设计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开发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 </a:t>
                      </a:r>
                      <a:r>
                        <a:rPr lang="en-US" altLang="zh-CN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endParaRPr lang="en-US" altLang="zh-CN" sz="1100" baseline="0" dirty="0" smtClean="0">
                        <a:solidFill>
                          <a:srgbClr val="FF99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加签：设计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开发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人天 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 </a:t>
                      </a:r>
                      <a:r>
                        <a:rPr lang="en-US" altLang="zh-CN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endParaRPr lang="en-US" altLang="zh-CN" sz="1100" baseline="0" dirty="0" smtClean="0">
                        <a:solidFill>
                          <a:srgbClr val="FF99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项目经理与管理：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en-US" altLang="zh-CN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1100" baseline="0" dirty="0" smtClean="0">
                          <a:solidFill>
                            <a:srgbClr val="FF99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人天</a:t>
                      </a:r>
                      <a:endParaRPr lang="en-US" altLang="zh-CN" sz="1100" baseline="0" dirty="0" smtClean="0">
                        <a:solidFill>
                          <a:srgbClr val="FF99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100" b="1" baseline="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固定支出部分</a:t>
                      </a:r>
                      <a:r>
                        <a:rPr lang="en-US" altLang="zh-CN" sz="1100" b="1" baseline="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服务器硬件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我方接口开发成本 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  <a:p>
                      <a:pPr algn="l"/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4.License 10</a:t>
                      </a:r>
                      <a:endParaRPr lang="zh-CN" altLang="en-US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97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产品成熟度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现有成熟产品功能模块移植；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2.K2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原厂团队，掌握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K2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底层封装技术信息；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完全从新开发，风险高于成熟产品功能移植，如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K2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核心接口对接是否能够顺利；</a:t>
                      </a:r>
                      <a:endParaRPr lang="en-US" altLang="zh-CN" sz="11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需从流程交付团队调配顾问、项目经理、工程师资源实现该需求，与流程交付抢占资源；</a:t>
                      </a:r>
                      <a:endParaRPr lang="en-US" altLang="zh-CN" sz="11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3534111624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068068"/>
              </p:ext>
            </p:extLst>
          </p:nvPr>
        </p:nvGraphicFramePr>
        <p:xfrm>
          <a:off x="8215878" y="84803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4" name="工作表" showAsIcon="1" r:id="rId8" imgW="914400" imgH="828720" progId="Excel.Sheet.12">
                  <p:embed/>
                </p:oleObj>
              </mc:Choice>
              <mc:Fallback>
                <p:oleObj name="工作表" showAsIcon="1" r:id="rId8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15878" y="84803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954D-0900-4998-BD53-3AC5D4A0AA92}" type="slidenum">
              <a:rPr lang="zh-CN" altLang="en-US" smtClean="0"/>
              <a:pPr>
                <a:defRPr/>
              </a:pPr>
              <a:t>32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问题与讨论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 and Answers</a:t>
            </a:r>
          </a:p>
        </p:txBody>
      </p:sp>
      <p:pic>
        <p:nvPicPr>
          <p:cNvPr id="7" name="Picture 5" descr="Questions_Comments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104" y="2255536"/>
            <a:ext cx="2267712" cy="226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A9F5-2D06-4E2B-94B8-366F47F7A6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1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24278"/>
              </p:ext>
            </p:extLst>
          </p:nvPr>
        </p:nvGraphicFramePr>
        <p:xfrm>
          <a:off x="327179" y="1139606"/>
          <a:ext cx="9072564" cy="3268619"/>
        </p:xfrm>
        <a:graphic>
          <a:graphicData uri="http://schemas.openxmlformats.org/drawingml/2006/table">
            <a:tbl>
              <a:tblPr/>
              <a:tblGrid>
                <a:gridCol w="66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Rev No.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更新日期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作者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审批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备注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2015.06.26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王孝全、陈摄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张春光、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Oliver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版本、内容、版式更新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2015.07.23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黄滟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张春光、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Oliver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内容、版式更新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2015.08.03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Oliver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版本、内容、版式更新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2016.10.13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黄滟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陈摄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4.4 </a:t>
                      </a: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安全架构部分更新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2017.3.20</a:t>
                      </a: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王开来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张春光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整体章节结构调整，加入裁剪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100806" marR="100806" marT="43201" marB="4320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62" name="Rectangle 48"/>
          <p:cNvSpPr>
            <a:spLocks noChangeArrowheads="1"/>
          </p:cNvSpPr>
          <p:nvPr/>
        </p:nvSpPr>
        <p:spPr bwMode="auto">
          <a:xfrm>
            <a:off x="840052" y="4200554"/>
            <a:ext cx="8064500" cy="1008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如果有任何疑问，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请联系体系管理部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854801" y="6092165"/>
            <a:ext cx="371023" cy="3440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CB27F2-16A8-4A19-9A49-FC3C1D46B430}" type="slidenum">
              <a:rPr lang="en-GB" sz="800" smtClean="0"/>
              <a:pPr>
                <a:defRPr/>
              </a:pPr>
              <a:t>34</a:t>
            </a:fld>
            <a:endParaRPr lang="en-GB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82385" y="5045251"/>
            <a:ext cx="5379834" cy="1244034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66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F9836550-59F5-4741-8F32-4C660952C9C1}" type="slidenum">
              <a:rPr lang="zh-CN" altLang="en-US" smtClean="0"/>
              <a:pPr>
                <a:defRPr/>
              </a:pPr>
              <a:t>4</a:t>
            </a:fld>
            <a:r>
              <a:rPr lang="zh-CN" altLang="en-US" smtClean="0"/>
              <a:t> 页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7843720"/>
              </p:ext>
            </p:extLst>
          </p:nvPr>
        </p:nvGraphicFramePr>
        <p:xfrm>
          <a:off x="215776" y="1367879"/>
          <a:ext cx="9721080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799577679"/>
              </p:ext>
            </p:extLst>
          </p:nvPr>
        </p:nvGraphicFramePr>
        <p:xfrm>
          <a:off x="2698955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7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40939" y="1441342"/>
            <a:ext cx="2840344" cy="447340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 algn="ctr">
              <a:buNone/>
            </a:pPr>
            <a:endParaRPr lang="zh-CN" altLang="en-US" sz="16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2018/1/23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954D-0900-4998-BD53-3AC5D4A0AA92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497487"/>
              </p:ext>
            </p:extLst>
          </p:nvPr>
        </p:nvGraphicFramePr>
        <p:xfrm>
          <a:off x="2698955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6066" y="170810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lveitica"/>
              </a:defRPr>
            </a:lvl1pPr>
          </a:lstStyle>
          <a:p>
            <a:r>
              <a:rPr lang="zh-CN" altLang="en-US" sz="1600" dirty="0" smtClean="0"/>
              <a:t>流程</a:t>
            </a:r>
            <a:r>
              <a:rPr lang="zh-CN" altLang="en-US" sz="1600" dirty="0"/>
              <a:t>实施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11377" y="2085622"/>
            <a:ext cx="3225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周期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长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，开发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，发布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慌</a:t>
            </a:r>
            <a:endParaRPr lang="zh-CN" altLang="en-US" sz="1400" b="1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066" y="2636093"/>
            <a:ext cx="2642698" cy="775016"/>
          </a:xfrm>
          <a:prstGeom prst="rect">
            <a:avLst/>
          </a:prstGeom>
          <a:solidFill>
            <a:srgbClr val="FF9900"/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>
              <a:buNone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流程交付，需求到上线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7-30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天不等，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以上流程平均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天（需求、开发、测试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913" y="4722855"/>
            <a:ext cx="2639851" cy="732547"/>
          </a:xfrm>
          <a:prstGeom prst="rect">
            <a:avLst/>
          </a:prstGeom>
          <a:solidFill>
            <a:srgbClr val="FF9900"/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>
              <a:buNone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每一个流程的发布，都是整个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BPM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平台重新编译，重新发布，风险极高；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业务现状与期望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" name="图示 132">
            <a:extLst>
              <a:ext uri="{FF2B5EF4-FFF2-40B4-BE49-F238E27FC236}">
                <a16:creationId xmlns:a16="http://schemas.microsoft.com/office/drawing/2014/main" id="{CC7BC898-14B2-43EB-8147-93A8755D7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077316"/>
              </p:ext>
            </p:extLst>
          </p:nvPr>
        </p:nvGraphicFramePr>
        <p:xfrm>
          <a:off x="3384949" y="1068887"/>
          <a:ext cx="7240221" cy="493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4" name="爆炸形 1 133"/>
          <p:cNvSpPr/>
          <p:nvPr/>
        </p:nvSpPr>
        <p:spPr bwMode="auto">
          <a:xfrm>
            <a:off x="3744989" y="5245351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不稳定</a:t>
            </a:r>
          </a:p>
        </p:txBody>
      </p:sp>
      <p:sp>
        <p:nvSpPr>
          <p:cNvPr id="135" name="爆炸形 1 134"/>
          <p:cNvSpPr/>
          <p:nvPr/>
        </p:nvSpPr>
        <p:spPr bwMode="auto">
          <a:xfrm>
            <a:off x="3147596" y="3229127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响应慢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爆炸形 1 135"/>
          <p:cNvSpPr/>
          <p:nvPr/>
        </p:nvSpPr>
        <p:spPr bwMode="auto">
          <a:xfrm>
            <a:off x="4033021" y="1284911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不稳定</a:t>
            </a:r>
          </a:p>
        </p:txBody>
      </p:sp>
      <p:sp>
        <p:nvSpPr>
          <p:cNvPr id="137" name="爆炸形 1 136"/>
          <p:cNvSpPr/>
          <p:nvPr/>
        </p:nvSpPr>
        <p:spPr bwMode="auto">
          <a:xfrm>
            <a:off x="8569525" y="5317359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周期长</a:t>
            </a:r>
          </a:p>
        </p:txBody>
      </p:sp>
      <p:sp>
        <p:nvSpPr>
          <p:cNvPr id="138" name="爆炸形 1 137"/>
          <p:cNvSpPr/>
          <p:nvPr/>
        </p:nvSpPr>
        <p:spPr bwMode="auto">
          <a:xfrm>
            <a:off x="6469058" y="1860975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需求多</a:t>
            </a:r>
          </a:p>
        </p:txBody>
      </p:sp>
      <p:sp>
        <p:nvSpPr>
          <p:cNvPr id="139" name="爆炸形 1 138"/>
          <p:cNvSpPr/>
          <p:nvPr/>
        </p:nvSpPr>
        <p:spPr bwMode="auto">
          <a:xfrm>
            <a:off x="7633421" y="3301135"/>
            <a:ext cx="1296144" cy="761751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需求多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48679" y="3685658"/>
            <a:ext cx="2642698" cy="715907"/>
          </a:xfrm>
          <a:prstGeom prst="rect">
            <a:avLst/>
          </a:prstGeom>
          <a:solidFill>
            <a:srgbClr val="FF9900"/>
          </a:solidFill>
          <a:ln w="9525">
            <a:solidFill>
              <a:srgbClr val="DDD9C3"/>
            </a:solidFill>
            <a:round/>
            <a:headEnd/>
            <a:tailEnd/>
          </a:ln>
        </p:spPr>
        <p:txBody>
          <a:bodyPr lIns="92075" tIns="46038" rIns="92075" bIns="46038" rtlCol="0" anchor="ctr"/>
          <a:lstStyle/>
          <a:p>
            <a:pPr marL="0"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95%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流程逻辑全部通过编写代码实现，且前后端高耦合；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3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80" y="941285"/>
            <a:ext cx="4582914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业务现状与期望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317" y="1332445"/>
            <a:ext cx="4265276" cy="489364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业务现状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平台期望通过优化项目改善的问题点如下：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业务期望值：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系统运行稳定、高可用性；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流程交付速度提升；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及时响应业务变更；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实现授权、过渡组织等特殊业务；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端有较好用户体验；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流程开发通过大量编码实现，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普通流程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个工作日，复杂流程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为响应客户业务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变更消耗大量资源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核心资源不能专注于平台优化；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系统开发部署高风险；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4285496733"/>
              </p:ext>
            </p:extLst>
          </p:nvPr>
        </p:nvGraphicFramePr>
        <p:xfrm>
          <a:off x="2698955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5330123" y="1334452"/>
            <a:ext cx="4245679" cy="521681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业务期望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基于集团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现状，对平台优化（重构）：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业务未来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高速发展，集团组织业务变革持续存在；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、财务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研发、采购、制造、销售等大批量业务流程待实现；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实现组织高效运作，过度组织等非常规需求不断涌现；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期望业务变更能够快速在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平台落地；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降低流程新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开发代码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，普通流程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工作日，复杂流程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通过高配置化满足用户业务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天实现；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后端分离，逐步实现平台服务化；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平台解耦，使架构更轻便，适应快速变化；</a:t>
            </a:r>
            <a:endParaRPr lang="en-US" altLang="zh-CN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对标与差距分析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1434321514"/>
              </p:ext>
            </p:extLst>
          </p:nvPr>
        </p:nvGraphicFramePr>
        <p:xfrm>
          <a:off x="2698955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504825" y="1490327"/>
            <a:ext cx="9070977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BPM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平台作为企业流程实现平台，应以成熟产品的方式引入，在企业应用生命周期内，应更关注于具体业务实现、用户体验提升，目前吉利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系统尚停留在“未产品”化阶段，精力消耗在产品架构合理性、稳定性、基础功能实现方面。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83823"/>
              </p:ext>
            </p:extLst>
          </p:nvPr>
        </p:nvGraphicFramePr>
        <p:xfrm>
          <a:off x="504824" y="2371549"/>
          <a:ext cx="907097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当前状态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逻辑复杂程度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简单，逻辑清晰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复杂，逻辑线复杂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流程开发时间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普通流程 </a:t>
                      </a:r>
                      <a:r>
                        <a:rPr lang="en-US" altLang="zh-CN" sz="1600" dirty="0" smtClean="0"/>
                        <a:t>3-5</a:t>
                      </a:r>
                      <a:r>
                        <a:rPr lang="zh-CN" altLang="en-US" sz="1600" dirty="0" smtClean="0"/>
                        <a:t>工作日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复杂流程 </a:t>
                      </a:r>
                      <a:r>
                        <a:rPr lang="en-US" altLang="zh-CN" sz="1600" dirty="0" smtClean="0"/>
                        <a:t>5-15</a:t>
                      </a:r>
                      <a:r>
                        <a:rPr lang="zh-CN" altLang="en-US" sz="1600" dirty="0" smtClean="0"/>
                        <a:t>工作日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普通流程 </a:t>
                      </a:r>
                      <a:r>
                        <a:rPr lang="en-US" altLang="zh-CN" sz="1600" dirty="0" smtClean="0"/>
                        <a:t>5-10</a:t>
                      </a:r>
                      <a:r>
                        <a:rPr lang="zh-CN" altLang="en-US" sz="1600" dirty="0" smtClean="0"/>
                        <a:t>个工作日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复杂流程 </a:t>
                      </a:r>
                      <a:r>
                        <a:rPr lang="en-US" altLang="zh-CN" sz="1600" dirty="0" smtClean="0"/>
                        <a:t>10-30</a:t>
                      </a:r>
                      <a:r>
                        <a:rPr lang="zh-CN" altLang="en-US" sz="1600" dirty="0" smtClean="0"/>
                        <a:t>工作日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变更响应时间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</a:t>
                      </a:r>
                      <a:r>
                        <a:rPr lang="zh-CN" altLang="en-US" dirty="0" smtClean="0"/>
                        <a:t>变更</a:t>
                      </a:r>
                      <a:r>
                        <a:rPr lang="en-US" altLang="zh-CN" dirty="0" smtClean="0"/>
                        <a:t>0-3</a:t>
                      </a:r>
                      <a:r>
                        <a:rPr lang="zh-CN" altLang="en-US" dirty="0" smtClean="0"/>
                        <a:t>工作日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</a:t>
                      </a:r>
                      <a:r>
                        <a:rPr lang="zh-CN" altLang="en-US" dirty="0" smtClean="0"/>
                        <a:t>变更</a:t>
                      </a:r>
                      <a:r>
                        <a:rPr lang="en-US" altLang="zh-CN" dirty="0" smtClean="0"/>
                        <a:t>2-7</a:t>
                      </a:r>
                      <a:r>
                        <a:rPr lang="zh-CN" altLang="en-US" dirty="0" smtClean="0"/>
                        <a:t>个工作日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实施开发模式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部分配置化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纯源代码开发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组织结构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管控分级实施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逐步实现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集团集中实施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部署模式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按流程部署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此阶段无法实现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整站部署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5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7529840" y="198602"/>
            <a:ext cx="2031214" cy="4601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8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6026176"/>
              </p:ext>
            </p:extLst>
          </p:nvPr>
        </p:nvGraphicFramePr>
        <p:xfrm>
          <a:off x="363156" y="996456"/>
          <a:ext cx="9308878" cy="488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403" y="13180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0846" y="20956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24054" y="28619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1366" y="36413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7990" y="4412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56" y="51852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248679" y="941285"/>
            <a:ext cx="9072563" cy="3210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37817"/>
              </p:ext>
            </p:extLst>
          </p:nvPr>
        </p:nvGraphicFramePr>
        <p:xfrm>
          <a:off x="308604" y="1921789"/>
          <a:ext cx="9378287" cy="294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5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高阶需求</a:t>
                      </a:r>
                      <a:endParaRPr lang="en-US" altLang="zh-CN" sz="14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提出人</a:t>
                      </a:r>
                      <a:endParaRPr 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提出单位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优先级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DOA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整套功能移植、增加配置同步、跳过规则配置、与现有人员组织架构集成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林旭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现有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BPM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平台前后端分离（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模式）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林旭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项目组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条件代理功能增加，规则扩展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庄灵娟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集团总裁办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流程督办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监控功能增加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庄灵娟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集团总裁办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加签功能增强版功能增加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戴慧芳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集团总裁办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流程建模无线化配套封装功能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卢华坛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项目组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表单生成工具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不包含在本期服务中，我方自主开发）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卢华坛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项目组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7077" y="1397045"/>
            <a:ext cx="527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项目发起单位：集团信息工程中心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HCM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与协同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部 流程交付科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5561411" y="1399653"/>
            <a:ext cx="3354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发起人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：卢华坛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007102"/>
            <a:ext cx="2351088" cy="344488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2018/1/23</a:t>
            </a:fld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224714" y="6007102"/>
            <a:ext cx="2351088" cy="344488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1807891468"/>
              </p:ext>
            </p:extLst>
          </p:nvPr>
        </p:nvGraphicFramePr>
        <p:xfrm>
          <a:off x="2698954" y="180000"/>
          <a:ext cx="7211961" cy="36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6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fontAlgn="ctr">
          <a:defRPr sz="1400" b="1" dirty="0" smtClean="0">
            <a:latin typeface="微软雅黑" pitchFamily="34" charset="-122"/>
            <a:ea typeface="微软雅黑" pitchFamily="34" charset="-122"/>
            <a:cs typeface="Adobe 楷体 Std 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>
          <a:solidFill>
            <a:srgbClr val="DDD9C3"/>
          </a:solidFill>
          <a:round/>
          <a:headEnd/>
          <a:tailEnd/>
        </a:ln>
      </a:spPr>
      <a:bodyPr lIns="92075" tIns="46038" rIns="92075" bIns="46038" anchor="ctr"/>
      <a:lstStyle>
        <a:defPPr marL="0">
          <a:buNone/>
          <a:defRPr sz="1600" i="1" dirty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9DBF128AD7F749B3B1BF00B1819437" ma:contentTypeVersion="0" ma:contentTypeDescription="Create a new document." ma:contentTypeScope="" ma:versionID="2494f7ca4e8f6939bca99e895b1faf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2A415-C177-46FA-8478-3151CC3112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202B7-E631-461A-946E-A3ABC399D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021570-1BCE-412F-9DE8-C8157B8331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38565</TotalTime>
  <Words>4688</Words>
  <Application>Microsoft Office PowerPoint</Application>
  <PresentationFormat>自定义</PresentationFormat>
  <Paragraphs>948</Paragraphs>
  <Slides>34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Adobe 黑体 Std R</vt:lpstr>
      <vt:lpstr>FontAwesome</vt:lpstr>
      <vt:lpstr>Helveitica</vt:lpstr>
      <vt:lpstr>Lato Regular</vt:lpstr>
      <vt:lpstr>黑体</vt:lpstr>
      <vt:lpstr>楷体_GB2312</vt:lpstr>
      <vt:lpstr>宋体</vt:lpstr>
      <vt:lpstr>微软雅黑</vt:lpstr>
      <vt:lpstr>Arial</vt:lpstr>
      <vt:lpstr>Calibri</vt:lpstr>
      <vt:lpstr>Roboto light</vt:lpstr>
      <vt:lpstr>Times New Roman</vt:lpstr>
      <vt:lpstr>Wingdings</vt:lpstr>
      <vt:lpstr>主题1</vt:lpstr>
      <vt:lpstr>1_Office 主题</vt:lpstr>
      <vt:lpstr>2_Office 主题</vt:lpstr>
      <vt:lpstr>8_Office 主题</vt:lpstr>
      <vt:lpstr>工作表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wujia</dc:creator>
  <cp:lastModifiedBy>卢华淡(Huadan Lu)</cp:lastModifiedBy>
  <cp:revision>4125</cp:revision>
  <cp:lastPrinted>2015-07-26T06:30:00Z</cp:lastPrinted>
  <dcterms:created xsi:type="dcterms:W3CDTF">2011-10-18T07:37:18Z</dcterms:created>
  <dcterms:modified xsi:type="dcterms:W3CDTF">2018-01-23T12:53:30Z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4c575d10-9ce7-44c2-8a8c-02d5b529d5c5</vt:lpwstr>
  </property>
  <property fmtid="{D5CDD505-2E9C-101B-9397-08002B2CF9AE}" pid="3" name="ContentTypeId">
    <vt:lpwstr>0x0101001A9DBF128AD7F749B3B1BF00B1819437</vt:lpwstr>
  </property>
</Properties>
</file>