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  <p:sldMasterId id="2147483648" r:id="rId2"/>
    <p:sldMasterId id="2147483674" r:id="rId3"/>
    <p:sldMasterId id="2147483661" r:id="rId4"/>
  </p:sldMasterIdLst>
  <p:notesMasterIdLst>
    <p:notesMasterId r:id="rId7"/>
  </p:notesMasterIdLst>
  <p:sldIdLst>
    <p:sldId id="257" r:id="rId5"/>
    <p:sldId id="33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46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6341"/>
  </p:normalViewPr>
  <p:slideViewPr>
    <p:cSldViewPr snapToGrid="0" snapToObjects="1">
      <p:cViewPr varScale="1">
        <p:scale>
          <a:sx n="69" d="100"/>
          <a:sy n="69" d="100"/>
        </p:scale>
        <p:origin x="60" y="168"/>
      </p:cViewPr>
      <p:guideLst>
        <p:guide pos="7446"/>
        <p:guide pos="23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A49A1-25DD-4151-AFC3-970E28965B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EEE11E-B67F-4A1C-BFC6-90E558E74AFC}" type="pres">
      <dgm:prSet presAssocID="{F61A49A1-25DD-4151-AFC3-970E28965B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58DFDF-4035-4FAE-BC2B-B2F6BA1B40D7}" type="presOf" srcId="{F61A49A1-25DD-4151-AFC3-970E28965B9A}" destId="{E1EEE11E-B67F-4A1C-BFC6-90E558E74AF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19E7D-3803-C14D-8797-46F330CA1ED4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48A55-F8D7-0E4F-878B-53388D305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48A55-F8D7-0E4F-878B-53388D305A7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29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2200" y="2299048"/>
            <a:ext cx="10007600" cy="108491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这是主标题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92200" y="1233488"/>
            <a:ext cx="10007600" cy="4895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233487"/>
            <a:ext cx="2374900" cy="4895851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92200" y="1233487"/>
            <a:ext cx="7480300" cy="4895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5286E-2E8F-4255-9A21-39C7816D8B58}" type="datetime1">
              <a:rPr lang="zh-CN" altLang="en-US" smtClean="0"/>
              <a:pPr>
                <a:defRPr/>
              </a:pPr>
              <a:t>2018/4/3</a:t>
            </a:fld>
            <a:endParaRPr lang="zh-CN" altLang="en-US" sz="1905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954D-0900-4998-BD53-3AC5D4A0AA92}" type="slidenum">
              <a:rPr lang="zh-CN" altLang="en-US"/>
              <a:pPr>
                <a:defRPr/>
              </a:pPr>
              <a:t>‹#›</a:t>
            </a:fld>
            <a:endParaRPr lang="zh-CN" altLang="en-US" sz="1905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2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020014" y="728662"/>
            <a:ext cx="2079786" cy="108491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序号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2200" y="1813578"/>
            <a:ext cx="7927814" cy="41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092200" y="2582780"/>
            <a:ext cx="4927600" cy="276575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en-US" altLang="zh-CN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CN" altLang="en-US" dirty="0" smtClean="0"/>
              <a:t>单击此处编辑母版文本样式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CN" altLang="en-US" dirty="0" smtClean="0"/>
              <a:t>单击此处编辑母版文本样式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CN" altLang="en-US" dirty="0" smtClean="0"/>
              <a:t>单击此处编辑母版文本样式</a:t>
            </a:r>
          </a:p>
          <a:p>
            <a:pPr lvl="0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1309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9276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1" name="直线连接符 20"/>
          <p:cNvCxnSpPr/>
          <p:nvPr userDrawn="1"/>
        </p:nvCxnSpPr>
        <p:spPr>
          <a:xfrm>
            <a:off x="720000" y="5348531"/>
            <a:ext cx="1075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2200" y="1233487"/>
            <a:ext cx="10007600" cy="48958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233488"/>
            <a:ext cx="10007600" cy="20161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2200" y="3249613"/>
            <a:ext cx="10007600" cy="287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2200" y="1233489"/>
            <a:ext cx="4927600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33488"/>
            <a:ext cx="4927600" cy="48958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2200" y="1233488"/>
            <a:ext cx="490537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2200" y="2057400"/>
            <a:ext cx="4905375" cy="4071939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54270"/>
            <a:ext cx="49276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078183"/>
            <a:ext cx="4927600" cy="4051156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233488"/>
            <a:ext cx="3679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233487"/>
            <a:ext cx="5916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2200" y="2833688"/>
            <a:ext cx="3679825" cy="327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233488"/>
            <a:ext cx="3678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233488"/>
            <a:ext cx="5916612" cy="4895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2200" y="2833688"/>
            <a:ext cx="3678237" cy="3295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29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3206" cy="1272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94863" y="357809"/>
            <a:ext cx="1765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7">
          <p15:clr>
            <a:srgbClr val="F26B43"/>
          </p15:clr>
        </p15:guide>
        <p15:guide id="2" pos="461">
          <p15:clr>
            <a:srgbClr val="F26B43"/>
          </p15:clr>
        </p15:guide>
        <p15:guide id="3" orient="horz" pos="459">
          <p15:clr>
            <a:srgbClr val="F26B43"/>
          </p15:clr>
        </p15:guide>
        <p15:guide id="4" orient="horz" pos="3861">
          <p15:clr>
            <a:srgbClr val="F26B43"/>
          </p15:clr>
        </p15:guide>
        <p15:guide id="5" pos="7219">
          <p15:clr>
            <a:srgbClr val="F26B43"/>
          </p15:clr>
        </p15:guide>
        <p15:guide id="6" pos="688">
          <p15:clr>
            <a:srgbClr val="F26B43"/>
          </p15:clr>
        </p15:guide>
        <p15:guide id="7" pos="6992">
          <p15:clr>
            <a:srgbClr val="F26B43"/>
          </p15:clr>
        </p15:guide>
        <p15:guide id="8" orient="horz" pos="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5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13DA-24B0-BC47-A3E0-0626F3685652}" type="datetimeFigureOut">
              <a:rPr kumimoji="1" lang="zh-CN" altLang="en-US" smtClean="0"/>
              <a:t>2018/4/3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7F88-E564-F744-9374-0238712D4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6781800"/>
            <a:ext cx="12192000" cy="76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431463" y="209550"/>
            <a:ext cx="1028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2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7">
          <p15:clr>
            <a:srgbClr val="F26B43"/>
          </p15:clr>
        </p15:guide>
        <p15:guide id="2" pos="461">
          <p15:clr>
            <a:srgbClr val="F26B43"/>
          </p15:clr>
        </p15:guide>
        <p15:guide id="3" orient="horz" pos="459">
          <p15:clr>
            <a:srgbClr val="F26B43"/>
          </p15:clr>
        </p15:guide>
        <p15:guide id="4" orient="horz" pos="3861">
          <p15:clr>
            <a:srgbClr val="F26B43"/>
          </p15:clr>
        </p15:guide>
        <p15:guide id="5" pos="7219">
          <p15:clr>
            <a:srgbClr val="F26B43"/>
          </p15:clr>
        </p15:guide>
        <p15:guide id="6" pos="688">
          <p15:clr>
            <a:srgbClr val="F26B43"/>
          </p15:clr>
        </p15:guide>
        <p15:guide id="7" pos="6992">
          <p15:clr>
            <a:srgbClr val="F26B43"/>
          </p15:clr>
        </p15:guide>
        <p15:guide id="8" orient="horz" pos="77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30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7">
          <p15:clr>
            <a:srgbClr val="F26B43"/>
          </p15:clr>
        </p15:guide>
        <p15:guide id="2" pos="461">
          <p15:clr>
            <a:srgbClr val="F26B43"/>
          </p15:clr>
        </p15:guide>
        <p15:guide id="3" orient="horz" pos="459">
          <p15:clr>
            <a:srgbClr val="F26B43"/>
          </p15:clr>
        </p15:guide>
        <p15:guide id="4" orient="horz" pos="3861">
          <p15:clr>
            <a:srgbClr val="F26B43"/>
          </p15:clr>
        </p15:guide>
        <p15:guide id="5" pos="7219">
          <p15:clr>
            <a:srgbClr val="F26B43"/>
          </p15:clr>
        </p15:guide>
        <p15:guide id="6" pos="688">
          <p15:clr>
            <a:srgbClr val="F26B43"/>
          </p15:clr>
        </p15:guide>
        <p15:guide id="7" pos="6992">
          <p15:clr>
            <a:srgbClr val="F26B43"/>
          </p15:clr>
        </p15:guide>
        <p15:guide id="8" orient="horz" pos="77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3089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1092200" y="2299048"/>
            <a:ext cx="10007600" cy="108491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END</a:t>
            </a:r>
            <a:endParaRPr kumimoji="1" lang="zh-CN" altLang="en-US" dirty="0"/>
          </a:p>
        </p:txBody>
      </p:sp>
      <p:sp>
        <p:nvSpPr>
          <p:cNvPr id="8" name="副标题 2"/>
          <p:cNvSpPr txBox="1">
            <a:spLocks/>
          </p:cNvSpPr>
          <p:nvPr userDrawn="1"/>
        </p:nvSpPr>
        <p:spPr>
          <a:xfrm>
            <a:off x="1092200" y="3582744"/>
            <a:ext cx="10007600" cy="41627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rPr>
              <a:t>注释</a:t>
            </a:r>
            <a:endParaRPr kumimoji="1" lang="zh-CN" altLang="en-US" sz="2400" dirty="0">
              <a:solidFill>
                <a:schemeClr val="bg1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809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208637"/>
            <a:ext cx="1028700" cy="215900"/>
          </a:xfrm>
          <a:prstGeom prst="rect">
            <a:avLst/>
          </a:prstGeom>
        </p:spPr>
      </p:pic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8634748" y="5757507"/>
            <a:ext cx="350929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集团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信息工程中心（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HCM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与协同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IT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部）</a:t>
            </a:r>
            <a:endParaRPr lang="en-US" altLang="zh-CN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2" charset="-122"/>
            </a:endParaRPr>
          </a:p>
          <a:p>
            <a:r>
              <a:rPr lang="en-US" altLang="zh-CN" sz="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Date: 2019/3/21</a:t>
            </a:r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3309871" y="2826826"/>
            <a:ext cx="532487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BPM</a:t>
            </a: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优化项目</a:t>
            </a:r>
            <a:endParaRPr lang="en-US" altLang="zh-CN" sz="4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2" charset="-122"/>
            </a:endParaRPr>
          </a:p>
          <a:p>
            <a:pPr algn="ctr" eaLnBrk="1" hangingPunct="1">
              <a:buFont typeface="Arial" charset="0"/>
              <a:buNone/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rPr>
              <a:t>里程碑计划</a:t>
            </a:r>
            <a:endParaRPr lang="zh-CN" altLang="en-US" sz="4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1052951" y="195330"/>
            <a:ext cx="2759248" cy="33980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21409A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Sans" pitchFamily="34" charset="0"/>
              </a:defRPr>
            </a:lvl9pPr>
          </a:lstStyle>
          <a:p>
            <a:r>
              <a:rPr lang="zh-CN" altLang="en-US" sz="254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关键节点</a:t>
            </a:r>
            <a:endParaRPr lang="zh-CN" altLang="en-US" sz="25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日期占位符 4"/>
          <p:cNvSpPr>
            <a:spLocks noGrp="1"/>
          </p:cNvSpPr>
          <p:nvPr>
            <p:ph type="dt" sz="half" idx="10"/>
          </p:nvPr>
        </p:nvSpPr>
        <p:spPr>
          <a:xfrm>
            <a:off x="1296072" y="6357345"/>
            <a:ext cx="2488168" cy="364573"/>
          </a:xfrm>
        </p:spPr>
        <p:txBody>
          <a:bodyPr/>
          <a:lstStyle/>
          <a:p>
            <a:pPr>
              <a:defRPr/>
            </a:pPr>
            <a:fld id="{DF89E988-2C3B-42C2-8526-E491D7B597F7}" type="datetime1">
              <a:rPr lang="zh-CN" altLang="en-US" smtClean="0"/>
              <a:pPr>
                <a:defRPr/>
              </a:pPr>
              <a:t>2018/4/3</a:t>
            </a:fld>
            <a:endParaRPr lang="zh-CN" altLang="en-US" sz="1905" dirty="0">
              <a:solidFill>
                <a:srgbClr val="000000"/>
              </a:solidFill>
            </a:endParaRPr>
          </a:p>
        </p:txBody>
      </p:sp>
      <p:sp>
        <p:nvSpPr>
          <p:cNvPr id="2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407763" y="6357345"/>
            <a:ext cx="2488168" cy="364573"/>
          </a:xfrm>
        </p:spPr>
        <p:txBody>
          <a:bodyPr/>
          <a:lstStyle/>
          <a:p>
            <a:pPr>
              <a:defRPr/>
            </a:pPr>
            <a:fld id="{7DF170E7-220E-4D60-A2B8-5FD8DFE9F0CA}" type="slidenum">
              <a:rPr lang="zh-CN" altLang="en-US" smtClean="0"/>
              <a:pPr>
                <a:defRPr/>
              </a:pPr>
              <a:t>2</a:t>
            </a:fld>
            <a:endParaRPr lang="zh-CN" altLang="en-US" sz="1905">
              <a:solidFill>
                <a:srgbClr val="000000"/>
              </a:solidFill>
            </a:endParaRPr>
          </a:p>
        </p:txBody>
      </p:sp>
      <p:graphicFrame>
        <p:nvGraphicFramePr>
          <p:cNvPr id="107" name="图示 106"/>
          <p:cNvGraphicFramePr/>
          <p:nvPr>
            <p:extLst>
              <p:ext uri="{D42A27DB-BD31-4B8C-83A1-F6EECF244321}">
                <p14:modId xmlns:p14="http://schemas.microsoft.com/office/powerpoint/2010/main" val="2526057735"/>
              </p:ext>
            </p:extLst>
          </p:nvPr>
        </p:nvGraphicFramePr>
        <p:xfrm>
          <a:off x="3618130" y="190496"/>
          <a:ext cx="7632453" cy="38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740989" y="2237181"/>
            <a:ext cx="10578711" cy="2760307"/>
            <a:chOff x="-19677" y="1858206"/>
            <a:chExt cx="9995902" cy="2608234"/>
          </a:xfrm>
        </p:grpSpPr>
        <p:grpSp>
          <p:nvGrpSpPr>
            <p:cNvPr id="72" name="组合 71"/>
            <p:cNvGrpSpPr/>
            <p:nvPr/>
          </p:nvGrpSpPr>
          <p:grpSpPr>
            <a:xfrm>
              <a:off x="-19677" y="1867086"/>
              <a:ext cx="864000" cy="626920"/>
              <a:chOff x="-19677" y="1867086"/>
              <a:chExt cx="864000" cy="626920"/>
            </a:xfrm>
          </p:grpSpPr>
          <p:grpSp>
            <p:nvGrpSpPr>
              <p:cNvPr id="125" name="组合 124"/>
              <p:cNvGrpSpPr/>
              <p:nvPr/>
            </p:nvGrpSpPr>
            <p:grpSpPr>
              <a:xfrm>
                <a:off x="214323" y="2134006"/>
                <a:ext cx="396000" cy="360000"/>
                <a:chOff x="959482" y="1571240"/>
                <a:chExt cx="396000" cy="360000"/>
              </a:xfrm>
            </p:grpSpPr>
            <p:sp>
              <p:nvSpPr>
                <p:cNvPr id="127" name="菱形 126"/>
                <p:cNvSpPr/>
                <p:nvPr/>
              </p:nvSpPr>
              <p:spPr bwMode="auto">
                <a:xfrm>
                  <a:off x="984882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6771" tIns="48386" rIns="96771" bIns="48386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47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TextBox 30"/>
                <p:cNvSpPr txBox="1"/>
                <p:nvPr/>
              </p:nvSpPr>
              <p:spPr>
                <a:xfrm>
                  <a:off x="959482" y="1645677"/>
                  <a:ext cx="396000" cy="21042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47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G1</a:t>
                  </a:r>
                  <a:endParaRPr lang="zh-CN" altLang="en-US" sz="847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6" name="文本框 47"/>
              <p:cNvSpPr txBox="1"/>
              <p:nvPr/>
            </p:nvSpPr>
            <p:spPr>
              <a:xfrm>
                <a:off x="-19677" y="1867086"/>
                <a:ext cx="864000" cy="27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7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项目预备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696799" y="1867086"/>
              <a:ext cx="1014679" cy="626920"/>
              <a:chOff x="2696799" y="1867086"/>
              <a:chExt cx="1014679" cy="626920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2939388" y="2134006"/>
                <a:ext cx="396000" cy="360000"/>
                <a:chOff x="2760187" y="1571240"/>
                <a:chExt cx="396000" cy="360000"/>
              </a:xfrm>
            </p:grpSpPr>
            <p:sp>
              <p:nvSpPr>
                <p:cNvPr id="123" name="菱形 122"/>
                <p:cNvSpPr/>
                <p:nvPr/>
              </p:nvSpPr>
              <p:spPr bwMode="auto">
                <a:xfrm>
                  <a:off x="2782753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6771" tIns="48386" rIns="96771" bIns="48386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47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TextBox 43"/>
                <p:cNvSpPr txBox="1"/>
                <p:nvPr/>
              </p:nvSpPr>
              <p:spPr>
                <a:xfrm>
                  <a:off x="2760187" y="1639327"/>
                  <a:ext cx="396000" cy="21042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47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G3</a:t>
                  </a:r>
                  <a:endParaRPr lang="zh-CN" altLang="en-US" sz="847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" name="文本框 6"/>
              <p:cNvSpPr txBox="1"/>
              <p:nvPr/>
            </p:nvSpPr>
            <p:spPr>
              <a:xfrm>
                <a:off x="2696799" y="1867086"/>
                <a:ext cx="1014679" cy="27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7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概念原型</a:t>
                </a:r>
                <a:endParaRPr lang="en-US" altLang="zh-CN" sz="127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097569" y="1871540"/>
              <a:ext cx="863516" cy="622466"/>
              <a:chOff x="4097569" y="1871540"/>
              <a:chExt cx="863516" cy="622466"/>
            </a:xfrm>
          </p:grpSpPr>
          <p:grpSp>
            <p:nvGrpSpPr>
              <p:cNvPr id="117" name="组合 116"/>
              <p:cNvGrpSpPr/>
              <p:nvPr/>
            </p:nvGrpSpPr>
            <p:grpSpPr>
              <a:xfrm>
                <a:off x="4321431" y="2134006"/>
                <a:ext cx="396000" cy="360000"/>
                <a:chOff x="4146095" y="1571240"/>
                <a:chExt cx="396000" cy="360000"/>
              </a:xfrm>
            </p:grpSpPr>
            <p:sp>
              <p:nvSpPr>
                <p:cNvPr id="119" name="菱形 118"/>
                <p:cNvSpPr/>
                <p:nvPr/>
              </p:nvSpPr>
              <p:spPr bwMode="auto">
                <a:xfrm>
                  <a:off x="4165145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6771" tIns="48386" rIns="96771" bIns="48386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47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TextBox 45"/>
                <p:cNvSpPr txBox="1"/>
                <p:nvPr/>
              </p:nvSpPr>
              <p:spPr>
                <a:xfrm>
                  <a:off x="4146095" y="1645679"/>
                  <a:ext cx="396000" cy="2104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4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G4</a:t>
                  </a:r>
                  <a:endParaRPr lang="zh-CN" altLang="en-US" sz="84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8" name="文本框 6"/>
              <p:cNvSpPr txBox="1"/>
              <p:nvPr/>
            </p:nvSpPr>
            <p:spPr>
              <a:xfrm>
                <a:off x="4097569" y="1871540"/>
                <a:ext cx="863516" cy="27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7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架构基线</a:t>
                </a: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151589" y="1867086"/>
              <a:ext cx="1478079" cy="626920"/>
              <a:chOff x="5151589" y="1867086"/>
              <a:chExt cx="1478079" cy="626920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5700119" y="2134006"/>
                <a:ext cx="396000" cy="360000"/>
                <a:chOff x="4960143" y="1571240"/>
                <a:chExt cx="396000" cy="360000"/>
              </a:xfrm>
            </p:grpSpPr>
            <p:sp>
              <p:nvSpPr>
                <p:cNvPr id="115" name="菱形 114"/>
                <p:cNvSpPr/>
                <p:nvPr/>
              </p:nvSpPr>
              <p:spPr bwMode="auto">
                <a:xfrm>
                  <a:off x="4979193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6771" tIns="48386" rIns="96771" bIns="48386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47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" name="TextBox 51"/>
                <p:cNvSpPr txBox="1"/>
                <p:nvPr/>
              </p:nvSpPr>
              <p:spPr>
                <a:xfrm>
                  <a:off x="4960143" y="1645677"/>
                  <a:ext cx="396000" cy="21042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47" b="1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G5</a:t>
                  </a:r>
                  <a:endParaRPr lang="zh-CN" altLang="en-US" sz="847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4" name="文本框 6"/>
              <p:cNvSpPr txBox="1"/>
              <p:nvPr/>
            </p:nvSpPr>
            <p:spPr>
              <a:xfrm>
                <a:off x="5151589" y="1867086"/>
                <a:ext cx="1478079" cy="27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7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核心功能开发完成</a:t>
                </a:r>
                <a:endParaRPr lang="en-US" altLang="zh-CN" sz="127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087741" y="1858206"/>
              <a:ext cx="864000" cy="635800"/>
              <a:chOff x="7087741" y="1858206"/>
              <a:chExt cx="864000" cy="635800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7303227" y="2134006"/>
                <a:ext cx="396001" cy="360000"/>
                <a:chOff x="7439858" y="1571240"/>
                <a:chExt cx="396001" cy="360000"/>
              </a:xfrm>
            </p:grpSpPr>
            <p:sp>
              <p:nvSpPr>
                <p:cNvPr id="111" name="菱形 110"/>
                <p:cNvSpPr/>
                <p:nvPr/>
              </p:nvSpPr>
              <p:spPr bwMode="auto">
                <a:xfrm>
                  <a:off x="7464674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6771" tIns="48386" rIns="96771" bIns="48386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47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TextBox 47"/>
                <p:cNvSpPr txBox="1"/>
                <p:nvPr/>
              </p:nvSpPr>
              <p:spPr>
                <a:xfrm>
                  <a:off x="7439858" y="1647729"/>
                  <a:ext cx="396001" cy="21042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47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G6</a:t>
                  </a:r>
                  <a:endParaRPr lang="zh-CN" altLang="en-US" sz="847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0" name="文本框 6"/>
              <p:cNvSpPr txBox="1"/>
              <p:nvPr/>
            </p:nvSpPr>
            <p:spPr>
              <a:xfrm>
                <a:off x="7087741" y="1858206"/>
                <a:ext cx="864000" cy="27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7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正式上线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228428" y="1867086"/>
              <a:ext cx="864000" cy="626920"/>
              <a:chOff x="8228428" y="1867086"/>
              <a:chExt cx="864000" cy="626920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8462428" y="2134006"/>
                <a:ext cx="396000" cy="360000"/>
                <a:chOff x="7981738" y="1571240"/>
                <a:chExt cx="396000" cy="360000"/>
              </a:xfrm>
            </p:grpSpPr>
            <p:sp>
              <p:nvSpPr>
                <p:cNvPr id="106" name="菱形 105"/>
                <p:cNvSpPr/>
                <p:nvPr/>
              </p:nvSpPr>
              <p:spPr bwMode="auto">
                <a:xfrm>
                  <a:off x="8007138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6771" tIns="48386" rIns="96771" bIns="48386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47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TextBox 53"/>
                <p:cNvSpPr txBox="1"/>
                <p:nvPr/>
              </p:nvSpPr>
              <p:spPr>
                <a:xfrm>
                  <a:off x="7981738" y="1639327"/>
                  <a:ext cx="396000" cy="21042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47" b="1" dirty="0">
                      <a:solidFill>
                        <a:srgbClr val="FF9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G7</a:t>
                  </a:r>
                  <a:endParaRPr lang="zh-CN" altLang="en-US" sz="847" b="1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5" name="文本框 6"/>
              <p:cNvSpPr txBox="1"/>
              <p:nvPr/>
            </p:nvSpPr>
            <p:spPr>
              <a:xfrm>
                <a:off x="8228428" y="1867086"/>
                <a:ext cx="864000" cy="27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7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项目关闭</a:t>
                </a: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325665" y="1867086"/>
              <a:ext cx="864000" cy="626920"/>
              <a:chOff x="1325665" y="1867086"/>
              <a:chExt cx="864000" cy="62692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559665" y="2134006"/>
                <a:ext cx="396000" cy="360000"/>
                <a:chOff x="1864218" y="1571240"/>
                <a:chExt cx="396000" cy="360000"/>
              </a:xfrm>
            </p:grpSpPr>
            <p:sp>
              <p:nvSpPr>
                <p:cNvPr id="102" name="菱形 101"/>
                <p:cNvSpPr/>
                <p:nvPr/>
              </p:nvSpPr>
              <p:spPr bwMode="auto">
                <a:xfrm>
                  <a:off x="1883268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6771" tIns="48386" rIns="96771" bIns="48386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47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TextBox 41"/>
                <p:cNvSpPr txBox="1"/>
                <p:nvPr/>
              </p:nvSpPr>
              <p:spPr>
                <a:xfrm>
                  <a:off x="1864218" y="1639327"/>
                  <a:ext cx="396000" cy="21042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47" b="1" dirty="0">
                      <a:solidFill>
                        <a:srgbClr val="FF9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G2</a:t>
                  </a:r>
                  <a:endParaRPr lang="zh-CN" altLang="en-US" sz="847" b="1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1" name="文本框 6"/>
              <p:cNvSpPr txBox="1"/>
              <p:nvPr/>
            </p:nvSpPr>
            <p:spPr>
              <a:xfrm>
                <a:off x="1325665" y="1867086"/>
                <a:ext cx="864000" cy="27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7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项目立项</a:t>
                </a:r>
                <a:endParaRPr lang="en-US" altLang="zh-CN" sz="127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9112225" y="1867086"/>
              <a:ext cx="864000" cy="626920"/>
              <a:chOff x="9112225" y="1867086"/>
              <a:chExt cx="864000" cy="626920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9320467" y="2134006"/>
                <a:ext cx="396000" cy="360000"/>
                <a:chOff x="8831023" y="1571240"/>
                <a:chExt cx="396000" cy="360000"/>
              </a:xfrm>
            </p:grpSpPr>
            <p:sp>
              <p:nvSpPr>
                <p:cNvPr id="98" name="菱形 97"/>
                <p:cNvSpPr/>
                <p:nvPr/>
              </p:nvSpPr>
              <p:spPr bwMode="auto">
                <a:xfrm>
                  <a:off x="8843723" y="1571240"/>
                  <a:ext cx="360000" cy="360000"/>
                </a:xfrm>
                <a:prstGeom prst="diamond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6771" tIns="48386" rIns="96771" bIns="48386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en-US" altLang="zh-CN" sz="847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TextBox 62"/>
                <p:cNvSpPr txBox="1"/>
                <p:nvPr/>
              </p:nvSpPr>
              <p:spPr>
                <a:xfrm>
                  <a:off x="8831023" y="1652028"/>
                  <a:ext cx="396000" cy="21042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847" b="1" dirty="0">
                      <a:solidFill>
                        <a:srgbClr val="FF99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FSR</a:t>
                  </a:r>
                  <a:endParaRPr lang="zh-CN" altLang="en-US" sz="847" b="1" dirty="0">
                    <a:solidFill>
                      <a:srgbClr val="FF99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7" name="文本框 6"/>
              <p:cNvSpPr txBox="1"/>
              <p:nvPr/>
            </p:nvSpPr>
            <p:spPr>
              <a:xfrm>
                <a:off x="9112225" y="1867086"/>
                <a:ext cx="864000" cy="271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27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终验收</a:t>
                </a: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12323" y="2522440"/>
              <a:ext cx="9106144" cy="1944000"/>
              <a:chOff x="412323" y="2522440"/>
              <a:chExt cx="9106144" cy="1944000"/>
            </a:xfrm>
          </p:grpSpPr>
          <p:sp>
            <p:nvSpPr>
              <p:cNvPr id="81" name="燕尾形 80"/>
              <p:cNvSpPr/>
              <p:nvPr/>
            </p:nvSpPr>
            <p:spPr bwMode="auto">
              <a:xfrm>
                <a:off x="431943" y="2621482"/>
                <a:ext cx="1440000" cy="396000"/>
              </a:xfrm>
              <a:prstGeom prst="chevron">
                <a:avLst>
                  <a:gd name="adj" fmla="val 25214"/>
                </a:avLst>
              </a:prstGeom>
              <a:gradFill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7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准备和计划</a:t>
                </a:r>
                <a:endParaRPr lang="zh-CN" altLang="en-US" sz="1270" kern="0" dirty="0">
                  <a:solidFill>
                    <a:srgbClr val="11111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燕尾形 81"/>
              <p:cNvSpPr/>
              <p:nvPr/>
            </p:nvSpPr>
            <p:spPr bwMode="auto">
              <a:xfrm>
                <a:off x="1810660" y="2623465"/>
                <a:ext cx="1440000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7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定义和方案</a:t>
                </a:r>
              </a:p>
            </p:txBody>
          </p:sp>
          <p:sp>
            <p:nvSpPr>
              <p:cNvPr id="83" name="燕尾形 82"/>
              <p:cNvSpPr/>
              <p:nvPr/>
            </p:nvSpPr>
            <p:spPr bwMode="auto">
              <a:xfrm>
                <a:off x="3183093" y="2619997"/>
                <a:ext cx="1440000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7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整体设计</a:t>
                </a:r>
              </a:p>
            </p:txBody>
          </p:sp>
          <p:sp>
            <p:nvSpPr>
              <p:cNvPr id="84" name="燕尾形 83"/>
              <p:cNvSpPr/>
              <p:nvPr/>
            </p:nvSpPr>
            <p:spPr bwMode="auto">
              <a:xfrm>
                <a:off x="4564890" y="2619997"/>
                <a:ext cx="1440000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7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功能开发</a:t>
                </a:r>
                <a:endParaRPr lang="zh-CN" altLang="en-US" sz="127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燕尾形 84"/>
              <p:cNvSpPr/>
              <p:nvPr/>
            </p:nvSpPr>
            <p:spPr bwMode="auto">
              <a:xfrm>
                <a:off x="7493271" y="2615681"/>
                <a:ext cx="1440000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7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项目收尾</a:t>
                </a:r>
              </a:p>
            </p:txBody>
          </p:sp>
          <p:sp>
            <p:nvSpPr>
              <p:cNvPr id="86" name="燕尾形 85"/>
              <p:cNvSpPr/>
              <p:nvPr/>
            </p:nvSpPr>
            <p:spPr bwMode="auto">
              <a:xfrm>
                <a:off x="5940314" y="2619997"/>
                <a:ext cx="1612023" cy="396000"/>
              </a:xfrm>
              <a:prstGeom prst="chevron">
                <a:avLst>
                  <a:gd name="adj" fmla="val 25214"/>
                </a:avLst>
              </a:prstGeom>
              <a:ln>
                <a:solidFill>
                  <a:schemeClr val="tx1"/>
                </a:solidFill>
                <a:headEnd/>
                <a:tailEnd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zh-CN" altLang="en-US" sz="1270" b="1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测试与剩余功能开发</a:t>
                </a:r>
                <a:endParaRPr lang="zh-CN" altLang="en-US" sz="127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 bwMode="auto">
              <a:xfrm flipH="1">
                <a:off x="412323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8" name="直接连接符 87"/>
              <p:cNvCxnSpPr/>
              <p:nvPr/>
            </p:nvCxnSpPr>
            <p:spPr bwMode="auto">
              <a:xfrm>
                <a:off x="3137388" y="2522440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4519431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5898119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7501228" y="2522440"/>
                <a:ext cx="5769" cy="68451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直接连接符 91"/>
              <p:cNvCxnSpPr/>
              <p:nvPr/>
            </p:nvCxnSpPr>
            <p:spPr bwMode="auto">
              <a:xfrm flipH="1">
                <a:off x="8660428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直接连接符 92"/>
              <p:cNvCxnSpPr/>
              <p:nvPr/>
            </p:nvCxnSpPr>
            <p:spPr bwMode="auto">
              <a:xfrm>
                <a:off x="1757665" y="2522440"/>
                <a:ext cx="0" cy="64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 flipH="1">
                <a:off x="9518467" y="2522440"/>
                <a:ext cx="0" cy="93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8800060" y="2817997"/>
                <a:ext cx="684000" cy="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ysDash"/>
                <a:round/>
                <a:headEnd type="diamond" w="med" len="med"/>
                <a:tailEnd type="oval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86316"/>
              </p:ext>
            </p:extLst>
          </p:nvPr>
        </p:nvGraphicFramePr>
        <p:xfrm>
          <a:off x="779442" y="1819747"/>
          <a:ext cx="10313739" cy="356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37913">
                  <a:extLst>
                    <a:ext uri="{9D8B030D-6E8A-4147-A177-3AD203B41FA5}">
                      <a16:colId xmlns="" xmlns:a16="http://schemas.microsoft.com/office/drawing/2014/main" val="2019521362"/>
                    </a:ext>
                  </a:extLst>
                </a:gridCol>
                <a:gridCol w="3437913">
                  <a:extLst>
                    <a:ext uri="{9D8B030D-6E8A-4147-A177-3AD203B41FA5}">
                      <a16:colId xmlns="" xmlns:a16="http://schemas.microsoft.com/office/drawing/2014/main" val="703704808"/>
                    </a:ext>
                  </a:extLst>
                </a:gridCol>
                <a:gridCol w="3437913">
                  <a:extLst>
                    <a:ext uri="{9D8B030D-6E8A-4147-A177-3AD203B41FA5}">
                      <a16:colId xmlns="" xmlns:a16="http://schemas.microsoft.com/office/drawing/2014/main" val="3867120379"/>
                    </a:ext>
                  </a:extLst>
                </a:gridCol>
              </a:tblGrid>
              <a:tr h="356171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项目实施周期（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G2-G7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）： 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771" marR="96771" marT="48386" marB="4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项目立项（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G2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）： </a:t>
                      </a:r>
                      <a:r>
                        <a:rPr lang="en-US" altLang="zh-CN" sz="15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2017/02/06</a:t>
                      </a:r>
                      <a:endParaRPr lang="zh-CN" altLang="en-US" sz="15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771" marR="96771" marT="48386" marB="4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正式上线批准（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G6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）：</a:t>
                      </a:r>
                      <a:r>
                        <a:rPr lang="en-US" altLang="zh-CN" sz="15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2018/06/23</a:t>
                      </a:r>
                      <a:endParaRPr lang="zh-CN" altLang="en-US" sz="15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771" marR="96771" marT="48386" marB="4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1758218"/>
                  </a:ext>
                </a:extLst>
              </a:tr>
            </a:tbl>
          </a:graphicData>
        </a:graphic>
      </p:graphicFrame>
      <p:sp>
        <p:nvSpPr>
          <p:cNvPr id="130" name="文本框 6"/>
          <p:cNvSpPr txBox="1"/>
          <p:nvPr/>
        </p:nvSpPr>
        <p:spPr>
          <a:xfrm>
            <a:off x="2011120" y="3664569"/>
            <a:ext cx="121916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7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2018/03/01</a:t>
            </a:r>
            <a:endParaRPr lang="en-US" altLang="zh-CN" sz="12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6"/>
          <p:cNvSpPr txBox="1"/>
          <p:nvPr/>
        </p:nvSpPr>
        <p:spPr>
          <a:xfrm>
            <a:off x="3484918" y="3680970"/>
            <a:ext cx="121916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7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2018/03/16</a:t>
            </a:r>
            <a:endParaRPr lang="en-US" altLang="zh-CN" sz="12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6"/>
          <p:cNvSpPr txBox="1"/>
          <p:nvPr/>
        </p:nvSpPr>
        <p:spPr>
          <a:xfrm>
            <a:off x="4945085" y="3680970"/>
            <a:ext cx="121916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7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2018/04/04</a:t>
            </a:r>
            <a:endParaRPr lang="en-US" altLang="zh-CN" sz="12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6"/>
          <p:cNvSpPr txBox="1"/>
          <p:nvPr/>
        </p:nvSpPr>
        <p:spPr>
          <a:xfrm>
            <a:off x="6408102" y="3680970"/>
            <a:ext cx="121916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7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2018/06/26</a:t>
            </a:r>
            <a:endParaRPr lang="en-US" altLang="zh-CN" sz="12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6"/>
          <p:cNvSpPr txBox="1"/>
          <p:nvPr/>
        </p:nvSpPr>
        <p:spPr>
          <a:xfrm>
            <a:off x="8049624" y="3664568"/>
            <a:ext cx="121916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7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2018/07/20</a:t>
            </a:r>
            <a:endParaRPr lang="en-US" altLang="zh-CN" sz="12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6"/>
          <p:cNvSpPr txBox="1"/>
          <p:nvPr/>
        </p:nvSpPr>
        <p:spPr>
          <a:xfrm>
            <a:off x="9323746" y="3680970"/>
            <a:ext cx="121916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7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2018/08/20</a:t>
            </a:r>
            <a:endParaRPr lang="en-US" altLang="zh-CN" sz="12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文本框 6"/>
          <p:cNvSpPr txBox="1"/>
          <p:nvPr/>
        </p:nvSpPr>
        <p:spPr>
          <a:xfrm>
            <a:off x="10231827" y="3994458"/>
            <a:ext cx="121916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7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2018/09/15</a:t>
            </a:r>
            <a:endParaRPr lang="en-US" altLang="zh-CN" sz="12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6"/>
          <p:cNvSpPr txBox="1"/>
          <p:nvPr/>
        </p:nvSpPr>
        <p:spPr>
          <a:xfrm>
            <a:off x="548498" y="3664569"/>
            <a:ext cx="121916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7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2018/02/06</a:t>
            </a:r>
            <a:endParaRPr lang="en-US" altLang="zh-CN" sz="127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99</Words>
  <Application>Microsoft Office PowerPoint</Application>
  <PresentationFormat>宽屏</PresentationFormat>
  <Paragraphs>41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2_Office 主题</vt:lpstr>
      <vt:lpstr>Office 主题</vt:lpstr>
      <vt:lpstr>1_Office 主题</vt:lpstr>
      <vt:lpstr>自定义设计方案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r</dc:creator>
  <cp:lastModifiedBy>朱亮(Liang Zhu)</cp:lastModifiedBy>
  <cp:revision>82</cp:revision>
  <dcterms:created xsi:type="dcterms:W3CDTF">2016-08-01T11:00:00Z</dcterms:created>
  <dcterms:modified xsi:type="dcterms:W3CDTF">2018-04-03T01:16:42Z</dcterms:modified>
</cp:coreProperties>
</file>