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81" r:id="rId4"/>
    <p:sldId id="283" r:id="rId5"/>
    <p:sldId id="284" r:id="rId6"/>
    <p:sldId id="286" r:id="rId7"/>
    <p:sldId id="282" r:id="rId8"/>
    <p:sldId id="287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亦欣" initials="亦欣" lastIdx="1" clrIdx="0">
    <p:extLst>
      <p:ext uri="{19B8F6BF-5375-455C-9EA6-DF929625EA0E}">
        <p15:presenceInfo xmlns:p15="http://schemas.microsoft.com/office/powerpoint/2012/main" userId="f3d5941ea29c6b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1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_任意多边形 5">
            <a:extLst>
              <a:ext uri="{FF2B5EF4-FFF2-40B4-BE49-F238E27FC236}">
                <a16:creationId xmlns:a16="http://schemas.microsoft.com/office/drawing/2014/main" id="{23150F9E-51EB-42C4-96AC-4A476DD6E9D3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12193588" cy="6866164"/>
          </a:xfrm>
          <a:custGeom>
            <a:avLst/>
            <a:gdLst>
              <a:gd name="T0" fmla="*/ 0 w 7681"/>
              <a:gd name="T1" fmla="*/ 4316 h 4316"/>
              <a:gd name="T2" fmla="*/ 2126 w 7681"/>
              <a:gd name="T3" fmla="*/ 4316 h 4316"/>
              <a:gd name="T4" fmla="*/ 7681 w 7681"/>
              <a:gd name="T5" fmla="*/ 1213 h 4316"/>
              <a:gd name="T6" fmla="*/ 7681 w 7681"/>
              <a:gd name="T7" fmla="*/ 0 h 4316"/>
              <a:gd name="T8" fmla="*/ 0 w 7681"/>
              <a:gd name="T9" fmla="*/ 0 h 4316"/>
              <a:gd name="T10" fmla="*/ 0 w 7681"/>
              <a:gd name="T11" fmla="*/ 4316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1" h="4316">
                <a:moveTo>
                  <a:pt x="0" y="4316"/>
                </a:moveTo>
                <a:lnTo>
                  <a:pt x="2126" y="4316"/>
                </a:lnTo>
                <a:lnTo>
                  <a:pt x="7681" y="1213"/>
                </a:lnTo>
                <a:lnTo>
                  <a:pt x="7681" y="0"/>
                </a:lnTo>
                <a:lnTo>
                  <a:pt x="0" y="0"/>
                </a:lnTo>
                <a:lnTo>
                  <a:pt x="0" y="4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PA_组合 37">
            <a:extLst>
              <a:ext uri="{FF2B5EF4-FFF2-40B4-BE49-F238E27FC236}">
                <a16:creationId xmlns:a16="http://schemas.microsoft.com/office/drawing/2014/main" id="{6474A11C-ACC6-4DAC-9021-0E72639CDAB2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817549" y="885995"/>
            <a:ext cx="5435599" cy="5162209"/>
            <a:chOff x="4425951" y="98425"/>
            <a:chExt cx="7227888" cy="6864351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2641C78-2D8D-4466-B7C7-53D2E88A9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98425"/>
              <a:ext cx="7227888" cy="5813425"/>
            </a:xfrm>
            <a:custGeom>
              <a:avLst/>
              <a:gdLst>
                <a:gd name="T0" fmla="*/ 1554 w 2942"/>
                <a:gd name="T1" fmla="*/ 0 h 2370"/>
                <a:gd name="T2" fmla="*/ 0 w 2942"/>
                <a:gd name="T3" fmla="*/ 1554 h 2370"/>
                <a:gd name="T4" fmla="*/ 231 w 2942"/>
                <a:gd name="T5" fmla="*/ 2370 h 2370"/>
                <a:gd name="T6" fmla="*/ 2942 w 2942"/>
                <a:gd name="T7" fmla="*/ 854 h 2370"/>
                <a:gd name="T8" fmla="*/ 1554 w 2942"/>
                <a:gd name="T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2" h="2370">
                  <a:moveTo>
                    <a:pt x="1554" y="0"/>
                  </a:moveTo>
                  <a:cubicBezTo>
                    <a:pt x="696" y="0"/>
                    <a:pt x="0" y="696"/>
                    <a:pt x="0" y="1554"/>
                  </a:cubicBezTo>
                  <a:cubicBezTo>
                    <a:pt x="0" y="1853"/>
                    <a:pt x="85" y="2133"/>
                    <a:pt x="231" y="2370"/>
                  </a:cubicBezTo>
                  <a:cubicBezTo>
                    <a:pt x="2942" y="854"/>
                    <a:pt x="2942" y="854"/>
                    <a:pt x="2942" y="854"/>
                  </a:cubicBezTo>
                  <a:cubicBezTo>
                    <a:pt x="2686" y="347"/>
                    <a:pt x="2161" y="0"/>
                    <a:pt x="1554" y="0"/>
                  </a:cubicBezTo>
                  <a:close/>
                </a:path>
              </a:pathLst>
            </a:custGeom>
            <a:solidFill>
              <a:srgbClr val="79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8184074-404F-48A6-AAC5-24F1171AE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1009650"/>
              <a:ext cx="5519738" cy="4459288"/>
            </a:xfrm>
            <a:custGeom>
              <a:avLst/>
              <a:gdLst>
                <a:gd name="T0" fmla="*/ 1183 w 2247"/>
                <a:gd name="T1" fmla="*/ 0 h 1818"/>
                <a:gd name="T2" fmla="*/ 0 w 2247"/>
                <a:gd name="T3" fmla="*/ 1183 h 1818"/>
                <a:gd name="T4" fmla="*/ 184 w 2247"/>
                <a:gd name="T5" fmla="*/ 1818 h 1818"/>
                <a:gd name="T6" fmla="*/ 2247 w 2247"/>
                <a:gd name="T7" fmla="*/ 664 h 1818"/>
                <a:gd name="T8" fmla="*/ 1183 w 2247"/>
                <a:gd name="T9" fmla="*/ 0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1818">
                  <a:moveTo>
                    <a:pt x="1183" y="0"/>
                  </a:moveTo>
                  <a:cubicBezTo>
                    <a:pt x="530" y="0"/>
                    <a:pt x="0" y="530"/>
                    <a:pt x="0" y="1183"/>
                  </a:cubicBezTo>
                  <a:cubicBezTo>
                    <a:pt x="0" y="1417"/>
                    <a:pt x="68" y="1634"/>
                    <a:pt x="184" y="1818"/>
                  </a:cubicBezTo>
                  <a:cubicBezTo>
                    <a:pt x="2247" y="664"/>
                    <a:pt x="2247" y="664"/>
                    <a:pt x="2247" y="664"/>
                  </a:cubicBezTo>
                  <a:cubicBezTo>
                    <a:pt x="2055" y="271"/>
                    <a:pt x="1651" y="0"/>
                    <a:pt x="1183" y="0"/>
                  </a:cubicBezTo>
                  <a:close/>
                </a:path>
              </a:pathLst>
            </a:custGeom>
            <a:solidFill>
              <a:srgbClr val="7D8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1F659F9-7C24-4D10-8EA8-38E97B1F9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51" y="6096000"/>
              <a:ext cx="1708150" cy="569913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7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7 h 232"/>
                <a:gd name="T12" fmla="*/ 67 w 695"/>
                <a:gd name="T13" fmla="*/ 5 h 232"/>
                <a:gd name="T14" fmla="*/ 8 w 695"/>
                <a:gd name="T15" fmla="*/ 46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3"/>
                    <a:pt x="18" y="120"/>
                    <a:pt x="46" y="125"/>
                  </a:cubicBezTo>
                  <a:cubicBezTo>
                    <a:pt x="627" y="227"/>
                    <a:pt x="627" y="227"/>
                    <a:pt x="627" y="227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7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6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FE01F4F-D45C-4366-B4AD-7650886AC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51" y="5743575"/>
              <a:ext cx="1708150" cy="568325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8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8 h 232"/>
                <a:gd name="T12" fmla="*/ 67 w 695"/>
                <a:gd name="T13" fmla="*/ 5 h 232"/>
                <a:gd name="T14" fmla="*/ 8 w 695"/>
                <a:gd name="T15" fmla="*/ 47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D64C562-6D99-43D2-812C-3E75EE72B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51" y="5389564"/>
              <a:ext cx="1708150" cy="571500"/>
            </a:xfrm>
            <a:custGeom>
              <a:avLst/>
              <a:gdLst>
                <a:gd name="T0" fmla="*/ 5 w 695"/>
                <a:gd name="T1" fmla="*/ 66 h 233"/>
                <a:gd name="T2" fmla="*/ 46 w 695"/>
                <a:gd name="T3" fmla="*/ 125 h 233"/>
                <a:gd name="T4" fmla="*/ 627 w 695"/>
                <a:gd name="T5" fmla="*/ 228 h 233"/>
                <a:gd name="T6" fmla="*/ 686 w 695"/>
                <a:gd name="T7" fmla="*/ 186 h 233"/>
                <a:gd name="T8" fmla="*/ 690 w 695"/>
                <a:gd name="T9" fmla="*/ 167 h 233"/>
                <a:gd name="T10" fmla="*/ 648 w 695"/>
                <a:gd name="T11" fmla="*/ 108 h 233"/>
                <a:gd name="T12" fmla="*/ 67 w 695"/>
                <a:gd name="T13" fmla="*/ 5 h 233"/>
                <a:gd name="T14" fmla="*/ 8 w 695"/>
                <a:gd name="T15" fmla="*/ 47 h 233"/>
                <a:gd name="T16" fmla="*/ 5 w 695"/>
                <a:gd name="T17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3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3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3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3EB88B6-26AF-4A52-A1DF-EB7831C71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6503988"/>
              <a:ext cx="909638" cy="458788"/>
            </a:xfrm>
            <a:custGeom>
              <a:avLst/>
              <a:gdLst>
                <a:gd name="T0" fmla="*/ 0 w 370"/>
                <a:gd name="T1" fmla="*/ 28 h 187"/>
                <a:gd name="T2" fmla="*/ 188 w 370"/>
                <a:gd name="T3" fmla="*/ 187 h 187"/>
                <a:gd name="T4" fmla="*/ 370 w 370"/>
                <a:gd name="T5" fmla="*/ 65 h 187"/>
                <a:gd name="T6" fmla="*/ 3 w 370"/>
                <a:gd name="T7" fmla="*/ 0 h 187"/>
                <a:gd name="T8" fmla="*/ 0 w 370"/>
                <a:gd name="T9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87">
                  <a:moveTo>
                    <a:pt x="0" y="28"/>
                  </a:moveTo>
                  <a:cubicBezTo>
                    <a:pt x="0" y="116"/>
                    <a:pt x="84" y="187"/>
                    <a:pt x="188" y="187"/>
                  </a:cubicBezTo>
                  <a:cubicBezTo>
                    <a:pt x="276" y="187"/>
                    <a:pt x="351" y="135"/>
                    <a:pt x="370" y="6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9"/>
                    <a:pt x="0" y="18"/>
                    <a:pt x="0" y="28"/>
                  </a:cubicBezTo>
                  <a:close/>
                </a:path>
              </a:pathLst>
            </a:custGeom>
            <a:solidFill>
              <a:srgbClr val="46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38F80B9-7D4A-499B-BFD5-FF74E07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738" y="1960563"/>
              <a:ext cx="1936750" cy="2879725"/>
            </a:xfrm>
            <a:custGeom>
              <a:avLst/>
              <a:gdLst>
                <a:gd name="T0" fmla="*/ 496 w 788"/>
                <a:gd name="T1" fmla="*/ 1174 h 1174"/>
                <a:gd name="T2" fmla="*/ 354 w 788"/>
                <a:gd name="T3" fmla="*/ 1127 h 1174"/>
                <a:gd name="T4" fmla="*/ 108 w 788"/>
                <a:gd name="T5" fmla="*/ 1076 h 1174"/>
                <a:gd name="T6" fmla="*/ 12 w 788"/>
                <a:gd name="T7" fmla="*/ 803 h 1174"/>
                <a:gd name="T8" fmla="*/ 97 w 788"/>
                <a:gd name="T9" fmla="*/ 656 h 1174"/>
                <a:gd name="T10" fmla="*/ 214 w 788"/>
                <a:gd name="T11" fmla="*/ 607 h 1174"/>
                <a:gd name="T12" fmla="*/ 254 w 788"/>
                <a:gd name="T13" fmla="*/ 476 h 1174"/>
                <a:gd name="T14" fmla="*/ 364 w 788"/>
                <a:gd name="T15" fmla="*/ 428 h 1174"/>
                <a:gd name="T16" fmla="*/ 515 w 788"/>
                <a:gd name="T17" fmla="*/ 587 h 1174"/>
                <a:gd name="T18" fmla="*/ 483 w 788"/>
                <a:gd name="T19" fmla="*/ 620 h 1174"/>
                <a:gd name="T20" fmla="*/ 450 w 788"/>
                <a:gd name="T21" fmla="*/ 588 h 1174"/>
                <a:gd name="T22" fmla="*/ 365 w 788"/>
                <a:gd name="T23" fmla="*/ 493 h 1174"/>
                <a:gd name="T24" fmla="*/ 304 w 788"/>
                <a:gd name="T25" fmla="*/ 518 h 1174"/>
                <a:gd name="T26" fmla="*/ 280 w 788"/>
                <a:gd name="T27" fmla="*/ 634 h 1174"/>
                <a:gd name="T28" fmla="*/ 272 w 788"/>
                <a:gd name="T29" fmla="*/ 661 h 1174"/>
                <a:gd name="T30" fmla="*/ 245 w 788"/>
                <a:gd name="T31" fmla="*/ 671 h 1174"/>
                <a:gd name="T32" fmla="*/ 137 w 788"/>
                <a:gd name="T33" fmla="*/ 707 h 1174"/>
                <a:gd name="T34" fmla="*/ 77 w 788"/>
                <a:gd name="T35" fmla="*/ 809 h 1174"/>
                <a:gd name="T36" fmla="*/ 151 w 788"/>
                <a:gd name="T37" fmla="*/ 1027 h 1174"/>
                <a:gd name="T38" fmla="*/ 350 w 788"/>
                <a:gd name="T39" fmla="*/ 1061 h 1174"/>
                <a:gd name="T40" fmla="*/ 384 w 788"/>
                <a:gd name="T41" fmla="*/ 1068 h 1174"/>
                <a:gd name="T42" fmla="*/ 516 w 788"/>
                <a:gd name="T43" fmla="*/ 1108 h 1174"/>
                <a:gd name="T44" fmla="*/ 656 w 788"/>
                <a:gd name="T45" fmla="*/ 1037 h 1174"/>
                <a:gd name="T46" fmla="*/ 716 w 788"/>
                <a:gd name="T47" fmla="*/ 816 h 1174"/>
                <a:gd name="T48" fmla="*/ 716 w 788"/>
                <a:gd name="T49" fmla="*/ 813 h 1174"/>
                <a:gd name="T50" fmla="*/ 716 w 788"/>
                <a:gd name="T51" fmla="*/ 33 h 1174"/>
                <a:gd name="T52" fmla="*/ 748 w 788"/>
                <a:gd name="T53" fmla="*/ 0 h 1174"/>
                <a:gd name="T54" fmla="*/ 781 w 788"/>
                <a:gd name="T55" fmla="*/ 33 h 1174"/>
                <a:gd name="T56" fmla="*/ 781 w 788"/>
                <a:gd name="T57" fmla="*/ 812 h 1174"/>
                <a:gd name="T58" fmla="*/ 709 w 788"/>
                <a:gd name="T59" fmla="*/ 1075 h 1174"/>
                <a:gd name="T60" fmla="*/ 523 w 788"/>
                <a:gd name="T61" fmla="*/ 1173 h 1174"/>
                <a:gd name="T62" fmla="*/ 496 w 788"/>
                <a:gd name="T63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8" h="1174">
                  <a:moveTo>
                    <a:pt x="496" y="1174"/>
                  </a:moveTo>
                  <a:cubicBezTo>
                    <a:pt x="442" y="1174"/>
                    <a:pt x="393" y="1158"/>
                    <a:pt x="354" y="1127"/>
                  </a:cubicBezTo>
                  <a:cubicBezTo>
                    <a:pt x="310" y="1138"/>
                    <a:pt x="201" y="1155"/>
                    <a:pt x="108" y="1076"/>
                  </a:cubicBezTo>
                  <a:cubicBezTo>
                    <a:pt x="31" y="1010"/>
                    <a:pt x="0" y="920"/>
                    <a:pt x="12" y="803"/>
                  </a:cubicBezTo>
                  <a:cubicBezTo>
                    <a:pt x="18" y="748"/>
                    <a:pt x="49" y="695"/>
                    <a:pt x="97" y="656"/>
                  </a:cubicBezTo>
                  <a:cubicBezTo>
                    <a:pt x="132" y="628"/>
                    <a:pt x="173" y="611"/>
                    <a:pt x="214" y="607"/>
                  </a:cubicBezTo>
                  <a:cubicBezTo>
                    <a:pt x="214" y="570"/>
                    <a:pt x="220" y="516"/>
                    <a:pt x="254" y="476"/>
                  </a:cubicBezTo>
                  <a:cubicBezTo>
                    <a:pt x="280" y="445"/>
                    <a:pt x="317" y="429"/>
                    <a:pt x="364" y="428"/>
                  </a:cubicBezTo>
                  <a:cubicBezTo>
                    <a:pt x="419" y="427"/>
                    <a:pt x="512" y="447"/>
                    <a:pt x="515" y="587"/>
                  </a:cubicBezTo>
                  <a:cubicBezTo>
                    <a:pt x="515" y="604"/>
                    <a:pt x="501" y="619"/>
                    <a:pt x="483" y="620"/>
                  </a:cubicBezTo>
                  <a:cubicBezTo>
                    <a:pt x="465" y="620"/>
                    <a:pt x="450" y="606"/>
                    <a:pt x="450" y="588"/>
                  </a:cubicBezTo>
                  <a:cubicBezTo>
                    <a:pt x="449" y="521"/>
                    <a:pt x="423" y="492"/>
                    <a:pt x="365" y="493"/>
                  </a:cubicBezTo>
                  <a:cubicBezTo>
                    <a:pt x="337" y="493"/>
                    <a:pt x="317" y="501"/>
                    <a:pt x="304" y="518"/>
                  </a:cubicBezTo>
                  <a:cubicBezTo>
                    <a:pt x="275" y="551"/>
                    <a:pt x="277" y="613"/>
                    <a:pt x="280" y="634"/>
                  </a:cubicBezTo>
                  <a:cubicBezTo>
                    <a:pt x="282" y="644"/>
                    <a:pt x="279" y="654"/>
                    <a:pt x="272" y="661"/>
                  </a:cubicBezTo>
                  <a:cubicBezTo>
                    <a:pt x="265" y="669"/>
                    <a:pt x="255" y="672"/>
                    <a:pt x="245" y="671"/>
                  </a:cubicBezTo>
                  <a:cubicBezTo>
                    <a:pt x="210" y="667"/>
                    <a:pt x="170" y="680"/>
                    <a:pt x="137" y="707"/>
                  </a:cubicBezTo>
                  <a:cubicBezTo>
                    <a:pt x="103" y="734"/>
                    <a:pt x="81" y="772"/>
                    <a:pt x="77" y="809"/>
                  </a:cubicBezTo>
                  <a:cubicBezTo>
                    <a:pt x="66" y="907"/>
                    <a:pt x="89" y="974"/>
                    <a:pt x="151" y="1027"/>
                  </a:cubicBezTo>
                  <a:cubicBezTo>
                    <a:pt x="237" y="1101"/>
                    <a:pt x="346" y="1063"/>
                    <a:pt x="350" y="1061"/>
                  </a:cubicBezTo>
                  <a:cubicBezTo>
                    <a:pt x="362" y="1057"/>
                    <a:pt x="375" y="1059"/>
                    <a:pt x="384" y="1068"/>
                  </a:cubicBezTo>
                  <a:cubicBezTo>
                    <a:pt x="417" y="1099"/>
                    <a:pt x="464" y="1113"/>
                    <a:pt x="516" y="1108"/>
                  </a:cubicBezTo>
                  <a:cubicBezTo>
                    <a:pt x="574" y="1103"/>
                    <a:pt x="629" y="1075"/>
                    <a:pt x="656" y="1037"/>
                  </a:cubicBezTo>
                  <a:cubicBezTo>
                    <a:pt x="725" y="942"/>
                    <a:pt x="716" y="817"/>
                    <a:pt x="716" y="816"/>
                  </a:cubicBezTo>
                  <a:cubicBezTo>
                    <a:pt x="716" y="815"/>
                    <a:pt x="716" y="814"/>
                    <a:pt x="716" y="813"/>
                  </a:cubicBezTo>
                  <a:cubicBezTo>
                    <a:pt x="716" y="33"/>
                    <a:pt x="716" y="33"/>
                    <a:pt x="716" y="33"/>
                  </a:cubicBezTo>
                  <a:cubicBezTo>
                    <a:pt x="716" y="15"/>
                    <a:pt x="730" y="0"/>
                    <a:pt x="748" y="0"/>
                  </a:cubicBezTo>
                  <a:cubicBezTo>
                    <a:pt x="766" y="0"/>
                    <a:pt x="781" y="15"/>
                    <a:pt x="781" y="33"/>
                  </a:cubicBezTo>
                  <a:cubicBezTo>
                    <a:pt x="781" y="812"/>
                    <a:pt x="781" y="812"/>
                    <a:pt x="781" y="812"/>
                  </a:cubicBezTo>
                  <a:cubicBezTo>
                    <a:pt x="782" y="828"/>
                    <a:pt x="788" y="966"/>
                    <a:pt x="709" y="1075"/>
                  </a:cubicBezTo>
                  <a:cubicBezTo>
                    <a:pt x="670" y="1128"/>
                    <a:pt x="599" y="1166"/>
                    <a:pt x="523" y="1173"/>
                  </a:cubicBezTo>
                  <a:cubicBezTo>
                    <a:pt x="514" y="1174"/>
                    <a:pt x="505" y="1174"/>
                    <a:pt x="496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B2C16A8-3B3C-4190-829F-36D77C88A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6" y="2117725"/>
              <a:ext cx="1184275" cy="1898650"/>
            </a:xfrm>
            <a:custGeom>
              <a:avLst/>
              <a:gdLst>
                <a:gd name="T0" fmla="*/ 157 w 482"/>
                <a:gd name="T1" fmla="*/ 774 h 774"/>
                <a:gd name="T2" fmla="*/ 150 w 482"/>
                <a:gd name="T3" fmla="*/ 774 h 774"/>
                <a:gd name="T4" fmla="*/ 0 w 482"/>
                <a:gd name="T5" fmla="*/ 557 h 774"/>
                <a:gd name="T6" fmla="*/ 113 w 482"/>
                <a:gd name="T7" fmla="*/ 363 h 774"/>
                <a:gd name="T8" fmla="*/ 58 w 482"/>
                <a:gd name="T9" fmla="*/ 259 h 774"/>
                <a:gd name="T10" fmla="*/ 98 w 482"/>
                <a:gd name="T11" fmla="*/ 95 h 774"/>
                <a:gd name="T12" fmla="*/ 338 w 482"/>
                <a:gd name="T13" fmla="*/ 23 h 774"/>
                <a:gd name="T14" fmla="*/ 480 w 482"/>
                <a:gd name="T15" fmla="*/ 172 h 774"/>
                <a:gd name="T16" fmla="*/ 452 w 482"/>
                <a:gd name="T17" fmla="*/ 208 h 774"/>
                <a:gd name="T18" fmla="*/ 416 w 482"/>
                <a:gd name="T19" fmla="*/ 180 h 774"/>
                <a:gd name="T20" fmla="*/ 322 w 482"/>
                <a:gd name="T21" fmla="*/ 86 h 774"/>
                <a:gd name="T22" fmla="*/ 152 w 482"/>
                <a:gd name="T23" fmla="*/ 132 h 774"/>
                <a:gd name="T24" fmla="*/ 122 w 482"/>
                <a:gd name="T25" fmla="*/ 246 h 774"/>
                <a:gd name="T26" fmla="*/ 193 w 482"/>
                <a:gd name="T27" fmla="*/ 347 h 774"/>
                <a:gd name="T28" fmla="*/ 207 w 482"/>
                <a:gd name="T29" fmla="*/ 381 h 774"/>
                <a:gd name="T30" fmla="*/ 180 w 482"/>
                <a:gd name="T31" fmla="*/ 406 h 774"/>
                <a:gd name="T32" fmla="*/ 65 w 482"/>
                <a:gd name="T33" fmla="*/ 557 h 774"/>
                <a:gd name="T34" fmla="*/ 164 w 482"/>
                <a:gd name="T35" fmla="*/ 710 h 774"/>
                <a:gd name="T36" fmla="*/ 189 w 482"/>
                <a:gd name="T37" fmla="*/ 749 h 774"/>
                <a:gd name="T38" fmla="*/ 157 w 482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2" h="774">
                  <a:moveTo>
                    <a:pt x="157" y="774"/>
                  </a:moveTo>
                  <a:cubicBezTo>
                    <a:pt x="155" y="774"/>
                    <a:pt x="153" y="774"/>
                    <a:pt x="150" y="774"/>
                  </a:cubicBezTo>
                  <a:cubicBezTo>
                    <a:pt x="98" y="762"/>
                    <a:pt x="0" y="702"/>
                    <a:pt x="0" y="557"/>
                  </a:cubicBezTo>
                  <a:cubicBezTo>
                    <a:pt x="0" y="460"/>
                    <a:pt x="56" y="394"/>
                    <a:pt x="113" y="363"/>
                  </a:cubicBezTo>
                  <a:cubicBezTo>
                    <a:pt x="91" y="338"/>
                    <a:pt x="67" y="303"/>
                    <a:pt x="58" y="259"/>
                  </a:cubicBezTo>
                  <a:cubicBezTo>
                    <a:pt x="48" y="205"/>
                    <a:pt x="61" y="150"/>
                    <a:pt x="98" y="95"/>
                  </a:cubicBezTo>
                  <a:cubicBezTo>
                    <a:pt x="142" y="32"/>
                    <a:pt x="245" y="0"/>
                    <a:pt x="338" y="23"/>
                  </a:cubicBezTo>
                  <a:cubicBezTo>
                    <a:pt x="418" y="42"/>
                    <a:pt x="470" y="97"/>
                    <a:pt x="480" y="172"/>
                  </a:cubicBezTo>
                  <a:cubicBezTo>
                    <a:pt x="482" y="190"/>
                    <a:pt x="470" y="206"/>
                    <a:pt x="452" y="208"/>
                  </a:cubicBezTo>
                  <a:cubicBezTo>
                    <a:pt x="434" y="211"/>
                    <a:pt x="418" y="198"/>
                    <a:pt x="416" y="180"/>
                  </a:cubicBezTo>
                  <a:cubicBezTo>
                    <a:pt x="407" y="116"/>
                    <a:pt x="354" y="93"/>
                    <a:pt x="322" y="86"/>
                  </a:cubicBezTo>
                  <a:cubicBezTo>
                    <a:pt x="256" y="70"/>
                    <a:pt x="180" y="91"/>
                    <a:pt x="152" y="132"/>
                  </a:cubicBezTo>
                  <a:cubicBezTo>
                    <a:pt x="125" y="171"/>
                    <a:pt x="115" y="209"/>
                    <a:pt x="122" y="246"/>
                  </a:cubicBezTo>
                  <a:cubicBezTo>
                    <a:pt x="134" y="307"/>
                    <a:pt x="192" y="347"/>
                    <a:pt x="193" y="347"/>
                  </a:cubicBezTo>
                  <a:cubicBezTo>
                    <a:pt x="204" y="354"/>
                    <a:pt x="209" y="368"/>
                    <a:pt x="207" y="381"/>
                  </a:cubicBezTo>
                  <a:cubicBezTo>
                    <a:pt x="204" y="394"/>
                    <a:pt x="193" y="404"/>
                    <a:pt x="180" y="406"/>
                  </a:cubicBezTo>
                  <a:cubicBezTo>
                    <a:pt x="132" y="414"/>
                    <a:pt x="65" y="466"/>
                    <a:pt x="65" y="557"/>
                  </a:cubicBezTo>
                  <a:cubicBezTo>
                    <a:pt x="65" y="687"/>
                    <a:pt x="163" y="710"/>
                    <a:pt x="164" y="710"/>
                  </a:cubicBezTo>
                  <a:cubicBezTo>
                    <a:pt x="182" y="714"/>
                    <a:pt x="193" y="731"/>
                    <a:pt x="189" y="749"/>
                  </a:cubicBezTo>
                  <a:cubicBezTo>
                    <a:pt x="186" y="764"/>
                    <a:pt x="172" y="774"/>
                    <a:pt x="157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5A22ACC-4F0C-4290-BE4F-2E8C73594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726" y="1338263"/>
              <a:ext cx="1652588" cy="1360488"/>
            </a:xfrm>
            <a:custGeom>
              <a:avLst/>
              <a:gdLst>
                <a:gd name="T0" fmla="*/ 422 w 673"/>
                <a:gd name="T1" fmla="*/ 555 h 555"/>
                <a:gd name="T2" fmla="*/ 401 w 673"/>
                <a:gd name="T3" fmla="*/ 554 h 555"/>
                <a:gd name="T4" fmla="*/ 279 w 673"/>
                <a:gd name="T5" fmla="*/ 438 h 555"/>
                <a:gd name="T6" fmla="*/ 346 w 673"/>
                <a:gd name="T7" fmla="*/ 283 h 555"/>
                <a:gd name="T8" fmla="*/ 443 w 673"/>
                <a:gd name="T9" fmla="*/ 272 h 555"/>
                <a:gd name="T10" fmla="*/ 503 w 673"/>
                <a:gd name="T11" fmla="*/ 328 h 555"/>
                <a:gd name="T12" fmla="*/ 485 w 673"/>
                <a:gd name="T13" fmla="*/ 371 h 555"/>
                <a:gd name="T14" fmla="*/ 443 w 673"/>
                <a:gd name="T15" fmla="*/ 354 h 555"/>
                <a:gd name="T16" fmla="*/ 421 w 673"/>
                <a:gd name="T17" fmla="*/ 333 h 555"/>
                <a:gd name="T18" fmla="*/ 376 w 673"/>
                <a:gd name="T19" fmla="*/ 340 h 555"/>
                <a:gd name="T20" fmla="*/ 343 w 673"/>
                <a:gd name="T21" fmla="*/ 427 h 555"/>
                <a:gd name="T22" fmla="*/ 409 w 673"/>
                <a:gd name="T23" fmla="*/ 490 h 555"/>
                <a:gd name="T24" fmla="*/ 521 w 673"/>
                <a:gd name="T25" fmla="*/ 446 h 555"/>
                <a:gd name="T26" fmla="*/ 602 w 673"/>
                <a:gd name="T27" fmla="*/ 226 h 555"/>
                <a:gd name="T28" fmla="*/ 506 w 673"/>
                <a:gd name="T29" fmla="*/ 90 h 555"/>
                <a:gd name="T30" fmla="*/ 365 w 673"/>
                <a:gd name="T31" fmla="*/ 102 h 555"/>
                <a:gd name="T32" fmla="*/ 334 w 673"/>
                <a:gd name="T33" fmla="*/ 193 h 555"/>
                <a:gd name="T34" fmla="*/ 319 w 673"/>
                <a:gd name="T35" fmla="*/ 228 h 555"/>
                <a:gd name="T36" fmla="*/ 280 w 673"/>
                <a:gd name="T37" fmla="*/ 224 h 555"/>
                <a:gd name="T38" fmla="*/ 138 w 673"/>
                <a:gd name="T39" fmla="*/ 207 h 555"/>
                <a:gd name="T40" fmla="*/ 75 w 673"/>
                <a:gd name="T41" fmla="*/ 362 h 555"/>
                <a:gd name="T42" fmla="*/ 47 w 673"/>
                <a:gd name="T43" fmla="*/ 398 h 555"/>
                <a:gd name="T44" fmla="*/ 11 w 673"/>
                <a:gd name="T45" fmla="*/ 370 h 555"/>
                <a:gd name="T46" fmla="*/ 108 w 673"/>
                <a:gd name="T47" fmla="*/ 150 h 555"/>
                <a:gd name="T48" fmla="*/ 271 w 673"/>
                <a:gd name="T49" fmla="*/ 143 h 555"/>
                <a:gd name="T50" fmla="*/ 322 w 673"/>
                <a:gd name="T51" fmla="*/ 54 h 555"/>
                <a:gd name="T52" fmla="*/ 530 w 673"/>
                <a:gd name="T53" fmla="*/ 30 h 555"/>
                <a:gd name="T54" fmla="*/ 667 w 673"/>
                <a:gd name="T55" fmla="*/ 222 h 555"/>
                <a:gd name="T56" fmla="*/ 566 w 673"/>
                <a:gd name="T57" fmla="*/ 494 h 555"/>
                <a:gd name="T58" fmla="*/ 422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422" y="555"/>
                  </a:moveTo>
                  <a:cubicBezTo>
                    <a:pt x="415" y="555"/>
                    <a:pt x="408" y="555"/>
                    <a:pt x="401" y="554"/>
                  </a:cubicBezTo>
                  <a:cubicBezTo>
                    <a:pt x="337" y="546"/>
                    <a:pt x="290" y="502"/>
                    <a:pt x="279" y="438"/>
                  </a:cubicBezTo>
                  <a:cubicBezTo>
                    <a:pt x="268" y="374"/>
                    <a:pt x="296" y="308"/>
                    <a:pt x="346" y="283"/>
                  </a:cubicBezTo>
                  <a:cubicBezTo>
                    <a:pt x="381" y="265"/>
                    <a:pt x="414" y="261"/>
                    <a:pt x="443" y="272"/>
                  </a:cubicBezTo>
                  <a:cubicBezTo>
                    <a:pt x="484" y="287"/>
                    <a:pt x="501" y="324"/>
                    <a:pt x="503" y="328"/>
                  </a:cubicBezTo>
                  <a:cubicBezTo>
                    <a:pt x="510" y="345"/>
                    <a:pt x="502" y="364"/>
                    <a:pt x="485" y="371"/>
                  </a:cubicBezTo>
                  <a:cubicBezTo>
                    <a:pt x="469" y="378"/>
                    <a:pt x="450" y="370"/>
                    <a:pt x="443" y="354"/>
                  </a:cubicBezTo>
                  <a:cubicBezTo>
                    <a:pt x="443" y="353"/>
                    <a:pt x="435" y="338"/>
                    <a:pt x="421" y="333"/>
                  </a:cubicBezTo>
                  <a:cubicBezTo>
                    <a:pt x="409" y="329"/>
                    <a:pt x="394" y="331"/>
                    <a:pt x="376" y="340"/>
                  </a:cubicBezTo>
                  <a:cubicBezTo>
                    <a:pt x="351" y="353"/>
                    <a:pt x="337" y="391"/>
                    <a:pt x="343" y="427"/>
                  </a:cubicBezTo>
                  <a:cubicBezTo>
                    <a:pt x="347" y="448"/>
                    <a:pt x="360" y="484"/>
                    <a:pt x="409" y="490"/>
                  </a:cubicBezTo>
                  <a:cubicBezTo>
                    <a:pt x="446" y="494"/>
                    <a:pt x="486" y="479"/>
                    <a:pt x="521" y="446"/>
                  </a:cubicBezTo>
                  <a:cubicBezTo>
                    <a:pt x="576" y="395"/>
                    <a:pt x="607" y="310"/>
                    <a:pt x="602" y="226"/>
                  </a:cubicBezTo>
                  <a:cubicBezTo>
                    <a:pt x="597" y="137"/>
                    <a:pt x="533" y="101"/>
                    <a:pt x="506" y="90"/>
                  </a:cubicBezTo>
                  <a:cubicBezTo>
                    <a:pt x="455" y="70"/>
                    <a:pt x="396" y="75"/>
                    <a:pt x="365" y="102"/>
                  </a:cubicBezTo>
                  <a:cubicBezTo>
                    <a:pt x="322" y="141"/>
                    <a:pt x="333" y="192"/>
                    <a:pt x="334" y="193"/>
                  </a:cubicBezTo>
                  <a:cubicBezTo>
                    <a:pt x="337" y="206"/>
                    <a:pt x="331" y="221"/>
                    <a:pt x="319" y="228"/>
                  </a:cubicBezTo>
                  <a:cubicBezTo>
                    <a:pt x="306" y="235"/>
                    <a:pt x="291" y="234"/>
                    <a:pt x="280" y="224"/>
                  </a:cubicBezTo>
                  <a:cubicBezTo>
                    <a:pt x="278" y="222"/>
                    <a:pt x="214" y="167"/>
                    <a:pt x="138" y="207"/>
                  </a:cubicBezTo>
                  <a:cubicBezTo>
                    <a:pt x="101" y="227"/>
                    <a:pt x="67" y="292"/>
                    <a:pt x="75" y="362"/>
                  </a:cubicBezTo>
                  <a:cubicBezTo>
                    <a:pt x="77" y="380"/>
                    <a:pt x="65" y="396"/>
                    <a:pt x="47" y="398"/>
                  </a:cubicBezTo>
                  <a:cubicBezTo>
                    <a:pt x="29" y="401"/>
                    <a:pt x="13" y="388"/>
                    <a:pt x="11" y="370"/>
                  </a:cubicBezTo>
                  <a:cubicBezTo>
                    <a:pt x="0" y="280"/>
                    <a:pt x="42" y="186"/>
                    <a:pt x="108" y="150"/>
                  </a:cubicBezTo>
                  <a:cubicBezTo>
                    <a:pt x="173" y="115"/>
                    <a:pt x="231" y="126"/>
                    <a:pt x="271" y="143"/>
                  </a:cubicBezTo>
                  <a:cubicBezTo>
                    <a:pt x="276" y="116"/>
                    <a:pt x="290" y="83"/>
                    <a:pt x="322" y="54"/>
                  </a:cubicBezTo>
                  <a:cubicBezTo>
                    <a:pt x="371" y="9"/>
                    <a:pt x="455" y="0"/>
                    <a:pt x="530" y="30"/>
                  </a:cubicBezTo>
                  <a:cubicBezTo>
                    <a:pt x="611" y="63"/>
                    <a:pt x="661" y="133"/>
                    <a:pt x="667" y="222"/>
                  </a:cubicBezTo>
                  <a:cubicBezTo>
                    <a:pt x="673" y="327"/>
                    <a:pt x="635" y="428"/>
                    <a:pt x="566" y="494"/>
                  </a:cubicBezTo>
                  <a:cubicBezTo>
                    <a:pt x="523" y="534"/>
                    <a:pt x="473" y="555"/>
                    <a:pt x="422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CDADDFB-C980-4A1F-A6A4-8E690DA38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1" y="3670300"/>
              <a:ext cx="1228725" cy="736600"/>
            </a:xfrm>
            <a:custGeom>
              <a:avLst/>
              <a:gdLst>
                <a:gd name="T0" fmla="*/ 434 w 500"/>
                <a:gd name="T1" fmla="*/ 300 h 300"/>
                <a:gd name="T2" fmla="*/ 425 w 500"/>
                <a:gd name="T3" fmla="*/ 299 h 300"/>
                <a:gd name="T4" fmla="*/ 403 w 500"/>
                <a:gd name="T5" fmla="*/ 260 h 300"/>
                <a:gd name="T6" fmla="*/ 403 w 500"/>
                <a:gd name="T7" fmla="*/ 260 h 300"/>
                <a:gd name="T8" fmla="*/ 401 w 500"/>
                <a:gd name="T9" fmla="*/ 101 h 300"/>
                <a:gd name="T10" fmla="*/ 373 w 500"/>
                <a:gd name="T11" fmla="*/ 80 h 300"/>
                <a:gd name="T12" fmla="*/ 302 w 500"/>
                <a:gd name="T13" fmla="*/ 93 h 300"/>
                <a:gd name="T14" fmla="*/ 284 w 500"/>
                <a:gd name="T15" fmla="*/ 162 h 300"/>
                <a:gd name="T16" fmla="*/ 264 w 500"/>
                <a:gd name="T17" fmla="*/ 202 h 300"/>
                <a:gd name="T18" fmla="*/ 223 w 500"/>
                <a:gd name="T19" fmla="*/ 182 h 300"/>
                <a:gd name="T20" fmla="*/ 129 w 500"/>
                <a:gd name="T21" fmla="*/ 120 h 300"/>
                <a:gd name="T22" fmla="*/ 73 w 500"/>
                <a:gd name="T23" fmla="*/ 177 h 300"/>
                <a:gd name="T24" fmla="*/ 91 w 500"/>
                <a:gd name="T25" fmla="*/ 231 h 300"/>
                <a:gd name="T26" fmla="*/ 103 w 500"/>
                <a:gd name="T27" fmla="*/ 275 h 300"/>
                <a:gd name="T28" fmla="*/ 59 w 500"/>
                <a:gd name="T29" fmla="*/ 287 h 300"/>
                <a:gd name="T30" fmla="*/ 9 w 500"/>
                <a:gd name="T31" fmla="*/ 165 h 300"/>
                <a:gd name="T32" fmla="*/ 119 w 500"/>
                <a:gd name="T33" fmla="*/ 56 h 300"/>
                <a:gd name="T34" fmla="*/ 231 w 500"/>
                <a:gd name="T35" fmla="*/ 86 h 300"/>
                <a:gd name="T36" fmla="*/ 255 w 500"/>
                <a:gd name="T37" fmla="*/ 48 h 300"/>
                <a:gd name="T38" fmla="*/ 389 w 500"/>
                <a:gd name="T39" fmla="*/ 17 h 300"/>
                <a:gd name="T40" fmla="*/ 457 w 500"/>
                <a:gd name="T41" fmla="*/ 69 h 300"/>
                <a:gd name="T42" fmla="*/ 465 w 500"/>
                <a:gd name="T43" fmla="*/ 276 h 300"/>
                <a:gd name="T44" fmla="*/ 434 w 500"/>
                <a:gd name="T4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0" h="300">
                  <a:moveTo>
                    <a:pt x="434" y="300"/>
                  </a:moveTo>
                  <a:cubicBezTo>
                    <a:pt x="431" y="300"/>
                    <a:pt x="428" y="300"/>
                    <a:pt x="425" y="299"/>
                  </a:cubicBezTo>
                  <a:cubicBezTo>
                    <a:pt x="408" y="295"/>
                    <a:pt x="398" y="277"/>
                    <a:pt x="403" y="260"/>
                  </a:cubicBezTo>
                  <a:cubicBezTo>
                    <a:pt x="403" y="260"/>
                    <a:pt x="403" y="260"/>
                    <a:pt x="403" y="260"/>
                  </a:cubicBezTo>
                  <a:cubicBezTo>
                    <a:pt x="411" y="230"/>
                    <a:pt x="426" y="144"/>
                    <a:pt x="401" y="101"/>
                  </a:cubicBezTo>
                  <a:cubicBezTo>
                    <a:pt x="394" y="90"/>
                    <a:pt x="386" y="83"/>
                    <a:pt x="373" y="80"/>
                  </a:cubicBezTo>
                  <a:cubicBezTo>
                    <a:pt x="341" y="72"/>
                    <a:pt x="318" y="77"/>
                    <a:pt x="302" y="93"/>
                  </a:cubicBezTo>
                  <a:cubicBezTo>
                    <a:pt x="283" y="113"/>
                    <a:pt x="280" y="148"/>
                    <a:pt x="284" y="162"/>
                  </a:cubicBezTo>
                  <a:cubicBezTo>
                    <a:pt x="290" y="178"/>
                    <a:pt x="280" y="196"/>
                    <a:pt x="264" y="202"/>
                  </a:cubicBezTo>
                  <a:cubicBezTo>
                    <a:pt x="247" y="207"/>
                    <a:pt x="229" y="199"/>
                    <a:pt x="223" y="182"/>
                  </a:cubicBezTo>
                  <a:cubicBezTo>
                    <a:pt x="220" y="175"/>
                    <a:pt x="194" y="110"/>
                    <a:pt x="129" y="120"/>
                  </a:cubicBezTo>
                  <a:cubicBezTo>
                    <a:pt x="85" y="127"/>
                    <a:pt x="75" y="165"/>
                    <a:pt x="73" y="177"/>
                  </a:cubicBezTo>
                  <a:cubicBezTo>
                    <a:pt x="69" y="200"/>
                    <a:pt x="76" y="223"/>
                    <a:pt x="91" y="231"/>
                  </a:cubicBezTo>
                  <a:cubicBezTo>
                    <a:pt x="107" y="240"/>
                    <a:pt x="112" y="259"/>
                    <a:pt x="103" y="275"/>
                  </a:cubicBezTo>
                  <a:cubicBezTo>
                    <a:pt x="95" y="291"/>
                    <a:pt x="75" y="296"/>
                    <a:pt x="59" y="287"/>
                  </a:cubicBezTo>
                  <a:cubicBezTo>
                    <a:pt x="20" y="265"/>
                    <a:pt x="0" y="216"/>
                    <a:pt x="9" y="165"/>
                  </a:cubicBezTo>
                  <a:cubicBezTo>
                    <a:pt x="19" y="107"/>
                    <a:pt x="61" y="66"/>
                    <a:pt x="119" y="56"/>
                  </a:cubicBezTo>
                  <a:cubicBezTo>
                    <a:pt x="166" y="49"/>
                    <a:pt x="203" y="64"/>
                    <a:pt x="231" y="86"/>
                  </a:cubicBezTo>
                  <a:cubicBezTo>
                    <a:pt x="236" y="72"/>
                    <a:pt x="245" y="59"/>
                    <a:pt x="255" y="48"/>
                  </a:cubicBezTo>
                  <a:cubicBezTo>
                    <a:pt x="278" y="24"/>
                    <a:pt x="319" y="0"/>
                    <a:pt x="389" y="17"/>
                  </a:cubicBezTo>
                  <a:cubicBezTo>
                    <a:pt x="418" y="25"/>
                    <a:pt x="442" y="42"/>
                    <a:pt x="457" y="69"/>
                  </a:cubicBezTo>
                  <a:cubicBezTo>
                    <a:pt x="500" y="142"/>
                    <a:pt x="469" y="263"/>
                    <a:pt x="465" y="276"/>
                  </a:cubicBezTo>
                  <a:cubicBezTo>
                    <a:pt x="461" y="291"/>
                    <a:pt x="448" y="300"/>
                    <a:pt x="434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1EB3C65-E8C3-46C3-8EE7-59344A56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1" y="2936875"/>
              <a:ext cx="538163" cy="736600"/>
            </a:xfrm>
            <a:custGeom>
              <a:avLst/>
              <a:gdLst>
                <a:gd name="T0" fmla="*/ 186 w 219"/>
                <a:gd name="T1" fmla="*/ 300 h 300"/>
                <a:gd name="T2" fmla="*/ 186 w 219"/>
                <a:gd name="T3" fmla="*/ 300 h 300"/>
                <a:gd name="T4" fmla="*/ 154 w 219"/>
                <a:gd name="T5" fmla="*/ 268 h 300"/>
                <a:gd name="T6" fmla="*/ 131 w 219"/>
                <a:gd name="T7" fmla="*/ 72 h 300"/>
                <a:gd name="T8" fmla="*/ 109 w 219"/>
                <a:gd name="T9" fmla="*/ 65 h 300"/>
                <a:gd name="T10" fmla="*/ 64 w 219"/>
                <a:gd name="T11" fmla="*/ 108 h 300"/>
                <a:gd name="T12" fmla="*/ 32 w 219"/>
                <a:gd name="T13" fmla="*/ 140 h 300"/>
                <a:gd name="T14" fmla="*/ 32 w 219"/>
                <a:gd name="T15" fmla="*/ 140 h 300"/>
                <a:gd name="T16" fmla="*/ 0 w 219"/>
                <a:gd name="T17" fmla="*/ 108 h 300"/>
                <a:gd name="T18" fmla="*/ 109 w 219"/>
                <a:gd name="T19" fmla="*/ 0 h 300"/>
                <a:gd name="T20" fmla="*/ 177 w 219"/>
                <a:gd name="T21" fmla="*/ 26 h 300"/>
                <a:gd name="T22" fmla="*/ 218 w 219"/>
                <a:gd name="T23" fmla="*/ 268 h 300"/>
                <a:gd name="T24" fmla="*/ 186 w 219"/>
                <a:gd name="T2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300">
                  <a:moveTo>
                    <a:pt x="186" y="300"/>
                  </a:moveTo>
                  <a:cubicBezTo>
                    <a:pt x="186" y="300"/>
                    <a:pt x="186" y="300"/>
                    <a:pt x="186" y="300"/>
                  </a:cubicBezTo>
                  <a:cubicBezTo>
                    <a:pt x="168" y="300"/>
                    <a:pt x="154" y="286"/>
                    <a:pt x="154" y="268"/>
                  </a:cubicBezTo>
                  <a:cubicBezTo>
                    <a:pt x="154" y="179"/>
                    <a:pt x="154" y="95"/>
                    <a:pt x="131" y="72"/>
                  </a:cubicBezTo>
                  <a:cubicBezTo>
                    <a:pt x="128" y="69"/>
                    <a:pt x="123" y="65"/>
                    <a:pt x="109" y="65"/>
                  </a:cubicBezTo>
                  <a:cubicBezTo>
                    <a:pt x="68" y="65"/>
                    <a:pt x="64" y="98"/>
                    <a:pt x="64" y="108"/>
                  </a:cubicBezTo>
                  <a:cubicBezTo>
                    <a:pt x="64" y="126"/>
                    <a:pt x="50" y="140"/>
                    <a:pt x="32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14" y="140"/>
                    <a:pt x="0" y="126"/>
                    <a:pt x="0" y="108"/>
                  </a:cubicBezTo>
                  <a:cubicBezTo>
                    <a:pt x="0" y="64"/>
                    <a:pt x="29" y="0"/>
                    <a:pt x="109" y="0"/>
                  </a:cubicBezTo>
                  <a:cubicBezTo>
                    <a:pt x="137" y="0"/>
                    <a:pt x="160" y="9"/>
                    <a:pt x="177" y="26"/>
                  </a:cubicBezTo>
                  <a:cubicBezTo>
                    <a:pt x="219" y="69"/>
                    <a:pt x="219" y="152"/>
                    <a:pt x="218" y="268"/>
                  </a:cubicBezTo>
                  <a:cubicBezTo>
                    <a:pt x="218" y="286"/>
                    <a:pt x="204" y="300"/>
                    <a:pt x="186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38496DE-D8A4-40C7-924F-6CF084E71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363" y="1960563"/>
              <a:ext cx="1936750" cy="2879725"/>
            </a:xfrm>
            <a:custGeom>
              <a:avLst/>
              <a:gdLst>
                <a:gd name="T0" fmla="*/ 291 w 788"/>
                <a:gd name="T1" fmla="*/ 1174 h 1174"/>
                <a:gd name="T2" fmla="*/ 265 w 788"/>
                <a:gd name="T3" fmla="*/ 1173 h 1174"/>
                <a:gd name="T4" fmla="*/ 78 w 788"/>
                <a:gd name="T5" fmla="*/ 1075 h 1174"/>
                <a:gd name="T6" fmla="*/ 7 w 788"/>
                <a:gd name="T7" fmla="*/ 812 h 1174"/>
                <a:gd name="T8" fmla="*/ 7 w 788"/>
                <a:gd name="T9" fmla="*/ 33 h 1174"/>
                <a:gd name="T10" fmla="*/ 39 w 788"/>
                <a:gd name="T11" fmla="*/ 0 h 1174"/>
                <a:gd name="T12" fmla="*/ 71 w 788"/>
                <a:gd name="T13" fmla="*/ 33 h 1174"/>
                <a:gd name="T14" fmla="*/ 71 w 788"/>
                <a:gd name="T15" fmla="*/ 813 h 1174"/>
                <a:gd name="T16" fmla="*/ 71 w 788"/>
                <a:gd name="T17" fmla="*/ 816 h 1174"/>
                <a:gd name="T18" fmla="*/ 131 w 788"/>
                <a:gd name="T19" fmla="*/ 1037 h 1174"/>
                <a:gd name="T20" fmla="*/ 271 w 788"/>
                <a:gd name="T21" fmla="*/ 1108 h 1174"/>
                <a:gd name="T22" fmla="*/ 404 w 788"/>
                <a:gd name="T23" fmla="*/ 1068 h 1174"/>
                <a:gd name="T24" fmla="*/ 437 w 788"/>
                <a:gd name="T25" fmla="*/ 1061 h 1174"/>
                <a:gd name="T26" fmla="*/ 637 w 788"/>
                <a:gd name="T27" fmla="*/ 1027 h 1174"/>
                <a:gd name="T28" fmla="*/ 711 w 788"/>
                <a:gd name="T29" fmla="*/ 809 h 1174"/>
                <a:gd name="T30" fmla="*/ 650 w 788"/>
                <a:gd name="T31" fmla="*/ 707 h 1174"/>
                <a:gd name="T32" fmla="*/ 543 w 788"/>
                <a:gd name="T33" fmla="*/ 671 h 1174"/>
                <a:gd name="T34" fmla="*/ 516 w 788"/>
                <a:gd name="T35" fmla="*/ 661 h 1174"/>
                <a:gd name="T36" fmla="*/ 507 w 788"/>
                <a:gd name="T37" fmla="*/ 634 h 1174"/>
                <a:gd name="T38" fmla="*/ 484 w 788"/>
                <a:gd name="T39" fmla="*/ 518 h 1174"/>
                <a:gd name="T40" fmla="*/ 423 w 788"/>
                <a:gd name="T41" fmla="*/ 493 h 1174"/>
                <a:gd name="T42" fmla="*/ 420 w 788"/>
                <a:gd name="T43" fmla="*/ 493 h 1174"/>
                <a:gd name="T44" fmla="*/ 337 w 788"/>
                <a:gd name="T45" fmla="*/ 588 h 1174"/>
                <a:gd name="T46" fmla="*/ 304 w 788"/>
                <a:gd name="T47" fmla="*/ 620 h 1174"/>
                <a:gd name="T48" fmla="*/ 273 w 788"/>
                <a:gd name="T49" fmla="*/ 587 h 1174"/>
                <a:gd name="T50" fmla="*/ 424 w 788"/>
                <a:gd name="T51" fmla="*/ 428 h 1174"/>
                <a:gd name="T52" fmla="*/ 533 w 788"/>
                <a:gd name="T53" fmla="*/ 476 h 1174"/>
                <a:gd name="T54" fmla="*/ 573 w 788"/>
                <a:gd name="T55" fmla="*/ 607 h 1174"/>
                <a:gd name="T56" fmla="*/ 691 w 788"/>
                <a:gd name="T57" fmla="*/ 656 h 1174"/>
                <a:gd name="T58" fmla="*/ 775 w 788"/>
                <a:gd name="T59" fmla="*/ 803 h 1174"/>
                <a:gd name="T60" fmla="*/ 679 w 788"/>
                <a:gd name="T61" fmla="*/ 1076 h 1174"/>
                <a:gd name="T62" fmla="*/ 434 w 788"/>
                <a:gd name="T63" fmla="*/ 1127 h 1174"/>
                <a:gd name="T64" fmla="*/ 291 w 788"/>
                <a:gd name="T65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8" h="1174">
                  <a:moveTo>
                    <a:pt x="291" y="1174"/>
                  </a:moveTo>
                  <a:cubicBezTo>
                    <a:pt x="283" y="1174"/>
                    <a:pt x="274" y="1174"/>
                    <a:pt x="265" y="1173"/>
                  </a:cubicBezTo>
                  <a:cubicBezTo>
                    <a:pt x="189" y="1166"/>
                    <a:pt x="117" y="1128"/>
                    <a:pt x="78" y="1075"/>
                  </a:cubicBezTo>
                  <a:cubicBezTo>
                    <a:pt x="0" y="966"/>
                    <a:pt x="6" y="828"/>
                    <a:pt x="7" y="81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15"/>
                    <a:pt x="21" y="0"/>
                    <a:pt x="39" y="0"/>
                  </a:cubicBezTo>
                  <a:cubicBezTo>
                    <a:pt x="57" y="0"/>
                    <a:pt x="71" y="15"/>
                    <a:pt x="71" y="33"/>
                  </a:cubicBezTo>
                  <a:cubicBezTo>
                    <a:pt x="71" y="813"/>
                    <a:pt x="71" y="813"/>
                    <a:pt x="71" y="813"/>
                  </a:cubicBezTo>
                  <a:cubicBezTo>
                    <a:pt x="71" y="814"/>
                    <a:pt x="71" y="815"/>
                    <a:pt x="71" y="816"/>
                  </a:cubicBezTo>
                  <a:cubicBezTo>
                    <a:pt x="71" y="817"/>
                    <a:pt x="63" y="943"/>
                    <a:pt x="131" y="1037"/>
                  </a:cubicBezTo>
                  <a:cubicBezTo>
                    <a:pt x="159" y="1075"/>
                    <a:pt x="214" y="1103"/>
                    <a:pt x="271" y="1108"/>
                  </a:cubicBezTo>
                  <a:cubicBezTo>
                    <a:pt x="323" y="1113"/>
                    <a:pt x="370" y="1099"/>
                    <a:pt x="404" y="1068"/>
                  </a:cubicBezTo>
                  <a:cubicBezTo>
                    <a:pt x="413" y="1059"/>
                    <a:pt x="426" y="1057"/>
                    <a:pt x="437" y="1061"/>
                  </a:cubicBezTo>
                  <a:cubicBezTo>
                    <a:pt x="442" y="1063"/>
                    <a:pt x="550" y="1101"/>
                    <a:pt x="637" y="1027"/>
                  </a:cubicBezTo>
                  <a:cubicBezTo>
                    <a:pt x="698" y="974"/>
                    <a:pt x="721" y="907"/>
                    <a:pt x="711" y="809"/>
                  </a:cubicBezTo>
                  <a:cubicBezTo>
                    <a:pt x="707" y="772"/>
                    <a:pt x="685" y="734"/>
                    <a:pt x="650" y="707"/>
                  </a:cubicBezTo>
                  <a:cubicBezTo>
                    <a:pt x="617" y="680"/>
                    <a:pt x="578" y="667"/>
                    <a:pt x="543" y="671"/>
                  </a:cubicBezTo>
                  <a:cubicBezTo>
                    <a:pt x="533" y="672"/>
                    <a:pt x="523" y="669"/>
                    <a:pt x="516" y="661"/>
                  </a:cubicBezTo>
                  <a:cubicBezTo>
                    <a:pt x="509" y="654"/>
                    <a:pt x="505" y="644"/>
                    <a:pt x="507" y="634"/>
                  </a:cubicBezTo>
                  <a:cubicBezTo>
                    <a:pt x="510" y="613"/>
                    <a:pt x="512" y="551"/>
                    <a:pt x="484" y="518"/>
                  </a:cubicBezTo>
                  <a:cubicBezTo>
                    <a:pt x="470" y="501"/>
                    <a:pt x="450" y="493"/>
                    <a:pt x="423" y="493"/>
                  </a:cubicBezTo>
                  <a:cubicBezTo>
                    <a:pt x="422" y="493"/>
                    <a:pt x="421" y="493"/>
                    <a:pt x="420" y="493"/>
                  </a:cubicBezTo>
                  <a:cubicBezTo>
                    <a:pt x="364" y="493"/>
                    <a:pt x="339" y="521"/>
                    <a:pt x="337" y="588"/>
                  </a:cubicBezTo>
                  <a:cubicBezTo>
                    <a:pt x="337" y="606"/>
                    <a:pt x="322" y="620"/>
                    <a:pt x="304" y="620"/>
                  </a:cubicBezTo>
                  <a:cubicBezTo>
                    <a:pt x="286" y="619"/>
                    <a:pt x="272" y="604"/>
                    <a:pt x="273" y="587"/>
                  </a:cubicBezTo>
                  <a:cubicBezTo>
                    <a:pt x="275" y="447"/>
                    <a:pt x="368" y="427"/>
                    <a:pt x="424" y="428"/>
                  </a:cubicBezTo>
                  <a:cubicBezTo>
                    <a:pt x="470" y="429"/>
                    <a:pt x="507" y="445"/>
                    <a:pt x="533" y="476"/>
                  </a:cubicBezTo>
                  <a:cubicBezTo>
                    <a:pt x="567" y="516"/>
                    <a:pt x="573" y="570"/>
                    <a:pt x="573" y="607"/>
                  </a:cubicBezTo>
                  <a:cubicBezTo>
                    <a:pt x="614" y="611"/>
                    <a:pt x="655" y="628"/>
                    <a:pt x="691" y="656"/>
                  </a:cubicBezTo>
                  <a:cubicBezTo>
                    <a:pt x="739" y="695"/>
                    <a:pt x="770" y="748"/>
                    <a:pt x="775" y="803"/>
                  </a:cubicBezTo>
                  <a:cubicBezTo>
                    <a:pt x="788" y="920"/>
                    <a:pt x="756" y="1010"/>
                    <a:pt x="679" y="1076"/>
                  </a:cubicBezTo>
                  <a:cubicBezTo>
                    <a:pt x="587" y="1155"/>
                    <a:pt x="477" y="1138"/>
                    <a:pt x="434" y="1127"/>
                  </a:cubicBezTo>
                  <a:cubicBezTo>
                    <a:pt x="394" y="1158"/>
                    <a:pt x="345" y="1174"/>
                    <a:pt x="291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B0A9941-66C8-4D16-8640-A006D9A10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8476" y="2117725"/>
              <a:ext cx="1187450" cy="1898650"/>
            </a:xfrm>
            <a:custGeom>
              <a:avLst/>
              <a:gdLst>
                <a:gd name="T0" fmla="*/ 325 w 483"/>
                <a:gd name="T1" fmla="*/ 774 h 774"/>
                <a:gd name="T2" fmla="*/ 293 w 483"/>
                <a:gd name="T3" fmla="*/ 749 h 774"/>
                <a:gd name="T4" fmla="*/ 318 w 483"/>
                <a:gd name="T5" fmla="*/ 710 h 774"/>
                <a:gd name="T6" fmla="*/ 418 w 483"/>
                <a:gd name="T7" fmla="*/ 557 h 774"/>
                <a:gd name="T8" fmla="*/ 302 w 483"/>
                <a:gd name="T9" fmla="*/ 406 h 774"/>
                <a:gd name="T10" fmla="*/ 276 w 483"/>
                <a:gd name="T11" fmla="*/ 381 h 774"/>
                <a:gd name="T12" fmla="*/ 290 w 483"/>
                <a:gd name="T13" fmla="*/ 347 h 774"/>
                <a:gd name="T14" fmla="*/ 361 w 483"/>
                <a:gd name="T15" fmla="*/ 246 h 774"/>
                <a:gd name="T16" fmla="*/ 331 w 483"/>
                <a:gd name="T17" fmla="*/ 132 h 774"/>
                <a:gd name="T18" fmla="*/ 160 w 483"/>
                <a:gd name="T19" fmla="*/ 86 h 774"/>
                <a:gd name="T20" fmla="*/ 67 w 483"/>
                <a:gd name="T21" fmla="*/ 180 h 774"/>
                <a:gd name="T22" fmla="*/ 31 w 483"/>
                <a:gd name="T23" fmla="*/ 208 h 774"/>
                <a:gd name="T24" fmla="*/ 3 w 483"/>
                <a:gd name="T25" fmla="*/ 172 h 774"/>
                <a:gd name="T26" fmla="*/ 145 w 483"/>
                <a:gd name="T27" fmla="*/ 23 h 774"/>
                <a:gd name="T28" fmla="*/ 384 w 483"/>
                <a:gd name="T29" fmla="*/ 95 h 774"/>
                <a:gd name="T30" fmla="*/ 424 w 483"/>
                <a:gd name="T31" fmla="*/ 259 h 774"/>
                <a:gd name="T32" fmla="*/ 369 w 483"/>
                <a:gd name="T33" fmla="*/ 363 h 774"/>
                <a:gd name="T34" fmla="*/ 483 w 483"/>
                <a:gd name="T35" fmla="*/ 557 h 774"/>
                <a:gd name="T36" fmla="*/ 332 w 483"/>
                <a:gd name="T37" fmla="*/ 774 h 774"/>
                <a:gd name="T38" fmla="*/ 325 w 483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774">
                  <a:moveTo>
                    <a:pt x="325" y="774"/>
                  </a:moveTo>
                  <a:cubicBezTo>
                    <a:pt x="310" y="774"/>
                    <a:pt x="297" y="764"/>
                    <a:pt x="293" y="749"/>
                  </a:cubicBezTo>
                  <a:cubicBezTo>
                    <a:pt x="290" y="732"/>
                    <a:pt x="300" y="714"/>
                    <a:pt x="318" y="710"/>
                  </a:cubicBezTo>
                  <a:cubicBezTo>
                    <a:pt x="323" y="709"/>
                    <a:pt x="418" y="685"/>
                    <a:pt x="418" y="557"/>
                  </a:cubicBezTo>
                  <a:cubicBezTo>
                    <a:pt x="418" y="466"/>
                    <a:pt x="350" y="414"/>
                    <a:pt x="302" y="406"/>
                  </a:cubicBezTo>
                  <a:cubicBezTo>
                    <a:pt x="289" y="404"/>
                    <a:pt x="279" y="394"/>
                    <a:pt x="276" y="381"/>
                  </a:cubicBezTo>
                  <a:cubicBezTo>
                    <a:pt x="273" y="368"/>
                    <a:pt x="279" y="354"/>
                    <a:pt x="290" y="347"/>
                  </a:cubicBezTo>
                  <a:cubicBezTo>
                    <a:pt x="290" y="347"/>
                    <a:pt x="348" y="307"/>
                    <a:pt x="361" y="246"/>
                  </a:cubicBezTo>
                  <a:cubicBezTo>
                    <a:pt x="368" y="209"/>
                    <a:pt x="358" y="171"/>
                    <a:pt x="331" y="132"/>
                  </a:cubicBezTo>
                  <a:cubicBezTo>
                    <a:pt x="303" y="91"/>
                    <a:pt x="226" y="70"/>
                    <a:pt x="160" y="86"/>
                  </a:cubicBezTo>
                  <a:cubicBezTo>
                    <a:pt x="129" y="93"/>
                    <a:pt x="75" y="116"/>
                    <a:pt x="67" y="180"/>
                  </a:cubicBezTo>
                  <a:cubicBezTo>
                    <a:pt x="65" y="198"/>
                    <a:pt x="48" y="211"/>
                    <a:pt x="31" y="208"/>
                  </a:cubicBezTo>
                  <a:cubicBezTo>
                    <a:pt x="13" y="206"/>
                    <a:pt x="0" y="190"/>
                    <a:pt x="3" y="172"/>
                  </a:cubicBezTo>
                  <a:cubicBezTo>
                    <a:pt x="12" y="97"/>
                    <a:pt x="64" y="42"/>
                    <a:pt x="145" y="23"/>
                  </a:cubicBezTo>
                  <a:cubicBezTo>
                    <a:pt x="238" y="0"/>
                    <a:pt x="341" y="32"/>
                    <a:pt x="384" y="95"/>
                  </a:cubicBezTo>
                  <a:cubicBezTo>
                    <a:pt x="421" y="150"/>
                    <a:pt x="435" y="205"/>
                    <a:pt x="424" y="259"/>
                  </a:cubicBezTo>
                  <a:cubicBezTo>
                    <a:pt x="415" y="303"/>
                    <a:pt x="391" y="338"/>
                    <a:pt x="369" y="363"/>
                  </a:cubicBezTo>
                  <a:cubicBezTo>
                    <a:pt x="427" y="394"/>
                    <a:pt x="483" y="460"/>
                    <a:pt x="483" y="557"/>
                  </a:cubicBezTo>
                  <a:cubicBezTo>
                    <a:pt x="483" y="702"/>
                    <a:pt x="384" y="762"/>
                    <a:pt x="332" y="774"/>
                  </a:cubicBezTo>
                  <a:cubicBezTo>
                    <a:pt x="330" y="774"/>
                    <a:pt x="327" y="774"/>
                    <a:pt x="325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499D004-6145-4755-9FDA-6BD957670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363" y="1338263"/>
              <a:ext cx="1654175" cy="1360488"/>
            </a:xfrm>
            <a:custGeom>
              <a:avLst/>
              <a:gdLst>
                <a:gd name="T0" fmla="*/ 251 w 673"/>
                <a:gd name="T1" fmla="*/ 555 h 555"/>
                <a:gd name="T2" fmla="*/ 108 w 673"/>
                <a:gd name="T3" fmla="*/ 494 h 555"/>
                <a:gd name="T4" fmla="*/ 7 w 673"/>
                <a:gd name="T5" fmla="*/ 222 h 555"/>
                <a:gd name="T6" fmla="*/ 143 w 673"/>
                <a:gd name="T7" fmla="*/ 30 h 555"/>
                <a:gd name="T8" fmla="*/ 352 w 673"/>
                <a:gd name="T9" fmla="*/ 54 h 555"/>
                <a:gd name="T10" fmla="*/ 403 w 673"/>
                <a:gd name="T11" fmla="*/ 143 h 555"/>
                <a:gd name="T12" fmla="*/ 566 w 673"/>
                <a:gd name="T13" fmla="*/ 150 h 555"/>
                <a:gd name="T14" fmla="*/ 663 w 673"/>
                <a:gd name="T15" fmla="*/ 370 h 555"/>
                <a:gd name="T16" fmla="*/ 626 w 673"/>
                <a:gd name="T17" fmla="*/ 398 h 555"/>
                <a:gd name="T18" fmla="*/ 598 w 673"/>
                <a:gd name="T19" fmla="*/ 362 h 555"/>
                <a:gd name="T20" fmla="*/ 535 w 673"/>
                <a:gd name="T21" fmla="*/ 207 h 555"/>
                <a:gd name="T22" fmla="*/ 393 w 673"/>
                <a:gd name="T23" fmla="*/ 224 h 555"/>
                <a:gd name="T24" fmla="*/ 355 w 673"/>
                <a:gd name="T25" fmla="*/ 228 h 555"/>
                <a:gd name="T26" fmla="*/ 340 w 673"/>
                <a:gd name="T27" fmla="*/ 193 h 555"/>
                <a:gd name="T28" fmla="*/ 308 w 673"/>
                <a:gd name="T29" fmla="*/ 102 h 555"/>
                <a:gd name="T30" fmla="*/ 168 w 673"/>
                <a:gd name="T31" fmla="*/ 90 h 555"/>
                <a:gd name="T32" fmla="*/ 71 w 673"/>
                <a:gd name="T33" fmla="*/ 226 h 555"/>
                <a:gd name="T34" fmla="*/ 152 w 673"/>
                <a:gd name="T35" fmla="*/ 446 h 555"/>
                <a:gd name="T36" fmla="*/ 265 w 673"/>
                <a:gd name="T37" fmla="*/ 490 h 555"/>
                <a:gd name="T38" fmla="*/ 330 w 673"/>
                <a:gd name="T39" fmla="*/ 427 h 555"/>
                <a:gd name="T40" fmla="*/ 298 w 673"/>
                <a:gd name="T41" fmla="*/ 340 h 555"/>
                <a:gd name="T42" fmla="*/ 253 w 673"/>
                <a:gd name="T43" fmla="*/ 333 h 555"/>
                <a:gd name="T44" fmla="*/ 230 w 673"/>
                <a:gd name="T45" fmla="*/ 354 h 555"/>
                <a:gd name="T46" fmla="*/ 188 w 673"/>
                <a:gd name="T47" fmla="*/ 371 h 555"/>
                <a:gd name="T48" fmla="*/ 171 w 673"/>
                <a:gd name="T49" fmla="*/ 328 h 555"/>
                <a:gd name="T50" fmla="*/ 230 w 673"/>
                <a:gd name="T51" fmla="*/ 272 h 555"/>
                <a:gd name="T52" fmla="*/ 327 w 673"/>
                <a:gd name="T53" fmla="*/ 283 h 555"/>
                <a:gd name="T54" fmla="*/ 394 w 673"/>
                <a:gd name="T55" fmla="*/ 438 h 555"/>
                <a:gd name="T56" fmla="*/ 273 w 673"/>
                <a:gd name="T57" fmla="*/ 554 h 555"/>
                <a:gd name="T58" fmla="*/ 251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251" y="555"/>
                  </a:moveTo>
                  <a:cubicBezTo>
                    <a:pt x="201" y="555"/>
                    <a:pt x="151" y="534"/>
                    <a:pt x="108" y="494"/>
                  </a:cubicBezTo>
                  <a:cubicBezTo>
                    <a:pt x="38" y="428"/>
                    <a:pt x="0" y="327"/>
                    <a:pt x="7" y="222"/>
                  </a:cubicBezTo>
                  <a:cubicBezTo>
                    <a:pt x="12" y="133"/>
                    <a:pt x="62" y="63"/>
                    <a:pt x="143" y="30"/>
                  </a:cubicBezTo>
                  <a:cubicBezTo>
                    <a:pt x="219" y="0"/>
                    <a:pt x="302" y="9"/>
                    <a:pt x="352" y="54"/>
                  </a:cubicBezTo>
                  <a:cubicBezTo>
                    <a:pt x="383" y="83"/>
                    <a:pt x="397" y="116"/>
                    <a:pt x="403" y="143"/>
                  </a:cubicBezTo>
                  <a:cubicBezTo>
                    <a:pt x="442" y="126"/>
                    <a:pt x="501" y="115"/>
                    <a:pt x="566" y="150"/>
                  </a:cubicBezTo>
                  <a:cubicBezTo>
                    <a:pt x="632" y="186"/>
                    <a:pt x="673" y="280"/>
                    <a:pt x="663" y="370"/>
                  </a:cubicBezTo>
                  <a:cubicBezTo>
                    <a:pt x="660" y="388"/>
                    <a:pt x="644" y="401"/>
                    <a:pt x="626" y="398"/>
                  </a:cubicBezTo>
                  <a:cubicBezTo>
                    <a:pt x="609" y="396"/>
                    <a:pt x="596" y="380"/>
                    <a:pt x="598" y="362"/>
                  </a:cubicBezTo>
                  <a:cubicBezTo>
                    <a:pt x="607" y="292"/>
                    <a:pt x="572" y="227"/>
                    <a:pt x="535" y="207"/>
                  </a:cubicBezTo>
                  <a:cubicBezTo>
                    <a:pt x="458" y="166"/>
                    <a:pt x="394" y="224"/>
                    <a:pt x="393" y="224"/>
                  </a:cubicBezTo>
                  <a:cubicBezTo>
                    <a:pt x="383" y="234"/>
                    <a:pt x="367" y="235"/>
                    <a:pt x="355" y="228"/>
                  </a:cubicBezTo>
                  <a:cubicBezTo>
                    <a:pt x="343" y="221"/>
                    <a:pt x="336" y="206"/>
                    <a:pt x="340" y="193"/>
                  </a:cubicBezTo>
                  <a:cubicBezTo>
                    <a:pt x="340" y="191"/>
                    <a:pt x="351" y="141"/>
                    <a:pt x="308" y="102"/>
                  </a:cubicBezTo>
                  <a:cubicBezTo>
                    <a:pt x="278" y="75"/>
                    <a:pt x="219" y="70"/>
                    <a:pt x="168" y="90"/>
                  </a:cubicBezTo>
                  <a:cubicBezTo>
                    <a:pt x="141" y="101"/>
                    <a:pt x="77" y="137"/>
                    <a:pt x="71" y="226"/>
                  </a:cubicBezTo>
                  <a:cubicBezTo>
                    <a:pt x="66" y="310"/>
                    <a:pt x="97" y="395"/>
                    <a:pt x="152" y="446"/>
                  </a:cubicBezTo>
                  <a:cubicBezTo>
                    <a:pt x="187" y="479"/>
                    <a:pt x="227" y="494"/>
                    <a:pt x="265" y="490"/>
                  </a:cubicBezTo>
                  <a:cubicBezTo>
                    <a:pt x="313" y="484"/>
                    <a:pt x="327" y="448"/>
                    <a:pt x="330" y="427"/>
                  </a:cubicBezTo>
                  <a:cubicBezTo>
                    <a:pt x="337" y="391"/>
                    <a:pt x="322" y="353"/>
                    <a:pt x="298" y="340"/>
                  </a:cubicBezTo>
                  <a:cubicBezTo>
                    <a:pt x="280" y="331"/>
                    <a:pt x="265" y="329"/>
                    <a:pt x="253" y="333"/>
                  </a:cubicBezTo>
                  <a:cubicBezTo>
                    <a:pt x="238" y="338"/>
                    <a:pt x="230" y="354"/>
                    <a:pt x="230" y="354"/>
                  </a:cubicBezTo>
                  <a:cubicBezTo>
                    <a:pt x="223" y="370"/>
                    <a:pt x="204" y="378"/>
                    <a:pt x="188" y="371"/>
                  </a:cubicBezTo>
                  <a:cubicBezTo>
                    <a:pt x="171" y="364"/>
                    <a:pt x="164" y="345"/>
                    <a:pt x="171" y="328"/>
                  </a:cubicBezTo>
                  <a:cubicBezTo>
                    <a:pt x="172" y="324"/>
                    <a:pt x="189" y="287"/>
                    <a:pt x="230" y="272"/>
                  </a:cubicBezTo>
                  <a:cubicBezTo>
                    <a:pt x="260" y="261"/>
                    <a:pt x="292" y="265"/>
                    <a:pt x="327" y="283"/>
                  </a:cubicBezTo>
                  <a:cubicBezTo>
                    <a:pt x="377" y="308"/>
                    <a:pt x="405" y="374"/>
                    <a:pt x="394" y="438"/>
                  </a:cubicBezTo>
                  <a:cubicBezTo>
                    <a:pt x="383" y="502"/>
                    <a:pt x="336" y="546"/>
                    <a:pt x="273" y="554"/>
                  </a:cubicBezTo>
                  <a:cubicBezTo>
                    <a:pt x="265" y="555"/>
                    <a:pt x="258" y="555"/>
                    <a:pt x="251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9527C8B-9729-497A-BAFC-DA499A3FB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5488" y="3670300"/>
              <a:ext cx="1227138" cy="736600"/>
            </a:xfrm>
            <a:custGeom>
              <a:avLst/>
              <a:gdLst>
                <a:gd name="T0" fmla="*/ 67 w 500"/>
                <a:gd name="T1" fmla="*/ 300 h 300"/>
                <a:gd name="T2" fmla="*/ 35 w 500"/>
                <a:gd name="T3" fmla="*/ 276 h 300"/>
                <a:gd name="T4" fmla="*/ 43 w 500"/>
                <a:gd name="T5" fmla="*/ 69 h 300"/>
                <a:gd name="T6" fmla="*/ 111 w 500"/>
                <a:gd name="T7" fmla="*/ 17 h 300"/>
                <a:gd name="T8" fmla="*/ 245 w 500"/>
                <a:gd name="T9" fmla="*/ 48 h 300"/>
                <a:gd name="T10" fmla="*/ 270 w 500"/>
                <a:gd name="T11" fmla="*/ 86 h 300"/>
                <a:gd name="T12" fmla="*/ 382 w 500"/>
                <a:gd name="T13" fmla="*/ 56 h 300"/>
                <a:gd name="T14" fmla="*/ 491 w 500"/>
                <a:gd name="T15" fmla="*/ 165 h 300"/>
                <a:gd name="T16" fmla="*/ 441 w 500"/>
                <a:gd name="T17" fmla="*/ 287 h 300"/>
                <a:gd name="T18" fmla="*/ 397 w 500"/>
                <a:gd name="T19" fmla="*/ 275 h 300"/>
                <a:gd name="T20" fmla="*/ 409 w 500"/>
                <a:gd name="T21" fmla="*/ 231 h 300"/>
                <a:gd name="T22" fmla="*/ 427 w 500"/>
                <a:gd name="T23" fmla="*/ 177 h 300"/>
                <a:gd name="T24" fmla="*/ 371 w 500"/>
                <a:gd name="T25" fmla="*/ 120 h 300"/>
                <a:gd name="T26" fmla="*/ 277 w 500"/>
                <a:gd name="T27" fmla="*/ 182 h 300"/>
                <a:gd name="T28" fmla="*/ 236 w 500"/>
                <a:gd name="T29" fmla="*/ 202 h 300"/>
                <a:gd name="T30" fmla="*/ 216 w 500"/>
                <a:gd name="T31" fmla="*/ 161 h 300"/>
                <a:gd name="T32" fmla="*/ 198 w 500"/>
                <a:gd name="T33" fmla="*/ 93 h 300"/>
                <a:gd name="T34" fmla="*/ 127 w 500"/>
                <a:gd name="T35" fmla="*/ 80 h 300"/>
                <a:gd name="T36" fmla="*/ 99 w 500"/>
                <a:gd name="T37" fmla="*/ 101 h 300"/>
                <a:gd name="T38" fmla="*/ 98 w 500"/>
                <a:gd name="T39" fmla="*/ 259 h 300"/>
                <a:gd name="T40" fmla="*/ 75 w 500"/>
                <a:gd name="T41" fmla="*/ 299 h 300"/>
                <a:gd name="T42" fmla="*/ 67 w 500"/>
                <a:gd name="T4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0" h="300">
                  <a:moveTo>
                    <a:pt x="67" y="300"/>
                  </a:moveTo>
                  <a:cubicBezTo>
                    <a:pt x="52" y="300"/>
                    <a:pt x="39" y="291"/>
                    <a:pt x="35" y="276"/>
                  </a:cubicBezTo>
                  <a:cubicBezTo>
                    <a:pt x="32" y="263"/>
                    <a:pt x="0" y="142"/>
                    <a:pt x="43" y="69"/>
                  </a:cubicBezTo>
                  <a:cubicBezTo>
                    <a:pt x="59" y="42"/>
                    <a:pt x="82" y="25"/>
                    <a:pt x="111" y="17"/>
                  </a:cubicBezTo>
                  <a:cubicBezTo>
                    <a:pt x="181" y="0"/>
                    <a:pt x="223" y="24"/>
                    <a:pt x="245" y="48"/>
                  </a:cubicBezTo>
                  <a:cubicBezTo>
                    <a:pt x="256" y="59"/>
                    <a:pt x="264" y="72"/>
                    <a:pt x="270" y="86"/>
                  </a:cubicBezTo>
                  <a:cubicBezTo>
                    <a:pt x="297" y="64"/>
                    <a:pt x="334" y="49"/>
                    <a:pt x="382" y="56"/>
                  </a:cubicBezTo>
                  <a:cubicBezTo>
                    <a:pt x="439" y="66"/>
                    <a:pt x="481" y="107"/>
                    <a:pt x="491" y="165"/>
                  </a:cubicBezTo>
                  <a:cubicBezTo>
                    <a:pt x="500" y="216"/>
                    <a:pt x="480" y="265"/>
                    <a:pt x="441" y="287"/>
                  </a:cubicBezTo>
                  <a:cubicBezTo>
                    <a:pt x="426" y="296"/>
                    <a:pt x="406" y="291"/>
                    <a:pt x="397" y="275"/>
                  </a:cubicBezTo>
                  <a:cubicBezTo>
                    <a:pt x="388" y="259"/>
                    <a:pt x="394" y="240"/>
                    <a:pt x="409" y="231"/>
                  </a:cubicBezTo>
                  <a:cubicBezTo>
                    <a:pt x="424" y="223"/>
                    <a:pt x="432" y="200"/>
                    <a:pt x="427" y="177"/>
                  </a:cubicBezTo>
                  <a:cubicBezTo>
                    <a:pt x="425" y="165"/>
                    <a:pt x="415" y="127"/>
                    <a:pt x="371" y="120"/>
                  </a:cubicBezTo>
                  <a:cubicBezTo>
                    <a:pt x="307" y="110"/>
                    <a:pt x="280" y="175"/>
                    <a:pt x="277" y="182"/>
                  </a:cubicBezTo>
                  <a:cubicBezTo>
                    <a:pt x="271" y="199"/>
                    <a:pt x="253" y="207"/>
                    <a:pt x="236" y="202"/>
                  </a:cubicBezTo>
                  <a:cubicBezTo>
                    <a:pt x="220" y="196"/>
                    <a:pt x="211" y="178"/>
                    <a:pt x="216" y="161"/>
                  </a:cubicBezTo>
                  <a:cubicBezTo>
                    <a:pt x="220" y="148"/>
                    <a:pt x="218" y="113"/>
                    <a:pt x="198" y="93"/>
                  </a:cubicBezTo>
                  <a:cubicBezTo>
                    <a:pt x="183" y="77"/>
                    <a:pt x="159" y="72"/>
                    <a:pt x="127" y="80"/>
                  </a:cubicBezTo>
                  <a:cubicBezTo>
                    <a:pt x="115" y="83"/>
                    <a:pt x="106" y="90"/>
                    <a:pt x="99" y="101"/>
                  </a:cubicBezTo>
                  <a:cubicBezTo>
                    <a:pt x="75" y="144"/>
                    <a:pt x="90" y="232"/>
                    <a:pt x="98" y="259"/>
                  </a:cubicBezTo>
                  <a:cubicBezTo>
                    <a:pt x="103" y="277"/>
                    <a:pt x="92" y="295"/>
                    <a:pt x="75" y="299"/>
                  </a:cubicBezTo>
                  <a:cubicBezTo>
                    <a:pt x="72" y="300"/>
                    <a:pt x="69" y="300"/>
                    <a:pt x="67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294520A-D05D-4C66-B923-E8E45C8CE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4063" y="2936875"/>
              <a:ext cx="541338" cy="736600"/>
            </a:xfrm>
            <a:custGeom>
              <a:avLst/>
              <a:gdLst>
                <a:gd name="T0" fmla="*/ 33 w 220"/>
                <a:gd name="T1" fmla="*/ 300 h 300"/>
                <a:gd name="T2" fmla="*/ 1 w 220"/>
                <a:gd name="T3" fmla="*/ 268 h 300"/>
                <a:gd name="T4" fmla="*/ 42 w 220"/>
                <a:gd name="T5" fmla="*/ 26 h 300"/>
                <a:gd name="T6" fmla="*/ 110 w 220"/>
                <a:gd name="T7" fmla="*/ 0 h 300"/>
                <a:gd name="T8" fmla="*/ 220 w 220"/>
                <a:gd name="T9" fmla="*/ 108 h 300"/>
                <a:gd name="T10" fmla="*/ 187 w 220"/>
                <a:gd name="T11" fmla="*/ 140 h 300"/>
                <a:gd name="T12" fmla="*/ 155 w 220"/>
                <a:gd name="T13" fmla="*/ 108 h 300"/>
                <a:gd name="T14" fmla="*/ 110 w 220"/>
                <a:gd name="T15" fmla="*/ 65 h 300"/>
                <a:gd name="T16" fmla="*/ 88 w 220"/>
                <a:gd name="T17" fmla="*/ 72 h 300"/>
                <a:gd name="T18" fmla="*/ 66 w 220"/>
                <a:gd name="T19" fmla="*/ 268 h 300"/>
                <a:gd name="T20" fmla="*/ 33 w 220"/>
                <a:gd name="T21" fmla="*/ 300 h 300"/>
                <a:gd name="T22" fmla="*/ 33 w 220"/>
                <a:gd name="T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300">
                  <a:moveTo>
                    <a:pt x="33" y="300"/>
                  </a:moveTo>
                  <a:cubicBezTo>
                    <a:pt x="16" y="300"/>
                    <a:pt x="1" y="286"/>
                    <a:pt x="1" y="268"/>
                  </a:cubicBezTo>
                  <a:cubicBezTo>
                    <a:pt x="0" y="152"/>
                    <a:pt x="0" y="69"/>
                    <a:pt x="42" y="26"/>
                  </a:cubicBezTo>
                  <a:cubicBezTo>
                    <a:pt x="59" y="9"/>
                    <a:pt x="82" y="0"/>
                    <a:pt x="110" y="0"/>
                  </a:cubicBezTo>
                  <a:cubicBezTo>
                    <a:pt x="191" y="0"/>
                    <a:pt x="220" y="64"/>
                    <a:pt x="220" y="108"/>
                  </a:cubicBezTo>
                  <a:cubicBezTo>
                    <a:pt x="220" y="126"/>
                    <a:pt x="205" y="140"/>
                    <a:pt x="187" y="140"/>
                  </a:cubicBezTo>
                  <a:cubicBezTo>
                    <a:pt x="170" y="140"/>
                    <a:pt x="155" y="126"/>
                    <a:pt x="155" y="108"/>
                  </a:cubicBezTo>
                  <a:cubicBezTo>
                    <a:pt x="155" y="95"/>
                    <a:pt x="150" y="65"/>
                    <a:pt x="110" y="65"/>
                  </a:cubicBezTo>
                  <a:cubicBezTo>
                    <a:pt x="97" y="65"/>
                    <a:pt x="91" y="69"/>
                    <a:pt x="88" y="72"/>
                  </a:cubicBezTo>
                  <a:cubicBezTo>
                    <a:pt x="65" y="95"/>
                    <a:pt x="65" y="179"/>
                    <a:pt x="66" y="268"/>
                  </a:cubicBezTo>
                  <a:cubicBezTo>
                    <a:pt x="66" y="286"/>
                    <a:pt x="51" y="300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CA6E39D-4CE4-4AB6-B637-1D7278090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088" y="4784725"/>
              <a:ext cx="676275" cy="819150"/>
            </a:xfrm>
            <a:custGeom>
              <a:avLst/>
              <a:gdLst>
                <a:gd name="T0" fmla="*/ 35 w 275"/>
                <a:gd name="T1" fmla="*/ 334 h 334"/>
                <a:gd name="T2" fmla="*/ 30 w 275"/>
                <a:gd name="T3" fmla="*/ 334 h 334"/>
                <a:gd name="T4" fmla="*/ 3 w 275"/>
                <a:gd name="T5" fmla="*/ 297 h 334"/>
                <a:gd name="T6" fmla="*/ 220 w 275"/>
                <a:gd name="T7" fmla="*/ 9 h 334"/>
                <a:gd name="T8" fmla="*/ 265 w 275"/>
                <a:gd name="T9" fmla="*/ 19 h 334"/>
                <a:gd name="T10" fmla="*/ 255 w 275"/>
                <a:gd name="T11" fmla="*/ 64 h 334"/>
                <a:gd name="T12" fmla="*/ 67 w 275"/>
                <a:gd name="T13" fmla="*/ 307 h 334"/>
                <a:gd name="T14" fmla="*/ 35 w 275"/>
                <a:gd name="T1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34">
                  <a:moveTo>
                    <a:pt x="35" y="334"/>
                  </a:moveTo>
                  <a:cubicBezTo>
                    <a:pt x="34" y="334"/>
                    <a:pt x="32" y="334"/>
                    <a:pt x="30" y="334"/>
                  </a:cubicBezTo>
                  <a:cubicBezTo>
                    <a:pt x="12" y="331"/>
                    <a:pt x="0" y="314"/>
                    <a:pt x="3" y="297"/>
                  </a:cubicBezTo>
                  <a:cubicBezTo>
                    <a:pt x="4" y="290"/>
                    <a:pt x="33" y="130"/>
                    <a:pt x="220" y="9"/>
                  </a:cubicBezTo>
                  <a:cubicBezTo>
                    <a:pt x="236" y="0"/>
                    <a:pt x="256" y="4"/>
                    <a:pt x="265" y="19"/>
                  </a:cubicBezTo>
                  <a:cubicBezTo>
                    <a:pt x="275" y="34"/>
                    <a:pt x="271" y="54"/>
                    <a:pt x="255" y="64"/>
                  </a:cubicBezTo>
                  <a:cubicBezTo>
                    <a:pt x="92" y="169"/>
                    <a:pt x="67" y="306"/>
                    <a:pt x="67" y="307"/>
                  </a:cubicBezTo>
                  <a:cubicBezTo>
                    <a:pt x="65" y="323"/>
                    <a:pt x="51" y="334"/>
                    <a:pt x="35" y="33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B2B4DC60-62D7-4A60-854C-3A553D1C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951" y="4784725"/>
              <a:ext cx="598488" cy="592138"/>
            </a:xfrm>
            <a:custGeom>
              <a:avLst/>
              <a:gdLst>
                <a:gd name="T0" fmla="*/ 207 w 244"/>
                <a:gd name="T1" fmla="*/ 242 h 242"/>
                <a:gd name="T2" fmla="*/ 177 w 244"/>
                <a:gd name="T3" fmla="*/ 222 h 242"/>
                <a:gd name="T4" fmla="*/ 24 w 244"/>
                <a:gd name="T5" fmla="*/ 66 h 242"/>
                <a:gd name="T6" fmla="*/ 7 w 244"/>
                <a:gd name="T7" fmla="*/ 24 h 242"/>
                <a:gd name="T8" fmla="*/ 50 w 244"/>
                <a:gd name="T9" fmla="*/ 7 h 242"/>
                <a:gd name="T10" fmla="*/ 237 w 244"/>
                <a:gd name="T11" fmla="*/ 197 h 242"/>
                <a:gd name="T12" fmla="*/ 219 w 244"/>
                <a:gd name="T13" fmla="*/ 239 h 242"/>
                <a:gd name="T14" fmla="*/ 207 w 244"/>
                <a:gd name="T1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42">
                  <a:moveTo>
                    <a:pt x="207" y="242"/>
                  </a:moveTo>
                  <a:cubicBezTo>
                    <a:pt x="194" y="242"/>
                    <a:pt x="182" y="234"/>
                    <a:pt x="177" y="222"/>
                  </a:cubicBezTo>
                  <a:cubicBezTo>
                    <a:pt x="176" y="220"/>
                    <a:pt x="131" y="113"/>
                    <a:pt x="24" y="66"/>
                  </a:cubicBezTo>
                  <a:cubicBezTo>
                    <a:pt x="8" y="59"/>
                    <a:pt x="0" y="40"/>
                    <a:pt x="7" y="24"/>
                  </a:cubicBezTo>
                  <a:cubicBezTo>
                    <a:pt x="14" y="7"/>
                    <a:pt x="33" y="0"/>
                    <a:pt x="50" y="7"/>
                  </a:cubicBezTo>
                  <a:cubicBezTo>
                    <a:pt x="182" y="64"/>
                    <a:pt x="235" y="192"/>
                    <a:pt x="237" y="197"/>
                  </a:cubicBezTo>
                  <a:cubicBezTo>
                    <a:pt x="244" y="214"/>
                    <a:pt x="236" y="233"/>
                    <a:pt x="219" y="239"/>
                  </a:cubicBezTo>
                  <a:cubicBezTo>
                    <a:pt x="215" y="241"/>
                    <a:pt x="211" y="242"/>
                    <a:pt x="207" y="242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3325438-172D-4402-A6FF-5E32A6FE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826" y="4965700"/>
              <a:ext cx="231775" cy="509588"/>
            </a:xfrm>
            <a:custGeom>
              <a:avLst/>
              <a:gdLst>
                <a:gd name="T0" fmla="*/ 20 w 94"/>
                <a:gd name="T1" fmla="*/ 208 h 208"/>
                <a:gd name="T2" fmla="*/ 20 w 94"/>
                <a:gd name="T3" fmla="*/ 208 h 208"/>
                <a:gd name="T4" fmla="*/ 0 w 94"/>
                <a:gd name="T5" fmla="*/ 188 h 208"/>
                <a:gd name="T6" fmla="*/ 54 w 94"/>
                <a:gd name="T7" fmla="*/ 11 h 208"/>
                <a:gd name="T8" fmla="*/ 83 w 94"/>
                <a:gd name="T9" fmla="*/ 6 h 208"/>
                <a:gd name="T10" fmla="*/ 87 w 94"/>
                <a:gd name="T11" fmla="*/ 34 h 208"/>
                <a:gd name="T12" fmla="*/ 41 w 94"/>
                <a:gd name="T13" fmla="*/ 188 h 208"/>
                <a:gd name="T14" fmla="*/ 20 w 94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8">
                  <a:moveTo>
                    <a:pt x="20" y="208"/>
                  </a:moveTo>
                  <a:cubicBezTo>
                    <a:pt x="20" y="208"/>
                    <a:pt x="20" y="208"/>
                    <a:pt x="20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184"/>
                    <a:pt x="1" y="87"/>
                    <a:pt x="54" y="11"/>
                  </a:cubicBezTo>
                  <a:cubicBezTo>
                    <a:pt x="61" y="2"/>
                    <a:pt x="73" y="0"/>
                    <a:pt x="83" y="6"/>
                  </a:cubicBezTo>
                  <a:cubicBezTo>
                    <a:pt x="92" y="13"/>
                    <a:pt x="94" y="25"/>
                    <a:pt x="87" y="34"/>
                  </a:cubicBezTo>
                  <a:cubicBezTo>
                    <a:pt x="41" y="99"/>
                    <a:pt x="41" y="187"/>
                    <a:pt x="41" y="188"/>
                  </a:cubicBezTo>
                  <a:cubicBezTo>
                    <a:pt x="41" y="199"/>
                    <a:pt x="32" y="208"/>
                    <a:pt x="20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3313082B-9BEB-4279-AAFB-CFF3BDDD0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7563" y="4768850"/>
              <a:ext cx="303213" cy="301625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3" y="28"/>
                    <a:pt x="123" y="61"/>
                  </a:cubicBezTo>
                  <a:cubicBezTo>
                    <a:pt x="123" y="95"/>
                    <a:pt x="95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AFC3232-97BB-4A77-9C50-0945773A5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6726" y="4965700"/>
              <a:ext cx="228600" cy="509588"/>
            </a:xfrm>
            <a:custGeom>
              <a:avLst/>
              <a:gdLst>
                <a:gd name="T0" fmla="*/ 73 w 93"/>
                <a:gd name="T1" fmla="*/ 208 h 208"/>
                <a:gd name="T2" fmla="*/ 53 w 93"/>
                <a:gd name="T3" fmla="*/ 188 h 208"/>
                <a:gd name="T4" fmla="*/ 53 w 93"/>
                <a:gd name="T5" fmla="*/ 188 h 208"/>
                <a:gd name="T6" fmla="*/ 6 w 93"/>
                <a:gd name="T7" fmla="*/ 34 h 208"/>
                <a:gd name="T8" fmla="*/ 11 w 93"/>
                <a:gd name="T9" fmla="*/ 6 h 208"/>
                <a:gd name="T10" fmla="*/ 39 w 93"/>
                <a:gd name="T11" fmla="*/ 11 h 208"/>
                <a:gd name="T12" fmla="*/ 93 w 93"/>
                <a:gd name="T13" fmla="*/ 188 h 208"/>
                <a:gd name="T14" fmla="*/ 73 w 93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8">
                  <a:moveTo>
                    <a:pt x="73" y="208"/>
                  </a:moveTo>
                  <a:cubicBezTo>
                    <a:pt x="62" y="208"/>
                    <a:pt x="53" y="199"/>
                    <a:pt x="53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3" y="187"/>
                    <a:pt x="52" y="99"/>
                    <a:pt x="6" y="34"/>
                  </a:cubicBezTo>
                  <a:cubicBezTo>
                    <a:pt x="0" y="25"/>
                    <a:pt x="2" y="13"/>
                    <a:pt x="11" y="6"/>
                  </a:cubicBezTo>
                  <a:cubicBezTo>
                    <a:pt x="20" y="0"/>
                    <a:pt x="33" y="2"/>
                    <a:pt x="39" y="11"/>
                  </a:cubicBezTo>
                  <a:cubicBezTo>
                    <a:pt x="93" y="87"/>
                    <a:pt x="93" y="184"/>
                    <a:pt x="93" y="188"/>
                  </a:cubicBezTo>
                  <a:cubicBezTo>
                    <a:pt x="93" y="199"/>
                    <a:pt x="84" y="208"/>
                    <a:pt x="73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81BB011B-86A6-4157-94E0-A70769D8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4488" y="4768850"/>
              <a:ext cx="301625" cy="301625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1"/>
                  </a:cubicBezTo>
                  <a:cubicBezTo>
                    <a:pt x="123" y="95"/>
                    <a:pt x="96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6D948773-C41C-437A-8D64-1866A71F0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6" y="1501775"/>
              <a:ext cx="1901825" cy="3195638"/>
            </a:xfrm>
            <a:custGeom>
              <a:avLst/>
              <a:gdLst>
                <a:gd name="T0" fmla="*/ 632 w 774"/>
                <a:gd name="T1" fmla="*/ 631 h 1303"/>
                <a:gd name="T2" fmla="*/ 717 w 774"/>
                <a:gd name="T3" fmla="*/ 497 h 1303"/>
                <a:gd name="T4" fmla="*/ 513 w 774"/>
                <a:gd name="T5" fmla="*/ 334 h 1303"/>
                <a:gd name="T6" fmla="*/ 385 w 774"/>
                <a:gd name="T7" fmla="*/ 457 h 1303"/>
                <a:gd name="T8" fmla="*/ 499 w 774"/>
                <a:gd name="T9" fmla="*/ 276 h 1303"/>
                <a:gd name="T10" fmla="*/ 472 w 774"/>
                <a:gd name="T11" fmla="*/ 138 h 1303"/>
                <a:gd name="T12" fmla="*/ 292 w 774"/>
                <a:gd name="T13" fmla="*/ 159 h 1303"/>
                <a:gd name="T14" fmla="*/ 246 w 774"/>
                <a:gd name="T15" fmla="*/ 33 h 1303"/>
                <a:gd name="T16" fmla="*/ 5 w 774"/>
                <a:gd name="T17" fmla="*/ 159 h 1303"/>
                <a:gd name="T18" fmla="*/ 201 w 774"/>
                <a:gd name="T19" fmla="*/ 425 h 1303"/>
                <a:gd name="T20" fmla="*/ 235 w 774"/>
                <a:gd name="T21" fmla="*/ 271 h 1303"/>
                <a:gd name="T22" fmla="*/ 164 w 774"/>
                <a:gd name="T23" fmla="*/ 286 h 1303"/>
                <a:gd name="T24" fmla="*/ 109 w 774"/>
                <a:gd name="T25" fmla="*/ 262 h 1303"/>
                <a:gd name="T26" fmla="*/ 262 w 774"/>
                <a:gd name="T27" fmla="*/ 218 h 1303"/>
                <a:gd name="T28" fmla="*/ 208 w 774"/>
                <a:gd name="T29" fmla="*/ 485 h 1303"/>
                <a:gd name="T30" fmla="*/ 45 w 774"/>
                <a:gd name="T31" fmla="*/ 425 h 1303"/>
                <a:gd name="T32" fmla="*/ 5 w 774"/>
                <a:gd name="T33" fmla="*/ 598 h 1303"/>
                <a:gd name="T34" fmla="*/ 158 w 774"/>
                <a:gd name="T35" fmla="*/ 693 h 1303"/>
                <a:gd name="T36" fmla="*/ 98 w 774"/>
                <a:gd name="T37" fmla="*/ 693 h 1303"/>
                <a:gd name="T38" fmla="*/ 27 w 774"/>
                <a:gd name="T39" fmla="*/ 655 h 1303"/>
                <a:gd name="T40" fmla="*/ 5 w 774"/>
                <a:gd name="T41" fmla="*/ 920 h 1303"/>
                <a:gd name="T42" fmla="*/ 172 w 774"/>
                <a:gd name="T43" fmla="*/ 934 h 1303"/>
                <a:gd name="T44" fmla="*/ 310 w 774"/>
                <a:gd name="T45" fmla="*/ 943 h 1303"/>
                <a:gd name="T46" fmla="*/ 369 w 774"/>
                <a:gd name="T47" fmla="*/ 1169 h 1303"/>
                <a:gd name="T48" fmla="*/ 340 w 774"/>
                <a:gd name="T49" fmla="*/ 1117 h 1303"/>
                <a:gd name="T50" fmla="*/ 301 w 774"/>
                <a:gd name="T51" fmla="*/ 1002 h 1303"/>
                <a:gd name="T52" fmla="*/ 166 w 774"/>
                <a:gd name="T53" fmla="*/ 1083 h 1303"/>
                <a:gd name="T54" fmla="*/ 129 w 774"/>
                <a:gd name="T55" fmla="*/ 975 h 1303"/>
                <a:gd name="T56" fmla="*/ 26 w 774"/>
                <a:gd name="T57" fmla="*/ 984 h 1303"/>
                <a:gd name="T58" fmla="*/ 65 w 774"/>
                <a:gd name="T59" fmla="*/ 1225 h 1303"/>
                <a:gd name="T60" fmla="*/ 341 w 774"/>
                <a:gd name="T61" fmla="*/ 1256 h 1303"/>
                <a:gd name="T62" fmla="*/ 574 w 774"/>
                <a:gd name="T63" fmla="*/ 1215 h 1303"/>
                <a:gd name="T64" fmla="*/ 588 w 774"/>
                <a:gd name="T65" fmla="*/ 892 h 1303"/>
                <a:gd name="T66" fmla="*/ 453 w 774"/>
                <a:gd name="T67" fmla="*/ 847 h 1303"/>
                <a:gd name="T68" fmla="*/ 422 w 774"/>
                <a:gd name="T69" fmla="*/ 703 h 1303"/>
                <a:gd name="T70" fmla="*/ 271 w 774"/>
                <a:gd name="T71" fmla="*/ 775 h 1303"/>
                <a:gd name="T72" fmla="*/ 211 w 774"/>
                <a:gd name="T73" fmla="*/ 774 h 1303"/>
                <a:gd name="T74" fmla="*/ 468 w 774"/>
                <a:gd name="T75" fmla="*/ 664 h 1303"/>
                <a:gd name="T76" fmla="*/ 625 w 774"/>
                <a:gd name="T77" fmla="*/ 845 h 1303"/>
                <a:gd name="T78" fmla="*/ 774 w 774"/>
                <a:gd name="T79" fmla="*/ 808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4" h="1303">
                  <a:moveTo>
                    <a:pt x="657" y="655"/>
                  </a:moveTo>
                  <a:cubicBezTo>
                    <a:pt x="644" y="653"/>
                    <a:pt x="635" y="643"/>
                    <a:pt x="632" y="631"/>
                  </a:cubicBezTo>
                  <a:cubicBezTo>
                    <a:pt x="630" y="619"/>
                    <a:pt x="635" y="607"/>
                    <a:pt x="645" y="600"/>
                  </a:cubicBezTo>
                  <a:cubicBezTo>
                    <a:pt x="646" y="600"/>
                    <a:pt x="704" y="560"/>
                    <a:pt x="717" y="497"/>
                  </a:cubicBezTo>
                  <a:cubicBezTo>
                    <a:pt x="724" y="460"/>
                    <a:pt x="714" y="421"/>
                    <a:pt x="687" y="382"/>
                  </a:cubicBezTo>
                  <a:cubicBezTo>
                    <a:pt x="658" y="340"/>
                    <a:pt x="580" y="318"/>
                    <a:pt x="513" y="334"/>
                  </a:cubicBezTo>
                  <a:cubicBezTo>
                    <a:pt x="482" y="342"/>
                    <a:pt x="427" y="365"/>
                    <a:pt x="418" y="431"/>
                  </a:cubicBezTo>
                  <a:cubicBezTo>
                    <a:pt x="416" y="448"/>
                    <a:pt x="401" y="459"/>
                    <a:pt x="385" y="457"/>
                  </a:cubicBezTo>
                  <a:cubicBezTo>
                    <a:pt x="368" y="455"/>
                    <a:pt x="357" y="440"/>
                    <a:pt x="359" y="424"/>
                  </a:cubicBezTo>
                  <a:cubicBezTo>
                    <a:pt x="368" y="349"/>
                    <a:pt x="419" y="295"/>
                    <a:pt x="499" y="276"/>
                  </a:cubicBezTo>
                  <a:cubicBezTo>
                    <a:pt x="512" y="273"/>
                    <a:pt x="525" y="271"/>
                    <a:pt x="538" y="270"/>
                  </a:cubicBezTo>
                  <a:cubicBezTo>
                    <a:pt x="537" y="209"/>
                    <a:pt x="505" y="156"/>
                    <a:pt x="472" y="138"/>
                  </a:cubicBezTo>
                  <a:cubicBezTo>
                    <a:pt x="395" y="97"/>
                    <a:pt x="330" y="153"/>
                    <a:pt x="327" y="156"/>
                  </a:cubicBezTo>
                  <a:cubicBezTo>
                    <a:pt x="318" y="164"/>
                    <a:pt x="303" y="166"/>
                    <a:pt x="292" y="159"/>
                  </a:cubicBezTo>
                  <a:cubicBezTo>
                    <a:pt x="281" y="152"/>
                    <a:pt x="275" y="139"/>
                    <a:pt x="278" y="126"/>
                  </a:cubicBezTo>
                  <a:cubicBezTo>
                    <a:pt x="279" y="124"/>
                    <a:pt x="289" y="73"/>
                    <a:pt x="246" y="33"/>
                  </a:cubicBezTo>
                  <a:cubicBezTo>
                    <a:pt x="215" y="5"/>
                    <a:pt x="155" y="0"/>
                    <a:pt x="103" y="21"/>
                  </a:cubicBezTo>
                  <a:cubicBezTo>
                    <a:pt x="45" y="45"/>
                    <a:pt x="9" y="95"/>
                    <a:pt x="5" y="159"/>
                  </a:cubicBezTo>
                  <a:cubicBezTo>
                    <a:pt x="0" y="245"/>
                    <a:pt x="30" y="328"/>
                    <a:pt x="86" y="381"/>
                  </a:cubicBezTo>
                  <a:cubicBezTo>
                    <a:pt x="122" y="414"/>
                    <a:pt x="162" y="430"/>
                    <a:pt x="201" y="425"/>
                  </a:cubicBezTo>
                  <a:cubicBezTo>
                    <a:pt x="251" y="419"/>
                    <a:pt x="265" y="382"/>
                    <a:pt x="269" y="360"/>
                  </a:cubicBezTo>
                  <a:cubicBezTo>
                    <a:pt x="275" y="323"/>
                    <a:pt x="260" y="284"/>
                    <a:pt x="235" y="271"/>
                  </a:cubicBezTo>
                  <a:cubicBezTo>
                    <a:pt x="216" y="262"/>
                    <a:pt x="200" y="259"/>
                    <a:pt x="188" y="264"/>
                  </a:cubicBezTo>
                  <a:cubicBezTo>
                    <a:pt x="172" y="269"/>
                    <a:pt x="164" y="285"/>
                    <a:pt x="164" y="286"/>
                  </a:cubicBezTo>
                  <a:cubicBezTo>
                    <a:pt x="158" y="301"/>
                    <a:pt x="140" y="308"/>
                    <a:pt x="125" y="302"/>
                  </a:cubicBezTo>
                  <a:cubicBezTo>
                    <a:pt x="110" y="295"/>
                    <a:pt x="102" y="278"/>
                    <a:pt x="109" y="262"/>
                  </a:cubicBezTo>
                  <a:cubicBezTo>
                    <a:pt x="111" y="258"/>
                    <a:pt x="127" y="222"/>
                    <a:pt x="167" y="207"/>
                  </a:cubicBezTo>
                  <a:cubicBezTo>
                    <a:pt x="196" y="197"/>
                    <a:pt x="228" y="200"/>
                    <a:pt x="262" y="218"/>
                  </a:cubicBezTo>
                  <a:cubicBezTo>
                    <a:pt x="311" y="243"/>
                    <a:pt x="339" y="307"/>
                    <a:pt x="328" y="371"/>
                  </a:cubicBezTo>
                  <a:cubicBezTo>
                    <a:pt x="317" y="433"/>
                    <a:pt x="271" y="477"/>
                    <a:pt x="208" y="485"/>
                  </a:cubicBezTo>
                  <a:cubicBezTo>
                    <a:pt x="201" y="486"/>
                    <a:pt x="194" y="486"/>
                    <a:pt x="187" y="486"/>
                  </a:cubicBezTo>
                  <a:cubicBezTo>
                    <a:pt x="137" y="486"/>
                    <a:pt x="88" y="465"/>
                    <a:pt x="45" y="425"/>
                  </a:cubicBezTo>
                  <a:cubicBezTo>
                    <a:pt x="30" y="411"/>
                    <a:pt x="17" y="395"/>
                    <a:pt x="5" y="378"/>
                  </a:cubicBezTo>
                  <a:cubicBezTo>
                    <a:pt x="5" y="598"/>
                    <a:pt x="5" y="598"/>
                    <a:pt x="5" y="598"/>
                  </a:cubicBezTo>
                  <a:cubicBezTo>
                    <a:pt x="18" y="591"/>
                    <a:pt x="34" y="587"/>
                    <a:pt x="51" y="587"/>
                  </a:cubicBezTo>
                  <a:cubicBezTo>
                    <a:pt x="130" y="587"/>
                    <a:pt x="158" y="650"/>
                    <a:pt x="158" y="693"/>
                  </a:cubicBezTo>
                  <a:cubicBezTo>
                    <a:pt x="158" y="709"/>
                    <a:pt x="145" y="723"/>
                    <a:pt x="128" y="723"/>
                  </a:cubicBezTo>
                  <a:cubicBezTo>
                    <a:pt x="112" y="723"/>
                    <a:pt x="98" y="709"/>
                    <a:pt x="98" y="693"/>
                  </a:cubicBezTo>
                  <a:cubicBezTo>
                    <a:pt x="98" y="679"/>
                    <a:pt x="93" y="648"/>
                    <a:pt x="51" y="648"/>
                  </a:cubicBezTo>
                  <a:cubicBezTo>
                    <a:pt x="37" y="648"/>
                    <a:pt x="31" y="652"/>
                    <a:pt x="27" y="655"/>
                  </a:cubicBezTo>
                  <a:cubicBezTo>
                    <a:pt x="12" y="671"/>
                    <a:pt x="7" y="712"/>
                    <a:pt x="5" y="763"/>
                  </a:cubicBezTo>
                  <a:cubicBezTo>
                    <a:pt x="5" y="920"/>
                    <a:pt x="5" y="920"/>
                    <a:pt x="5" y="920"/>
                  </a:cubicBezTo>
                  <a:cubicBezTo>
                    <a:pt x="16" y="913"/>
                    <a:pt x="28" y="907"/>
                    <a:pt x="41" y="904"/>
                  </a:cubicBezTo>
                  <a:cubicBezTo>
                    <a:pt x="110" y="887"/>
                    <a:pt x="150" y="911"/>
                    <a:pt x="172" y="934"/>
                  </a:cubicBezTo>
                  <a:cubicBezTo>
                    <a:pt x="184" y="945"/>
                    <a:pt x="192" y="959"/>
                    <a:pt x="198" y="974"/>
                  </a:cubicBezTo>
                  <a:cubicBezTo>
                    <a:pt x="225" y="951"/>
                    <a:pt x="262" y="935"/>
                    <a:pt x="310" y="943"/>
                  </a:cubicBezTo>
                  <a:cubicBezTo>
                    <a:pt x="367" y="952"/>
                    <a:pt x="408" y="993"/>
                    <a:pt x="418" y="1050"/>
                  </a:cubicBezTo>
                  <a:cubicBezTo>
                    <a:pt x="427" y="1100"/>
                    <a:pt x="407" y="1148"/>
                    <a:pt x="369" y="1169"/>
                  </a:cubicBezTo>
                  <a:cubicBezTo>
                    <a:pt x="354" y="1178"/>
                    <a:pt x="336" y="1172"/>
                    <a:pt x="328" y="1158"/>
                  </a:cubicBezTo>
                  <a:cubicBezTo>
                    <a:pt x="320" y="1143"/>
                    <a:pt x="325" y="1125"/>
                    <a:pt x="340" y="1117"/>
                  </a:cubicBezTo>
                  <a:cubicBezTo>
                    <a:pt x="355" y="1108"/>
                    <a:pt x="363" y="1085"/>
                    <a:pt x="359" y="1060"/>
                  </a:cubicBezTo>
                  <a:cubicBezTo>
                    <a:pt x="357" y="1048"/>
                    <a:pt x="346" y="1009"/>
                    <a:pt x="301" y="1002"/>
                  </a:cubicBezTo>
                  <a:cubicBezTo>
                    <a:pt x="232" y="991"/>
                    <a:pt x="205" y="1062"/>
                    <a:pt x="204" y="1065"/>
                  </a:cubicBezTo>
                  <a:cubicBezTo>
                    <a:pt x="199" y="1081"/>
                    <a:pt x="182" y="1089"/>
                    <a:pt x="166" y="1083"/>
                  </a:cubicBezTo>
                  <a:cubicBezTo>
                    <a:pt x="151" y="1078"/>
                    <a:pt x="142" y="1062"/>
                    <a:pt x="147" y="1046"/>
                  </a:cubicBezTo>
                  <a:cubicBezTo>
                    <a:pt x="152" y="1030"/>
                    <a:pt x="148" y="996"/>
                    <a:pt x="129" y="975"/>
                  </a:cubicBezTo>
                  <a:cubicBezTo>
                    <a:pt x="113" y="958"/>
                    <a:pt x="88" y="954"/>
                    <a:pt x="56" y="962"/>
                  </a:cubicBezTo>
                  <a:cubicBezTo>
                    <a:pt x="43" y="965"/>
                    <a:pt x="33" y="972"/>
                    <a:pt x="26" y="984"/>
                  </a:cubicBezTo>
                  <a:cubicBezTo>
                    <a:pt x="1" y="1027"/>
                    <a:pt x="17" y="1114"/>
                    <a:pt x="24" y="1143"/>
                  </a:cubicBezTo>
                  <a:cubicBezTo>
                    <a:pt x="33" y="1170"/>
                    <a:pt x="46" y="1199"/>
                    <a:pt x="65" y="1225"/>
                  </a:cubicBezTo>
                  <a:cubicBezTo>
                    <a:pt x="93" y="1264"/>
                    <a:pt x="149" y="1292"/>
                    <a:pt x="207" y="1298"/>
                  </a:cubicBezTo>
                  <a:cubicBezTo>
                    <a:pt x="260" y="1303"/>
                    <a:pt x="308" y="1288"/>
                    <a:pt x="341" y="1256"/>
                  </a:cubicBezTo>
                  <a:cubicBezTo>
                    <a:pt x="350" y="1249"/>
                    <a:pt x="362" y="1246"/>
                    <a:pt x="372" y="1250"/>
                  </a:cubicBezTo>
                  <a:cubicBezTo>
                    <a:pt x="377" y="1252"/>
                    <a:pt x="487" y="1290"/>
                    <a:pt x="574" y="1215"/>
                  </a:cubicBezTo>
                  <a:cubicBezTo>
                    <a:pt x="636" y="1163"/>
                    <a:pt x="659" y="1093"/>
                    <a:pt x="649" y="996"/>
                  </a:cubicBezTo>
                  <a:cubicBezTo>
                    <a:pt x="645" y="958"/>
                    <a:pt x="623" y="920"/>
                    <a:pt x="588" y="892"/>
                  </a:cubicBezTo>
                  <a:cubicBezTo>
                    <a:pt x="554" y="865"/>
                    <a:pt x="514" y="852"/>
                    <a:pt x="478" y="856"/>
                  </a:cubicBezTo>
                  <a:cubicBezTo>
                    <a:pt x="469" y="857"/>
                    <a:pt x="460" y="854"/>
                    <a:pt x="453" y="847"/>
                  </a:cubicBezTo>
                  <a:cubicBezTo>
                    <a:pt x="447" y="840"/>
                    <a:pt x="444" y="831"/>
                    <a:pt x="445" y="821"/>
                  </a:cubicBezTo>
                  <a:cubicBezTo>
                    <a:pt x="449" y="800"/>
                    <a:pt x="450" y="737"/>
                    <a:pt x="422" y="703"/>
                  </a:cubicBezTo>
                  <a:cubicBezTo>
                    <a:pt x="407" y="686"/>
                    <a:pt x="387" y="678"/>
                    <a:pt x="359" y="678"/>
                  </a:cubicBezTo>
                  <a:cubicBezTo>
                    <a:pt x="298" y="677"/>
                    <a:pt x="272" y="706"/>
                    <a:pt x="271" y="775"/>
                  </a:cubicBezTo>
                  <a:cubicBezTo>
                    <a:pt x="271" y="791"/>
                    <a:pt x="257" y="805"/>
                    <a:pt x="240" y="804"/>
                  </a:cubicBezTo>
                  <a:cubicBezTo>
                    <a:pt x="224" y="804"/>
                    <a:pt x="211" y="790"/>
                    <a:pt x="211" y="774"/>
                  </a:cubicBezTo>
                  <a:cubicBezTo>
                    <a:pt x="214" y="636"/>
                    <a:pt x="305" y="617"/>
                    <a:pt x="360" y="618"/>
                  </a:cubicBezTo>
                  <a:cubicBezTo>
                    <a:pt x="405" y="618"/>
                    <a:pt x="442" y="634"/>
                    <a:pt x="468" y="664"/>
                  </a:cubicBezTo>
                  <a:cubicBezTo>
                    <a:pt x="501" y="704"/>
                    <a:pt x="507" y="760"/>
                    <a:pt x="507" y="796"/>
                  </a:cubicBezTo>
                  <a:cubicBezTo>
                    <a:pt x="548" y="799"/>
                    <a:pt x="590" y="816"/>
                    <a:pt x="625" y="845"/>
                  </a:cubicBezTo>
                  <a:cubicBezTo>
                    <a:pt x="661" y="874"/>
                    <a:pt x="688" y="912"/>
                    <a:pt x="701" y="952"/>
                  </a:cubicBezTo>
                  <a:cubicBezTo>
                    <a:pt x="731" y="934"/>
                    <a:pt x="774" y="895"/>
                    <a:pt x="774" y="808"/>
                  </a:cubicBezTo>
                  <a:cubicBezTo>
                    <a:pt x="774" y="716"/>
                    <a:pt x="705" y="663"/>
                    <a:pt x="657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2">
              <a:extLst>
                <a:ext uri="{FF2B5EF4-FFF2-40B4-BE49-F238E27FC236}">
                  <a16:creationId xmlns:a16="http://schemas.microsoft.com/office/drawing/2014/main" id="{01C831A8-D0EE-4A16-BABD-EA692D9B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738" y="4865688"/>
              <a:ext cx="111125" cy="109538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3">
              <a:extLst>
                <a:ext uri="{FF2B5EF4-FFF2-40B4-BE49-F238E27FC236}">
                  <a16:creationId xmlns:a16="http://schemas.microsoft.com/office/drawing/2014/main" id="{53C11ABF-4C89-4270-84CD-F3C23628D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401" y="4865688"/>
              <a:ext cx="109538" cy="109538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910AC208-B0E6-470E-B933-02D9D4AEF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6" y="1501775"/>
              <a:ext cx="1905000" cy="3195638"/>
            </a:xfrm>
            <a:custGeom>
              <a:avLst/>
              <a:gdLst>
                <a:gd name="T0" fmla="*/ 610 w 775"/>
                <a:gd name="T1" fmla="*/ 286 h 1303"/>
                <a:gd name="T2" fmla="*/ 540 w 775"/>
                <a:gd name="T3" fmla="*/ 271 h 1303"/>
                <a:gd name="T4" fmla="*/ 573 w 775"/>
                <a:gd name="T5" fmla="*/ 425 h 1303"/>
                <a:gd name="T6" fmla="*/ 769 w 775"/>
                <a:gd name="T7" fmla="*/ 159 h 1303"/>
                <a:gd name="T8" fmla="*/ 529 w 775"/>
                <a:gd name="T9" fmla="*/ 33 h 1303"/>
                <a:gd name="T10" fmla="*/ 482 w 775"/>
                <a:gd name="T11" fmla="*/ 159 h 1303"/>
                <a:gd name="T12" fmla="*/ 302 w 775"/>
                <a:gd name="T13" fmla="*/ 138 h 1303"/>
                <a:gd name="T14" fmla="*/ 275 w 775"/>
                <a:gd name="T15" fmla="*/ 276 h 1303"/>
                <a:gd name="T16" fmla="*/ 390 w 775"/>
                <a:gd name="T17" fmla="*/ 457 h 1303"/>
                <a:gd name="T18" fmla="*/ 261 w 775"/>
                <a:gd name="T19" fmla="*/ 334 h 1303"/>
                <a:gd name="T20" fmla="*/ 58 w 775"/>
                <a:gd name="T21" fmla="*/ 497 h 1303"/>
                <a:gd name="T22" fmla="*/ 142 w 775"/>
                <a:gd name="T23" fmla="*/ 631 h 1303"/>
                <a:gd name="T24" fmla="*/ 0 w 775"/>
                <a:gd name="T25" fmla="*/ 808 h 1303"/>
                <a:gd name="T26" fmla="*/ 149 w 775"/>
                <a:gd name="T27" fmla="*/ 845 h 1303"/>
                <a:gd name="T28" fmla="*/ 307 w 775"/>
                <a:gd name="T29" fmla="*/ 664 h 1303"/>
                <a:gd name="T30" fmla="*/ 563 w 775"/>
                <a:gd name="T31" fmla="*/ 774 h 1303"/>
                <a:gd name="T32" fmla="*/ 503 w 775"/>
                <a:gd name="T33" fmla="*/ 775 h 1303"/>
                <a:gd name="T34" fmla="*/ 353 w 775"/>
                <a:gd name="T35" fmla="*/ 703 h 1303"/>
                <a:gd name="T36" fmla="*/ 321 w 775"/>
                <a:gd name="T37" fmla="*/ 847 h 1303"/>
                <a:gd name="T38" fmla="*/ 187 w 775"/>
                <a:gd name="T39" fmla="*/ 892 h 1303"/>
                <a:gd name="T40" fmla="*/ 200 w 775"/>
                <a:gd name="T41" fmla="*/ 1215 h 1303"/>
                <a:gd name="T42" fmla="*/ 433 w 775"/>
                <a:gd name="T43" fmla="*/ 1256 h 1303"/>
                <a:gd name="T44" fmla="*/ 709 w 775"/>
                <a:gd name="T45" fmla="*/ 1225 h 1303"/>
                <a:gd name="T46" fmla="*/ 748 w 775"/>
                <a:gd name="T47" fmla="*/ 984 h 1303"/>
                <a:gd name="T48" fmla="*/ 645 w 775"/>
                <a:gd name="T49" fmla="*/ 975 h 1303"/>
                <a:gd name="T50" fmla="*/ 608 w 775"/>
                <a:gd name="T51" fmla="*/ 1083 h 1303"/>
                <a:gd name="T52" fmla="*/ 474 w 775"/>
                <a:gd name="T53" fmla="*/ 1002 h 1303"/>
                <a:gd name="T54" fmla="*/ 435 w 775"/>
                <a:gd name="T55" fmla="*/ 1117 h 1303"/>
                <a:gd name="T56" fmla="*/ 405 w 775"/>
                <a:gd name="T57" fmla="*/ 1169 h 1303"/>
                <a:gd name="T58" fmla="*/ 464 w 775"/>
                <a:gd name="T59" fmla="*/ 943 h 1303"/>
                <a:gd name="T60" fmla="*/ 602 w 775"/>
                <a:gd name="T61" fmla="*/ 934 h 1303"/>
                <a:gd name="T62" fmla="*/ 769 w 775"/>
                <a:gd name="T63" fmla="*/ 920 h 1303"/>
                <a:gd name="T64" fmla="*/ 747 w 775"/>
                <a:gd name="T65" fmla="*/ 655 h 1303"/>
                <a:gd name="T66" fmla="*/ 676 w 775"/>
                <a:gd name="T67" fmla="*/ 693 h 1303"/>
                <a:gd name="T68" fmla="*/ 646 w 775"/>
                <a:gd name="T69" fmla="*/ 723 h 1303"/>
                <a:gd name="T70" fmla="*/ 723 w 775"/>
                <a:gd name="T71" fmla="*/ 587 h 1303"/>
                <a:gd name="T72" fmla="*/ 769 w 775"/>
                <a:gd name="T73" fmla="*/ 378 h 1303"/>
                <a:gd name="T74" fmla="*/ 587 w 775"/>
                <a:gd name="T75" fmla="*/ 486 h 1303"/>
                <a:gd name="T76" fmla="*/ 447 w 775"/>
                <a:gd name="T77" fmla="*/ 371 h 1303"/>
                <a:gd name="T78" fmla="*/ 607 w 775"/>
                <a:gd name="T79" fmla="*/ 207 h 1303"/>
                <a:gd name="T80" fmla="*/ 650 w 775"/>
                <a:gd name="T81" fmla="*/ 302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5" h="1303">
                  <a:moveTo>
                    <a:pt x="650" y="302"/>
                  </a:moveTo>
                  <a:cubicBezTo>
                    <a:pt x="634" y="308"/>
                    <a:pt x="617" y="301"/>
                    <a:pt x="610" y="286"/>
                  </a:cubicBezTo>
                  <a:cubicBezTo>
                    <a:pt x="610" y="285"/>
                    <a:pt x="602" y="269"/>
                    <a:pt x="586" y="263"/>
                  </a:cubicBezTo>
                  <a:cubicBezTo>
                    <a:pt x="574" y="259"/>
                    <a:pt x="558" y="262"/>
                    <a:pt x="540" y="271"/>
                  </a:cubicBezTo>
                  <a:cubicBezTo>
                    <a:pt x="514" y="284"/>
                    <a:pt x="499" y="323"/>
                    <a:pt x="506" y="360"/>
                  </a:cubicBezTo>
                  <a:cubicBezTo>
                    <a:pt x="510" y="382"/>
                    <a:pt x="523" y="419"/>
                    <a:pt x="573" y="425"/>
                  </a:cubicBezTo>
                  <a:cubicBezTo>
                    <a:pt x="612" y="430"/>
                    <a:pt x="653" y="414"/>
                    <a:pt x="688" y="381"/>
                  </a:cubicBezTo>
                  <a:cubicBezTo>
                    <a:pt x="744" y="328"/>
                    <a:pt x="775" y="245"/>
                    <a:pt x="769" y="159"/>
                  </a:cubicBezTo>
                  <a:cubicBezTo>
                    <a:pt x="765" y="95"/>
                    <a:pt x="730" y="45"/>
                    <a:pt x="671" y="21"/>
                  </a:cubicBezTo>
                  <a:cubicBezTo>
                    <a:pt x="620" y="0"/>
                    <a:pt x="560" y="5"/>
                    <a:pt x="529" y="33"/>
                  </a:cubicBezTo>
                  <a:cubicBezTo>
                    <a:pt x="485" y="73"/>
                    <a:pt x="496" y="124"/>
                    <a:pt x="496" y="126"/>
                  </a:cubicBezTo>
                  <a:cubicBezTo>
                    <a:pt x="499" y="139"/>
                    <a:pt x="493" y="152"/>
                    <a:pt x="482" y="159"/>
                  </a:cubicBezTo>
                  <a:cubicBezTo>
                    <a:pt x="471" y="166"/>
                    <a:pt x="457" y="164"/>
                    <a:pt x="447" y="155"/>
                  </a:cubicBezTo>
                  <a:cubicBezTo>
                    <a:pt x="444" y="153"/>
                    <a:pt x="379" y="97"/>
                    <a:pt x="302" y="138"/>
                  </a:cubicBezTo>
                  <a:cubicBezTo>
                    <a:pt x="269" y="156"/>
                    <a:pt x="238" y="209"/>
                    <a:pt x="237" y="270"/>
                  </a:cubicBezTo>
                  <a:cubicBezTo>
                    <a:pt x="249" y="271"/>
                    <a:pt x="262" y="273"/>
                    <a:pt x="275" y="276"/>
                  </a:cubicBezTo>
                  <a:cubicBezTo>
                    <a:pt x="355" y="295"/>
                    <a:pt x="406" y="349"/>
                    <a:pt x="416" y="424"/>
                  </a:cubicBezTo>
                  <a:cubicBezTo>
                    <a:pt x="418" y="440"/>
                    <a:pt x="406" y="455"/>
                    <a:pt x="390" y="457"/>
                  </a:cubicBezTo>
                  <a:cubicBezTo>
                    <a:pt x="373" y="459"/>
                    <a:pt x="358" y="448"/>
                    <a:pt x="356" y="431"/>
                  </a:cubicBezTo>
                  <a:cubicBezTo>
                    <a:pt x="348" y="365"/>
                    <a:pt x="293" y="342"/>
                    <a:pt x="261" y="334"/>
                  </a:cubicBezTo>
                  <a:cubicBezTo>
                    <a:pt x="194" y="318"/>
                    <a:pt x="116" y="340"/>
                    <a:pt x="88" y="382"/>
                  </a:cubicBezTo>
                  <a:cubicBezTo>
                    <a:pt x="60" y="421"/>
                    <a:pt x="50" y="460"/>
                    <a:pt x="58" y="497"/>
                  </a:cubicBezTo>
                  <a:cubicBezTo>
                    <a:pt x="70" y="560"/>
                    <a:pt x="129" y="600"/>
                    <a:pt x="129" y="600"/>
                  </a:cubicBezTo>
                  <a:cubicBezTo>
                    <a:pt x="140" y="607"/>
                    <a:pt x="145" y="619"/>
                    <a:pt x="142" y="631"/>
                  </a:cubicBezTo>
                  <a:cubicBezTo>
                    <a:pt x="140" y="643"/>
                    <a:pt x="130" y="653"/>
                    <a:pt x="118" y="655"/>
                  </a:cubicBezTo>
                  <a:cubicBezTo>
                    <a:pt x="69" y="663"/>
                    <a:pt x="0" y="716"/>
                    <a:pt x="0" y="808"/>
                  </a:cubicBezTo>
                  <a:cubicBezTo>
                    <a:pt x="0" y="895"/>
                    <a:pt x="44" y="934"/>
                    <a:pt x="74" y="952"/>
                  </a:cubicBezTo>
                  <a:cubicBezTo>
                    <a:pt x="87" y="912"/>
                    <a:pt x="113" y="874"/>
                    <a:pt x="149" y="845"/>
                  </a:cubicBezTo>
                  <a:cubicBezTo>
                    <a:pt x="185" y="816"/>
                    <a:pt x="226" y="799"/>
                    <a:pt x="267" y="796"/>
                  </a:cubicBezTo>
                  <a:cubicBezTo>
                    <a:pt x="267" y="760"/>
                    <a:pt x="273" y="704"/>
                    <a:pt x="307" y="664"/>
                  </a:cubicBezTo>
                  <a:cubicBezTo>
                    <a:pt x="333" y="634"/>
                    <a:pt x="369" y="618"/>
                    <a:pt x="415" y="618"/>
                  </a:cubicBezTo>
                  <a:cubicBezTo>
                    <a:pt x="469" y="617"/>
                    <a:pt x="561" y="636"/>
                    <a:pt x="563" y="774"/>
                  </a:cubicBezTo>
                  <a:cubicBezTo>
                    <a:pt x="564" y="790"/>
                    <a:pt x="551" y="804"/>
                    <a:pt x="534" y="804"/>
                  </a:cubicBezTo>
                  <a:cubicBezTo>
                    <a:pt x="517" y="804"/>
                    <a:pt x="504" y="791"/>
                    <a:pt x="503" y="775"/>
                  </a:cubicBezTo>
                  <a:cubicBezTo>
                    <a:pt x="502" y="706"/>
                    <a:pt x="475" y="677"/>
                    <a:pt x="416" y="678"/>
                  </a:cubicBezTo>
                  <a:cubicBezTo>
                    <a:pt x="388" y="678"/>
                    <a:pt x="367" y="686"/>
                    <a:pt x="353" y="703"/>
                  </a:cubicBezTo>
                  <a:cubicBezTo>
                    <a:pt x="324" y="737"/>
                    <a:pt x="326" y="800"/>
                    <a:pt x="329" y="821"/>
                  </a:cubicBezTo>
                  <a:cubicBezTo>
                    <a:pt x="330" y="831"/>
                    <a:pt x="327" y="840"/>
                    <a:pt x="321" y="847"/>
                  </a:cubicBezTo>
                  <a:cubicBezTo>
                    <a:pt x="314" y="853"/>
                    <a:pt x="305" y="857"/>
                    <a:pt x="296" y="856"/>
                  </a:cubicBezTo>
                  <a:cubicBezTo>
                    <a:pt x="260" y="852"/>
                    <a:pt x="220" y="865"/>
                    <a:pt x="187" y="892"/>
                  </a:cubicBezTo>
                  <a:cubicBezTo>
                    <a:pt x="152" y="920"/>
                    <a:pt x="129" y="958"/>
                    <a:pt x="125" y="996"/>
                  </a:cubicBezTo>
                  <a:cubicBezTo>
                    <a:pt x="115" y="1093"/>
                    <a:pt x="139" y="1163"/>
                    <a:pt x="200" y="1215"/>
                  </a:cubicBezTo>
                  <a:cubicBezTo>
                    <a:pt x="288" y="1291"/>
                    <a:pt x="401" y="1251"/>
                    <a:pt x="402" y="1250"/>
                  </a:cubicBezTo>
                  <a:cubicBezTo>
                    <a:pt x="413" y="1246"/>
                    <a:pt x="425" y="1249"/>
                    <a:pt x="433" y="1256"/>
                  </a:cubicBezTo>
                  <a:cubicBezTo>
                    <a:pt x="467" y="1288"/>
                    <a:pt x="515" y="1303"/>
                    <a:pt x="568" y="1298"/>
                  </a:cubicBezTo>
                  <a:cubicBezTo>
                    <a:pt x="626" y="1292"/>
                    <a:pt x="681" y="1264"/>
                    <a:pt x="709" y="1225"/>
                  </a:cubicBezTo>
                  <a:cubicBezTo>
                    <a:pt x="728" y="1199"/>
                    <a:pt x="741" y="1170"/>
                    <a:pt x="750" y="1143"/>
                  </a:cubicBezTo>
                  <a:cubicBezTo>
                    <a:pt x="758" y="1112"/>
                    <a:pt x="773" y="1027"/>
                    <a:pt x="748" y="984"/>
                  </a:cubicBezTo>
                  <a:cubicBezTo>
                    <a:pt x="741" y="972"/>
                    <a:pt x="732" y="965"/>
                    <a:pt x="719" y="962"/>
                  </a:cubicBezTo>
                  <a:cubicBezTo>
                    <a:pt x="686" y="954"/>
                    <a:pt x="661" y="958"/>
                    <a:pt x="645" y="975"/>
                  </a:cubicBezTo>
                  <a:cubicBezTo>
                    <a:pt x="626" y="996"/>
                    <a:pt x="622" y="1030"/>
                    <a:pt x="627" y="1046"/>
                  </a:cubicBezTo>
                  <a:cubicBezTo>
                    <a:pt x="632" y="1062"/>
                    <a:pt x="623" y="1078"/>
                    <a:pt x="608" y="1083"/>
                  </a:cubicBezTo>
                  <a:cubicBezTo>
                    <a:pt x="593" y="1089"/>
                    <a:pt x="576" y="1081"/>
                    <a:pt x="570" y="1065"/>
                  </a:cubicBezTo>
                  <a:cubicBezTo>
                    <a:pt x="569" y="1062"/>
                    <a:pt x="541" y="991"/>
                    <a:pt x="474" y="1002"/>
                  </a:cubicBezTo>
                  <a:cubicBezTo>
                    <a:pt x="428" y="1009"/>
                    <a:pt x="418" y="1048"/>
                    <a:pt x="416" y="1060"/>
                  </a:cubicBezTo>
                  <a:cubicBezTo>
                    <a:pt x="411" y="1085"/>
                    <a:pt x="419" y="1108"/>
                    <a:pt x="435" y="1117"/>
                  </a:cubicBezTo>
                  <a:cubicBezTo>
                    <a:pt x="449" y="1125"/>
                    <a:pt x="454" y="1143"/>
                    <a:pt x="446" y="1158"/>
                  </a:cubicBezTo>
                  <a:cubicBezTo>
                    <a:pt x="438" y="1172"/>
                    <a:pt x="420" y="1178"/>
                    <a:pt x="405" y="1169"/>
                  </a:cubicBezTo>
                  <a:cubicBezTo>
                    <a:pt x="367" y="1148"/>
                    <a:pt x="347" y="1100"/>
                    <a:pt x="356" y="1050"/>
                  </a:cubicBezTo>
                  <a:cubicBezTo>
                    <a:pt x="367" y="993"/>
                    <a:pt x="408" y="952"/>
                    <a:pt x="464" y="943"/>
                  </a:cubicBezTo>
                  <a:cubicBezTo>
                    <a:pt x="512" y="935"/>
                    <a:pt x="549" y="951"/>
                    <a:pt x="576" y="974"/>
                  </a:cubicBezTo>
                  <a:cubicBezTo>
                    <a:pt x="582" y="959"/>
                    <a:pt x="591" y="945"/>
                    <a:pt x="602" y="934"/>
                  </a:cubicBezTo>
                  <a:cubicBezTo>
                    <a:pt x="624" y="911"/>
                    <a:pt x="665" y="887"/>
                    <a:pt x="733" y="904"/>
                  </a:cubicBezTo>
                  <a:cubicBezTo>
                    <a:pt x="747" y="907"/>
                    <a:pt x="759" y="913"/>
                    <a:pt x="769" y="920"/>
                  </a:cubicBezTo>
                  <a:cubicBezTo>
                    <a:pt x="769" y="763"/>
                    <a:pt x="769" y="763"/>
                    <a:pt x="769" y="763"/>
                  </a:cubicBezTo>
                  <a:cubicBezTo>
                    <a:pt x="768" y="712"/>
                    <a:pt x="762" y="671"/>
                    <a:pt x="747" y="655"/>
                  </a:cubicBezTo>
                  <a:cubicBezTo>
                    <a:pt x="743" y="652"/>
                    <a:pt x="737" y="648"/>
                    <a:pt x="723" y="648"/>
                  </a:cubicBezTo>
                  <a:cubicBezTo>
                    <a:pt x="678" y="648"/>
                    <a:pt x="676" y="685"/>
                    <a:pt x="676" y="693"/>
                  </a:cubicBezTo>
                  <a:cubicBezTo>
                    <a:pt x="676" y="709"/>
                    <a:pt x="663" y="723"/>
                    <a:pt x="646" y="723"/>
                  </a:cubicBezTo>
                  <a:cubicBezTo>
                    <a:pt x="646" y="723"/>
                    <a:pt x="646" y="723"/>
                    <a:pt x="646" y="723"/>
                  </a:cubicBezTo>
                  <a:cubicBezTo>
                    <a:pt x="629" y="723"/>
                    <a:pt x="616" y="709"/>
                    <a:pt x="616" y="693"/>
                  </a:cubicBezTo>
                  <a:cubicBezTo>
                    <a:pt x="616" y="650"/>
                    <a:pt x="645" y="587"/>
                    <a:pt x="723" y="587"/>
                  </a:cubicBezTo>
                  <a:cubicBezTo>
                    <a:pt x="741" y="587"/>
                    <a:pt x="756" y="591"/>
                    <a:pt x="769" y="59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57" y="395"/>
                    <a:pt x="744" y="411"/>
                    <a:pt x="729" y="425"/>
                  </a:cubicBezTo>
                  <a:cubicBezTo>
                    <a:pt x="687" y="465"/>
                    <a:pt x="637" y="486"/>
                    <a:pt x="587" y="486"/>
                  </a:cubicBezTo>
                  <a:cubicBezTo>
                    <a:pt x="580" y="486"/>
                    <a:pt x="573" y="486"/>
                    <a:pt x="566" y="485"/>
                  </a:cubicBezTo>
                  <a:cubicBezTo>
                    <a:pt x="503" y="477"/>
                    <a:pt x="458" y="433"/>
                    <a:pt x="447" y="371"/>
                  </a:cubicBezTo>
                  <a:cubicBezTo>
                    <a:pt x="436" y="307"/>
                    <a:pt x="463" y="243"/>
                    <a:pt x="512" y="218"/>
                  </a:cubicBezTo>
                  <a:cubicBezTo>
                    <a:pt x="547" y="200"/>
                    <a:pt x="579" y="197"/>
                    <a:pt x="607" y="207"/>
                  </a:cubicBezTo>
                  <a:cubicBezTo>
                    <a:pt x="648" y="222"/>
                    <a:pt x="664" y="258"/>
                    <a:pt x="666" y="262"/>
                  </a:cubicBezTo>
                  <a:cubicBezTo>
                    <a:pt x="672" y="278"/>
                    <a:pt x="665" y="295"/>
                    <a:pt x="650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PA_组合 44">
            <a:extLst>
              <a:ext uri="{FF2B5EF4-FFF2-40B4-BE49-F238E27FC236}">
                <a16:creationId xmlns:a16="http://schemas.microsoft.com/office/drawing/2014/main" id="{5A992B80-20E8-4896-AFD8-C4C3BE07A7AE}"/>
              </a:ext>
            </a:extLst>
          </p:cNvPr>
          <p:cNvGrpSpPr/>
          <p:nvPr userDrawn="1">
            <p:custDataLst>
              <p:tags r:id="rId3"/>
            </p:custDataLst>
          </p:nvPr>
        </p:nvGrpSpPr>
        <p:grpSpPr>
          <a:xfrm>
            <a:off x="745792" y="4587035"/>
            <a:ext cx="775830" cy="592034"/>
            <a:chOff x="890588" y="4141788"/>
            <a:chExt cx="1393825" cy="1063625"/>
          </a:xfrm>
        </p:grpSpPr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D0297180-A9DB-48A6-A500-9143DF12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4141788"/>
              <a:ext cx="1393825" cy="1063625"/>
            </a:xfrm>
            <a:custGeom>
              <a:avLst/>
              <a:gdLst>
                <a:gd name="T0" fmla="*/ 398 w 421"/>
                <a:gd name="T1" fmla="*/ 138 h 321"/>
                <a:gd name="T2" fmla="*/ 319 w 421"/>
                <a:gd name="T3" fmla="*/ 138 h 321"/>
                <a:gd name="T4" fmla="*/ 160 w 421"/>
                <a:gd name="T5" fmla="*/ 0 h 321"/>
                <a:gd name="T6" fmla="*/ 0 w 421"/>
                <a:gd name="T7" fmla="*/ 161 h 321"/>
                <a:gd name="T8" fmla="*/ 160 w 421"/>
                <a:gd name="T9" fmla="*/ 321 h 321"/>
                <a:gd name="T10" fmla="*/ 319 w 421"/>
                <a:gd name="T11" fmla="*/ 184 h 321"/>
                <a:gd name="T12" fmla="*/ 398 w 421"/>
                <a:gd name="T13" fmla="*/ 184 h 321"/>
                <a:gd name="T14" fmla="*/ 421 w 421"/>
                <a:gd name="T15" fmla="*/ 161 h 321"/>
                <a:gd name="T16" fmla="*/ 398 w 421"/>
                <a:gd name="T17" fmla="*/ 13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321">
                  <a:moveTo>
                    <a:pt x="398" y="138"/>
                  </a:moveTo>
                  <a:cubicBezTo>
                    <a:pt x="319" y="138"/>
                    <a:pt x="319" y="138"/>
                    <a:pt x="319" y="138"/>
                  </a:cubicBezTo>
                  <a:cubicBezTo>
                    <a:pt x="308" y="60"/>
                    <a:pt x="241" y="0"/>
                    <a:pt x="160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1"/>
                    <a:pt x="160" y="321"/>
                  </a:cubicBezTo>
                  <a:cubicBezTo>
                    <a:pt x="241" y="321"/>
                    <a:pt x="308" y="261"/>
                    <a:pt x="319" y="184"/>
                  </a:cubicBezTo>
                  <a:cubicBezTo>
                    <a:pt x="398" y="184"/>
                    <a:pt x="398" y="184"/>
                    <a:pt x="398" y="184"/>
                  </a:cubicBezTo>
                  <a:cubicBezTo>
                    <a:pt x="411" y="184"/>
                    <a:pt x="421" y="173"/>
                    <a:pt x="421" y="161"/>
                  </a:cubicBezTo>
                  <a:cubicBezTo>
                    <a:pt x="421" y="148"/>
                    <a:pt x="411" y="138"/>
                    <a:pt x="398" y="138"/>
                  </a:cubicBezTo>
                  <a:close/>
                </a:path>
              </a:pathLst>
            </a:custGeom>
            <a:solidFill>
              <a:srgbClr val="FFFFFF"/>
            </a:solidFill>
            <a:ln w="39688" cap="rnd">
              <a:solidFill>
                <a:srgbClr val="6D71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FE972809-5528-40A4-981B-69883A98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538" y="4251325"/>
              <a:ext cx="846138" cy="846138"/>
            </a:xfrm>
            <a:prstGeom prst="ellipse">
              <a:avLst/>
            </a:prstGeom>
            <a:solidFill>
              <a:srgbClr val="FFC13A"/>
            </a:solidFill>
            <a:ln w="39688" cap="rnd">
              <a:solidFill>
                <a:srgbClr val="CEBA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0505BD1-FC78-4BF6-BB75-833987AC5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" y="4276725"/>
              <a:ext cx="666750" cy="666750"/>
            </a:xfrm>
            <a:custGeom>
              <a:avLst/>
              <a:gdLst>
                <a:gd name="T0" fmla="*/ 201 w 201"/>
                <a:gd name="T1" fmla="*/ 32 h 201"/>
                <a:gd name="T2" fmla="*/ 119 w 201"/>
                <a:gd name="T3" fmla="*/ 0 h 201"/>
                <a:gd name="T4" fmla="*/ 0 w 201"/>
                <a:gd name="T5" fmla="*/ 120 h 201"/>
                <a:gd name="T6" fmla="*/ 31 w 201"/>
                <a:gd name="T7" fmla="*/ 201 h 201"/>
                <a:gd name="T8" fmla="*/ 25 w 201"/>
                <a:gd name="T9" fmla="*/ 161 h 201"/>
                <a:gd name="T10" fmla="*/ 160 w 201"/>
                <a:gd name="T11" fmla="*/ 26 h 201"/>
                <a:gd name="T12" fmla="*/ 201 w 201"/>
                <a:gd name="T13" fmla="*/ 3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201">
                  <a:moveTo>
                    <a:pt x="201" y="32"/>
                  </a:moveTo>
                  <a:cubicBezTo>
                    <a:pt x="179" y="11"/>
                    <a:pt x="150" y="0"/>
                    <a:pt x="119" y="0"/>
                  </a:cubicBezTo>
                  <a:cubicBezTo>
                    <a:pt x="53" y="0"/>
                    <a:pt x="0" y="54"/>
                    <a:pt x="0" y="120"/>
                  </a:cubicBezTo>
                  <a:cubicBezTo>
                    <a:pt x="0" y="150"/>
                    <a:pt x="11" y="179"/>
                    <a:pt x="31" y="201"/>
                  </a:cubicBezTo>
                  <a:cubicBezTo>
                    <a:pt x="27" y="188"/>
                    <a:pt x="25" y="174"/>
                    <a:pt x="25" y="161"/>
                  </a:cubicBezTo>
                  <a:cubicBezTo>
                    <a:pt x="25" y="86"/>
                    <a:pt x="86" y="26"/>
                    <a:pt x="160" y="26"/>
                  </a:cubicBezTo>
                  <a:cubicBezTo>
                    <a:pt x="174" y="26"/>
                    <a:pt x="188" y="28"/>
                    <a:pt x="20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4213" y="3183474"/>
            <a:ext cx="5222875" cy="510077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1727237"/>
            <a:ext cx="5222875" cy="140542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89E4BC41-1711-4A51-A76C-C53781E48E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8060" y="4686300"/>
            <a:ext cx="5222875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F9135DB9-36A4-401A-B718-F06D2DCCAB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8059" y="5148262"/>
            <a:ext cx="5222875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CE9839-D224-43A3-B0B8-5306D96C671E}"/>
              </a:ext>
            </a:extLst>
          </p:cNvPr>
          <p:cNvGrpSpPr/>
          <p:nvPr userDrawn="1"/>
        </p:nvGrpSpPr>
        <p:grpSpPr>
          <a:xfrm>
            <a:off x="6971506" y="485775"/>
            <a:ext cx="4536282" cy="47626"/>
            <a:chOff x="6971505" y="485774"/>
            <a:chExt cx="4768055" cy="552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F961A23-313D-4068-AC00-C03DAD0FF937}"/>
                </a:ext>
              </a:extLst>
            </p:cNvPr>
            <p:cNvSpPr/>
            <p:nvPr userDrawn="1"/>
          </p:nvSpPr>
          <p:spPr>
            <a:xfrm>
              <a:off x="6971505" y="485774"/>
              <a:ext cx="862807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DF5CF1-20BF-4B06-8DEC-E78DDE8F6BB6}"/>
                </a:ext>
              </a:extLst>
            </p:cNvPr>
            <p:cNvSpPr/>
            <p:nvPr userDrawn="1"/>
          </p:nvSpPr>
          <p:spPr>
            <a:xfrm>
              <a:off x="7947817" y="485774"/>
              <a:ext cx="862807" cy="55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59007D5-B14D-4810-949F-E6434B322669}"/>
                </a:ext>
              </a:extLst>
            </p:cNvPr>
            <p:cNvSpPr/>
            <p:nvPr userDrawn="1"/>
          </p:nvSpPr>
          <p:spPr>
            <a:xfrm>
              <a:off x="8924129" y="485774"/>
              <a:ext cx="862807" cy="552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5DFB6A-E76F-4DFD-9B32-1AC75896D77B}"/>
                </a:ext>
              </a:extLst>
            </p:cNvPr>
            <p:cNvSpPr/>
            <p:nvPr userDrawn="1"/>
          </p:nvSpPr>
          <p:spPr>
            <a:xfrm>
              <a:off x="9900441" y="485774"/>
              <a:ext cx="862807" cy="55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07E97-0E3A-451D-A422-8C76DAEBDFB1}"/>
                </a:ext>
              </a:extLst>
            </p:cNvPr>
            <p:cNvSpPr/>
            <p:nvPr userDrawn="1"/>
          </p:nvSpPr>
          <p:spPr>
            <a:xfrm>
              <a:off x="10876753" y="485774"/>
              <a:ext cx="862807" cy="552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6" y="2499160"/>
            <a:ext cx="5523826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6" y="3285316"/>
            <a:ext cx="5523826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C46675DE-66FF-4E7B-A67F-47B8B9B121B4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 flipH="1" flipV="1">
            <a:off x="7191940" y="0"/>
            <a:ext cx="5001648" cy="6866164"/>
          </a:xfrm>
          <a:custGeom>
            <a:avLst/>
            <a:gdLst>
              <a:gd name="connsiteX0" fmla="*/ 209400 w 5001648"/>
              <a:gd name="connsiteY0" fmla="*/ 6866164 h 6866164"/>
              <a:gd name="connsiteX1" fmla="*/ 0 w 5001648"/>
              <a:gd name="connsiteY1" fmla="*/ 6866164 h 6866164"/>
              <a:gd name="connsiteX2" fmla="*/ 0 w 5001648"/>
              <a:gd name="connsiteY2" fmla="*/ 0 h 6866164"/>
              <a:gd name="connsiteX3" fmla="*/ 5001648 w 5001648"/>
              <a:gd name="connsiteY3" fmla="*/ 0 h 6866164"/>
              <a:gd name="connsiteX4" fmla="*/ 264212 w 5001648"/>
              <a:gd name="connsiteY4" fmla="*/ 6835400 h 68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1648" h="6866164">
                <a:moveTo>
                  <a:pt x="209400" y="6866164"/>
                </a:moveTo>
                <a:lnTo>
                  <a:pt x="0" y="6866164"/>
                </a:lnTo>
                <a:lnTo>
                  <a:pt x="0" y="0"/>
                </a:lnTo>
                <a:lnTo>
                  <a:pt x="5001648" y="0"/>
                </a:lnTo>
                <a:lnTo>
                  <a:pt x="264212" y="683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1F814E8-3347-41CB-AC78-47FD46AA7B11}"/>
              </a:ext>
            </a:extLst>
          </p:cNvPr>
          <p:cNvGrpSpPr/>
          <p:nvPr userDrawn="1"/>
        </p:nvGrpSpPr>
        <p:grpSpPr>
          <a:xfrm rot="5720611">
            <a:off x="7647895" y="1287486"/>
            <a:ext cx="5690535" cy="4576928"/>
            <a:chOff x="1177723" y="1028700"/>
            <a:chExt cx="5435599" cy="4371879"/>
          </a:xfrm>
        </p:grpSpPr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840239D-5AC1-423C-87CA-6F0C849EAB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7723" y="1028700"/>
              <a:ext cx="5435599" cy="4371879"/>
            </a:xfrm>
            <a:custGeom>
              <a:avLst/>
              <a:gdLst>
                <a:gd name="T0" fmla="*/ 1554 w 2942"/>
                <a:gd name="T1" fmla="*/ 0 h 2370"/>
                <a:gd name="T2" fmla="*/ 0 w 2942"/>
                <a:gd name="T3" fmla="*/ 1554 h 2370"/>
                <a:gd name="T4" fmla="*/ 231 w 2942"/>
                <a:gd name="T5" fmla="*/ 2370 h 2370"/>
                <a:gd name="T6" fmla="*/ 2942 w 2942"/>
                <a:gd name="T7" fmla="*/ 854 h 2370"/>
                <a:gd name="T8" fmla="*/ 1554 w 2942"/>
                <a:gd name="T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2" h="2370">
                  <a:moveTo>
                    <a:pt x="1554" y="0"/>
                  </a:moveTo>
                  <a:cubicBezTo>
                    <a:pt x="696" y="0"/>
                    <a:pt x="0" y="696"/>
                    <a:pt x="0" y="1554"/>
                  </a:cubicBezTo>
                  <a:cubicBezTo>
                    <a:pt x="0" y="1853"/>
                    <a:pt x="85" y="2133"/>
                    <a:pt x="231" y="2370"/>
                  </a:cubicBezTo>
                  <a:cubicBezTo>
                    <a:pt x="2942" y="854"/>
                    <a:pt x="2942" y="854"/>
                    <a:pt x="2942" y="854"/>
                  </a:cubicBezTo>
                  <a:cubicBezTo>
                    <a:pt x="2686" y="347"/>
                    <a:pt x="2161" y="0"/>
                    <a:pt x="1554" y="0"/>
                  </a:cubicBezTo>
                  <a:close/>
                </a:path>
              </a:pathLst>
            </a:custGeom>
            <a:solidFill>
              <a:srgbClr val="797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B6888FDA-62B6-4EF6-B1B5-10CDAA3011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75842" y="1713970"/>
              <a:ext cx="4151017" cy="3353526"/>
            </a:xfrm>
            <a:custGeom>
              <a:avLst/>
              <a:gdLst>
                <a:gd name="T0" fmla="*/ 1183 w 2247"/>
                <a:gd name="T1" fmla="*/ 0 h 1818"/>
                <a:gd name="T2" fmla="*/ 0 w 2247"/>
                <a:gd name="T3" fmla="*/ 1183 h 1818"/>
                <a:gd name="T4" fmla="*/ 184 w 2247"/>
                <a:gd name="T5" fmla="*/ 1818 h 1818"/>
                <a:gd name="T6" fmla="*/ 2247 w 2247"/>
                <a:gd name="T7" fmla="*/ 664 h 1818"/>
                <a:gd name="T8" fmla="*/ 1183 w 2247"/>
                <a:gd name="T9" fmla="*/ 0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1818">
                  <a:moveTo>
                    <a:pt x="1183" y="0"/>
                  </a:moveTo>
                  <a:cubicBezTo>
                    <a:pt x="530" y="0"/>
                    <a:pt x="0" y="530"/>
                    <a:pt x="0" y="1183"/>
                  </a:cubicBezTo>
                  <a:cubicBezTo>
                    <a:pt x="0" y="1417"/>
                    <a:pt x="68" y="1634"/>
                    <a:pt x="184" y="1818"/>
                  </a:cubicBezTo>
                  <a:cubicBezTo>
                    <a:pt x="2247" y="664"/>
                    <a:pt x="2247" y="664"/>
                    <a:pt x="2247" y="664"/>
                  </a:cubicBezTo>
                  <a:cubicBezTo>
                    <a:pt x="2055" y="271"/>
                    <a:pt x="1651" y="0"/>
                    <a:pt x="1183" y="0"/>
                  </a:cubicBezTo>
                  <a:close/>
                </a:path>
              </a:pathLst>
            </a:custGeom>
            <a:solidFill>
              <a:srgbClr val="7D8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6DC9D5D-9F8B-4C83-87F5-A9F1E71206D8}"/>
              </a:ext>
            </a:extLst>
          </p:cNvPr>
          <p:cNvGrpSpPr/>
          <p:nvPr userDrawn="1"/>
        </p:nvGrpSpPr>
        <p:grpSpPr>
          <a:xfrm rot="5400000" flipH="1">
            <a:off x="6806578" y="714487"/>
            <a:ext cx="4063402" cy="5141658"/>
            <a:chOff x="1988347" y="1961097"/>
            <a:chExt cx="3342780" cy="4229812"/>
          </a:xfrm>
        </p:grpSpPr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3BDF091-AAA7-4439-B57A-2EE0574A3B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17446" y="5539066"/>
              <a:ext cx="1284582" cy="428593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7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7 h 232"/>
                <a:gd name="T12" fmla="*/ 67 w 695"/>
                <a:gd name="T13" fmla="*/ 5 h 232"/>
                <a:gd name="T14" fmla="*/ 8 w 695"/>
                <a:gd name="T15" fmla="*/ 46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3"/>
                    <a:pt x="18" y="120"/>
                    <a:pt x="46" y="125"/>
                  </a:cubicBezTo>
                  <a:cubicBezTo>
                    <a:pt x="627" y="227"/>
                    <a:pt x="627" y="227"/>
                    <a:pt x="627" y="227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7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6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B7F53F9-FB16-4016-94B4-7B0F5A5767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17446" y="5274031"/>
              <a:ext cx="1284582" cy="427398"/>
            </a:xfrm>
            <a:custGeom>
              <a:avLst/>
              <a:gdLst>
                <a:gd name="T0" fmla="*/ 5 w 695"/>
                <a:gd name="T1" fmla="*/ 66 h 232"/>
                <a:gd name="T2" fmla="*/ 46 w 695"/>
                <a:gd name="T3" fmla="*/ 125 h 232"/>
                <a:gd name="T4" fmla="*/ 627 w 695"/>
                <a:gd name="T5" fmla="*/ 228 h 232"/>
                <a:gd name="T6" fmla="*/ 686 w 695"/>
                <a:gd name="T7" fmla="*/ 186 h 232"/>
                <a:gd name="T8" fmla="*/ 690 w 695"/>
                <a:gd name="T9" fmla="*/ 167 h 232"/>
                <a:gd name="T10" fmla="*/ 648 w 695"/>
                <a:gd name="T11" fmla="*/ 108 h 232"/>
                <a:gd name="T12" fmla="*/ 67 w 695"/>
                <a:gd name="T13" fmla="*/ 5 h 232"/>
                <a:gd name="T14" fmla="*/ 8 w 695"/>
                <a:gd name="T15" fmla="*/ 47 h 232"/>
                <a:gd name="T16" fmla="*/ 5 w 695"/>
                <a:gd name="T17" fmla="*/ 6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2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2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2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6D189849-8FDF-4C91-B2FE-180A93B650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17446" y="5007804"/>
              <a:ext cx="1284582" cy="429786"/>
            </a:xfrm>
            <a:custGeom>
              <a:avLst/>
              <a:gdLst>
                <a:gd name="T0" fmla="*/ 5 w 695"/>
                <a:gd name="T1" fmla="*/ 66 h 233"/>
                <a:gd name="T2" fmla="*/ 46 w 695"/>
                <a:gd name="T3" fmla="*/ 125 h 233"/>
                <a:gd name="T4" fmla="*/ 627 w 695"/>
                <a:gd name="T5" fmla="*/ 228 h 233"/>
                <a:gd name="T6" fmla="*/ 686 w 695"/>
                <a:gd name="T7" fmla="*/ 186 h 233"/>
                <a:gd name="T8" fmla="*/ 690 w 695"/>
                <a:gd name="T9" fmla="*/ 167 h 233"/>
                <a:gd name="T10" fmla="*/ 648 w 695"/>
                <a:gd name="T11" fmla="*/ 108 h 233"/>
                <a:gd name="T12" fmla="*/ 67 w 695"/>
                <a:gd name="T13" fmla="*/ 5 h 233"/>
                <a:gd name="T14" fmla="*/ 8 w 695"/>
                <a:gd name="T15" fmla="*/ 47 h 233"/>
                <a:gd name="T16" fmla="*/ 5 w 695"/>
                <a:gd name="T17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5" h="233">
                  <a:moveTo>
                    <a:pt x="5" y="66"/>
                  </a:moveTo>
                  <a:cubicBezTo>
                    <a:pt x="0" y="94"/>
                    <a:pt x="18" y="120"/>
                    <a:pt x="46" y="125"/>
                  </a:cubicBezTo>
                  <a:cubicBezTo>
                    <a:pt x="627" y="228"/>
                    <a:pt x="627" y="228"/>
                    <a:pt x="627" y="228"/>
                  </a:cubicBezTo>
                  <a:cubicBezTo>
                    <a:pt x="655" y="233"/>
                    <a:pt x="682" y="214"/>
                    <a:pt x="686" y="186"/>
                  </a:cubicBezTo>
                  <a:cubicBezTo>
                    <a:pt x="690" y="167"/>
                    <a:pt x="690" y="167"/>
                    <a:pt x="690" y="167"/>
                  </a:cubicBezTo>
                  <a:cubicBezTo>
                    <a:pt x="695" y="139"/>
                    <a:pt x="676" y="113"/>
                    <a:pt x="648" y="108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9" y="0"/>
                    <a:pt x="13" y="19"/>
                    <a:pt x="8" y="47"/>
                  </a:cubicBezTo>
                  <a:lnTo>
                    <a:pt x="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2F9DE722-71C2-4CE4-872A-86146DE7D7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8296" y="5845886"/>
              <a:ext cx="684076" cy="345023"/>
            </a:xfrm>
            <a:custGeom>
              <a:avLst/>
              <a:gdLst>
                <a:gd name="T0" fmla="*/ 0 w 370"/>
                <a:gd name="T1" fmla="*/ 28 h 187"/>
                <a:gd name="T2" fmla="*/ 188 w 370"/>
                <a:gd name="T3" fmla="*/ 187 h 187"/>
                <a:gd name="T4" fmla="*/ 370 w 370"/>
                <a:gd name="T5" fmla="*/ 65 h 187"/>
                <a:gd name="T6" fmla="*/ 3 w 370"/>
                <a:gd name="T7" fmla="*/ 0 h 187"/>
                <a:gd name="T8" fmla="*/ 0 w 370"/>
                <a:gd name="T9" fmla="*/ 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87">
                  <a:moveTo>
                    <a:pt x="0" y="28"/>
                  </a:moveTo>
                  <a:cubicBezTo>
                    <a:pt x="0" y="116"/>
                    <a:pt x="84" y="187"/>
                    <a:pt x="188" y="187"/>
                  </a:cubicBezTo>
                  <a:cubicBezTo>
                    <a:pt x="276" y="187"/>
                    <a:pt x="351" y="135"/>
                    <a:pt x="370" y="6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9"/>
                    <a:pt x="0" y="18"/>
                    <a:pt x="0" y="28"/>
                  </a:cubicBezTo>
                  <a:close/>
                </a:path>
              </a:pathLst>
            </a:custGeom>
            <a:solidFill>
              <a:srgbClr val="46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F86B292B-81A2-45B0-88D4-ACC9B0F472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5707" y="2429087"/>
              <a:ext cx="1456497" cy="2165644"/>
            </a:xfrm>
            <a:custGeom>
              <a:avLst/>
              <a:gdLst>
                <a:gd name="T0" fmla="*/ 496 w 788"/>
                <a:gd name="T1" fmla="*/ 1174 h 1174"/>
                <a:gd name="T2" fmla="*/ 354 w 788"/>
                <a:gd name="T3" fmla="*/ 1127 h 1174"/>
                <a:gd name="T4" fmla="*/ 108 w 788"/>
                <a:gd name="T5" fmla="*/ 1076 h 1174"/>
                <a:gd name="T6" fmla="*/ 12 w 788"/>
                <a:gd name="T7" fmla="*/ 803 h 1174"/>
                <a:gd name="T8" fmla="*/ 97 w 788"/>
                <a:gd name="T9" fmla="*/ 656 h 1174"/>
                <a:gd name="T10" fmla="*/ 214 w 788"/>
                <a:gd name="T11" fmla="*/ 607 h 1174"/>
                <a:gd name="T12" fmla="*/ 254 w 788"/>
                <a:gd name="T13" fmla="*/ 476 h 1174"/>
                <a:gd name="T14" fmla="*/ 364 w 788"/>
                <a:gd name="T15" fmla="*/ 428 h 1174"/>
                <a:gd name="T16" fmla="*/ 515 w 788"/>
                <a:gd name="T17" fmla="*/ 587 h 1174"/>
                <a:gd name="T18" fmla="*/ 483 w 788"/>
                <a:gd name="T19" fmla="*/ 620 h 1174"/>
                <a:gd name="T20" fmla="*/ 450 w 788"/>
                <a:gd name="T21" fmla="*/ 588 h 1174"/>
                <a:gd name="T22" fmla="*/ 365 w 788"/>
                <a:gd name="T23" fmla="*/ 493 h 1174"/>
                <a:gd name="T24" fmla="*/ 304 w 788"/>
                <a:gd name="T25" fmla="*/ 518 h 1174"/>
                <a:gd name="T26" fmla="*/ 280 w 788"/>
                <a:gd name="T27" fmla="*/ 634 h 1174"/>
                <a:gd name="T28" fmla="*/ 272 w 788"/>
                <a:gd name="T29" fmla="*/ 661 h 1174"/>
                <a:gd name="T30" fmla="*/ 245 w 788"/>
                <a:gd name="T31" fmla="*/ 671 h 1174"/>
                <a:gd name="T32" fmla="*/ 137 w 788"/>
                <a:gd name="T33" fmla="*/ 707 h 1174"/>
                <a:gd name="T34" fmla="*/ 77 w 788"/>
                <a:gd name="T35" fmla="*/ 809 h 1174"/>
                <a:gd name="T36" fmla="*/ 151 w 788"/>
                <a:gd name="T37" fmla="*/ 1027 h 1174"/>
                <a:gd name="T38" fmla="*/ 350 w 788"/>
                <a:gd name="T39" fmla="*/ 1061 h 1174"/>
                <a:gd name="T40" fmla="*/ 384 w 788"/>
                <a:gd name="T41" fmla="*/ 1068 h 1174"/>
                <a:gd name="T42" fmla="*/ 516 w 788"/>
                <a:gd name="T43" fmla="*/ 1108 h 1174"/>
                <a:gd name="T44" fmla="*/ 656 w 788"/>
                <a:gd name="T45" fmla="*/ 1037 h 1174"/>
                <a:gd name="T46" fmla="*/ 716 w 788"/>
                <a:gd name="T47" fmla="*/ 816 h 1174"/>
                <a:gd name="T48" fmla="*/ 716 w 788"/>
                <a:gd name="T49" fmla="*/ 813 h 1174"/>
                <a:gd name="T50" fmla="*/ 716 w 788"/>
                <a:gd name="T51" fmla="*/ 33 h 1174"/>
                <a:gd name="T52" fmla="*/ 748 w 788"/>
                <a:gd name="T53" fmla="*/ 0 h 1174"/>
                <a:gd name="T54" fmla="*/ 781 w 788"/>
                <a:gd name="T55" fmla="*/ 33 h 1174"/>
                <a:gd name="T56" fmla="*/ 781 w 788"/>
                <a:gd name="T57" fmla="*/ 812 h 1174"/>
                <a:gd name="T58" fmla="*/ 709 w 788"/>
                <a:gd name="T59" fmla="*/ 1075 h 1174"/>
                <a:gd name="T60" fmla="*/ 523 w 788"/>
                <a:gd name="T61" fmla="*/ 1173 h 1174"/>
                <a:gd name="T62" fmla="*/ 496 w 788"/>
                <a:gd name="T63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8" h="1174">
                  <a:moveTo>
                    <a:pt x="496" y="1174"/>
                  </a:moveTo>
                  <a:cubicBezTo>
                    <a:pt x="442" y="1174"/>
                    <a:pt x="393" y="1158"/>
                    <a:pt x="354" y="1127"/>
                  </a:cubicBezTo>
                  <a:cubicBezTo>
                    <a:pt x="310" y="1138"/>
                    <a:pt x="201" y="1155"/>
                    <a:pt x="108" y="1076"/>
                  </a:cubicBezTo>
                  <a:cubicBezTo>
                    <a:pt x="31" y="1010"/>
                    <a:pt x="0" y="920"/>
                    <a:pt x="12" y="803"/>
                  </a:cubicBezTo>
                  <a:cubicBezTo>
                    <a:pt x="18" y="748"/>
                    <a:pt x="49" y="695"/>
                    <a:pt x="97" y="656"/>
                  </a:cubicBezTo>
                  <a:cubicBezTo>
                    <a:pt x="132" y="628"/>
                    <a:pt x="173" y="611"/>
                    <a:pt x="214" y="607"/>
                  </a:cubicBezTo>
                  <a:cubicBezTo>
                    <a:pt x="214" y="570"/>
                    <a:pt x="220" y="516"/>
                    <a:pt x="254" y="476"/>
                  </a:cubicBezTo>
                  <a:cubicBezTo>
                    <a:pt x="280" y="445"/>
                    <a:pt x="317" y="429"/>
                    <a:pt x="364" y="428"/>
                  </a:cubicBezTo>
                  <a:cubicBezTo>
                    <a:pt x="419" y="427"/>
                    <a:pt x="512" y="447"/>
                    <a:pt x="515" y="587"/>
                  </a:cubicBezTo>
                  <a:cubicBezTo>
                    <a:pt x="515" y="604"/>
                    <a:pt x="501" y="619"/>
                    <a:pt x="483" y="620"/>
                  </a:cubicBezTo>
                  <a:cubicBezTo>
                    <a:pt x="465" y="620"/>
                    <a:pt x="450" y="606"/>
                    <a:pt x="450" y="588"/>
                  </a:cubicBezTo>
                  <a:cubicBezTo>
                    <a:pt x="449" y="521"/>
                    <a:pt x="423" y="492"/>
                    <a:pt x="365" y="493"/>
                  </a:cubicBezTo>
                  <a:cubicBezTo>
                    <a:pt x="337" y="493"/>
                    <a:pt x="317" y="501"/>
                    <a:pt x="304" y="518"/>
                  </a:cubicBezTo>
                  <a:cubicBezTo>
                    <a:pt x="275" y="551"/>
                    <a:pt x="277" y="613"/>
                    <a:pt x="280" y="634"/>
                  </a:cubicBezTo>
                  <a:cubicBezTo>
                    <a:pt x="282" y="644"/>
                    <a:pt x="279" y="654"/>
                    <a:pt x="272" y="661"/>
                  </a:cubicBezTo>
                  <a:cubicBezTo>
                    <a:pt x="265" y="669"/>
                    <a:pt x="255" y="672"/>
                    <a:pt x="245" y="671"/>
                  </a:cubicBezTo>
                  <a:cubicBezTo>
                    <a:pt x="210" y="667"/>
                    <a:pt x="170" y="680"/>
                    <a:pt x="137" y="707"/>
                  </a:cubicBezTo>
                  <a:cubicBezTo>
                    <a:pt x="103" y="734"/>
                    <a:pt x="81" y="772"/>
                    <a:pt x="77" y="809"/>
                  </a:cubicBezTo>
                  <a:cubicBezTo>
                    <a:pt x="66" y="907"/>
                    <a:pt x="89" y="974"/>
                    <a:pt x="151" y="1027"/>
                  </a:cubicBezTo>
                  <a:cubicBezTo>
                    <a:pt x="237" y="1101"/>
                    <a:pt x="346" y="1063"/>
                    <a:pt x="350" y="1061"/>
                  </a:cubicBezTo>
                  <a:cubicBezTo>
                    <a:pt x="362" y="1057"/>
                    <a:pt x="375" y="1059"/>
                    <a:pt x="384" y="1068"/>
                  </a:cubicBezTo>
                  <a:cubicBezTo>
                    <a:pt x="417" y="1099"/>
                    <a:pt x="464" y="1113"/>
                    <a:pt x="516" y="1108"/>
                  </a:cubicBezTo>
                  <a:cubicBezTo>
                    <a:pt x="574" y="1103"/>
                    <a:pt x="629" y="1075"/>
                    <a:pt x="656" y="1037"/>
                  </a:cubicBezTo>
                  <a:cubicBezTo>
                    <a:pt x="725" y="942"/>
                    <a:pt x="716" y="817"/>
                    <a:pt x="716" y="816"/>
                  </a:cubicBezTo>
                  <a:cubicBezTo>
                    <a:pt x="716" y="815"/>
                    <a:pt x="716" y="814"/>
                    <a:pt x="716" y="813"/>
                  </a:cubicBezTo>
                  <a:cubicBezTo>
                    <a:pt x="716" y="33"/>
                    <a:pt x="716" y="33"/>
                    <a:pt x="716" y="33"/>
                  </a:cubicBezTo>
                  <a:cubicBezTo>
                    <a:pt x="716" y="15"/>
                    <a:pt x="730" y="0"/>
                    <a:pt x="748" y="0"/>
                  </a:cubicBezTo>
                  <a:cubicBezTo>
                    <a:pt x="766" y="0"/>
                    <a:pt x="781" y="15"/>
                    <a:pt x="781" y="33"/>
                  </a:cubicBezTo>
                  <a:cubicBezTo>
                    <a:pt x="781" y="812"/>
                    <a:pt x="781" y="812"/>
                    <a:pt x="781" y="812"/>
                  </a:cubicBezTo>
                  <a:cubicBezTo>
                    <a:pt x="782" y="828"/>
                    <a:pt x="788" y="966"/>
                    <a:pt x="709" y="1075"/>
                  </a:cubicBezTo>
                  <a:cubicBezTo>
                    <a:pt x="670" y="1128"/>
                    <a:pt x="599" y="1166"/>
                    <a:pt x="523" y="1173"/>
                  </a:cubicBezTo>
                  <a:cubicBezTo>
                    <a:pt x="514" y="1174"/>
                    <a:pt x="505" y="1174"/>
                    <a:pt x="496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C70DC117-6489-4DBD-AF6B-29A152FC54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0515" y="2547277"/>
              <a:ext cx="890612" cy="1427845"/>
            </a:xfrm>
            <a:custGeom>
              <a:avLst/>
              <a:gdLst>
                <a:gd name="T0" fmla="*/ 157 w 482"/>
                <a:gd name="T1" fmla="*/ 774 h 774"/>
                <a:gd name="T2" fmla="*/ 150 w 482"/>
                <a:gd name="T3" fmla="*/ 774 h 774"/>
                <a:gd name="T4" fmla="*/ 0 w 482"/>
                <a:gd name="T5" fmla="*/ 557 h 774"/>
                <a:gd name="T6" fmla="*/ 113 w 482"/>
                <a:gd name="T7" fmla="*/ 363 h 774"/>
                <a:gd name="T8" fmla="*/ 58 w 482"/>
                <a:gd name="T9" fmla="*/ 259 h 774"/>
                <a:gd name="T10" fmla="*/ 98 w 482"/>
                <a:gd name="T11" fmla="*/ 95 h 774"/>
                <a:gd name="T12" fmla="*/ 338 w 482"/>
                <a:gd name="T13" fmla="*/ 23 h 774"/>
                <a:gd name="T14" fmla="*/ 480 w 482"/>
                <a:gd name="T15" fmla="*/ 172 h 774"/>
                <a:gd name="T16" fmla="*/ 452 w 482"/>
                <a:gd name="T17" fmla="*/ 208 h 774"/>
                <a:gd name="T18" fmla="*/ 416 w 482"/>
                <a:gd name="T19" fmla="*/ 180 h 774"/>
                <a:gd name="T20" fmla="*/ 322 w 482"/>
                <a:gd name="T21" fmla="*/ 86 h 774"/>
                <a:gd name="T22" fmla="*/ 152 w 482"/>
                <a:gd name="T23" fmla="*/ 132 h 774"/>
                <a:gd name="T24" fmla="*/ 122 w 482"/>
                <a:gd name="T25" fmla="*/ 246 h 774"/>
                <a:gd name="T26" fmla="*/ 193 w 482"/>
                <a:gd name="T27" fmla="*/ 347 h 774"/>
                <a:gd name="T28" fmla="*/ 207 w 482"/>
                <a:gd name="T29" fmla="*/ 381 h 774"/>
                <a:gd name="T30" fmla="*/ 180 w 482"/>
                <a:gd name="T31" fmla="*/ 406 h 774"/>
                <a:gd name="T32" fmla="*/ 65 w 482"/>
                <a:gd name="T33" fmla="*/ 557 h 774"/>
                <a:gd name="T34" fmla="*/ 164 w 482"/>
                <a:gd name="T35" fmla="*/ 710 h 774"/>
                <a:gd name="T36" fmla="*/ 189 w 482"/>
                <a:gd name="T37" fmla="*/ 749 h 774"/>
                <a:gd name="T38" fmla="*/ 157 w 482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2" h="774">
                  <a:moveTo>
                    <a:pt x="157" y="774"/>
                  </a:moveTo>
                  <a:cubicBezTo>
                    <a:pt x="155" y="774"/>
                    <a:pt x="153" y="774"/>
                    <a:pt x="150" y="774"/>
                  </a:cubicBezTo>
                  <a:cubicBezTo>
                    <a:pt x="98" y="762"/>
                    <a:pt x="0" y="702"/>
                    <a:pt x="0" y="557"/>
                  </a:cubicBezTo>
                  <a:cubicBezTo>
                    <a:pt x="0" y="460"/>
                    <a:pt x="56" y="394"/>
                    <a:pt x="113" y="363"/>
                  </a:cubicBezTo>
                  <a:cubicBezTo>
                    <a:pt x="91" y="338"/>
                    <a:pt x="67" y="303"/>
                    <a:pt x="58" y="259"/>
                  </a:cubicBezTo>
                  <a:cubicBezTo>
                    <a:pt x="48" y="205"/>
                    <a:pt x="61" y="150"/>
                    <a:pt x="98" y="95"/>
                  </a:cubicBezTo>
                  <a:cubicBezTo>
                    <a:pt x="142" y="32"/>
                    <a:pt x="245" y="0"/>
                    <a:pt x="338" y="23"/>
                  </a:cubicBezTo>
                  <a:cubicBezTo>
                    <a:pt x="418" y="42"/>
                    <a:pt x="470" y="97"/>
                    <a:pt x="480" y="172"/>
                  </a:cubicBezTo>
                  <a:cubicBezTo>
                    <a:pt x="482" y="190"/>
                    <a:pt x="470" y="206"/>
                    <a:pt x="452" y="208"/>
                  </a:cubicBezTo>
                  <a:cubicBezTo>
                    <a:pt x="434" y="211"/>
                    <a:pt x="418" y="198"/>
                    <a:pt x="416" y="180"/>
                  </a:cubicBezTo>
                  <a:cubicBezTo>
                    <a:pt x="407" y="116"/>
                    <a:pt x="354" y="93"/>
                    <a:pt x="322" y="86"/>
                  </a:cubicBezTo>
                  <a:cubicBezTo>
                    <a:pt x="256" y="70"/>
                    <a:pt x="180" y="91"/>
                    <a:pt x="152" y="132"/>
                  </a:cubicBezTo>
                  <a:cubicBezTo>
                    <a:pt x="125" y="171"/>
                    <a:pt x="115" y="209"/>
                    <a:pt x="122" y="246"/>
                  </a:cubicBezTo>
                  <a:cubicBezTo>
                    <a:pt x="134" y="307"/>
                    <a:pt x="192" y="347"/>
                    <a:pt x="193" y="347"/>
                  </a:cubicBezTo>
                  <a:cubicBezTo>
                    <a:pt x="204" y="354"/>
                    <a:pt x="209" y="368"/>
                    <a:pt x="207" y="381"/>
                  </a:cubicBezTo>
                  <a:cubicBezTo>
                    <a:pt x="204" y="394"/>
                    <a:pt x="193" y="404"/>
                    <a:pt x="180" y="406"/>
                  </a:cubicBezTo>
                  <a:cubicBezTo>
                    <a:pt x="132" y="414"/>
                    <a:pt x="65" y="466"/>
                    <a:pt x="65" y="557"/>
                  </a:cubicBezTo>
                  <a:cubicBezTo>
                    <a:pt x="65" y="687"/>
                    <a:pt x="163" y="710"/>
                    <a:pt x="164" y="710"/>
                  </a:cubicBezTo>
                  <a:cubicBezTo>
                    <a:pt x="182" y="714"/>
                    <a:pt x="193" y="731"/>
                    <a:pt x="189" y="749"/>
                  </a:cubicBezTo>
                  <a:cubicBezTo>
                    <a:pt x="186" y="764"/>
                    <a:pt x="172" y="774"/>
                    <a:pt x="157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5DFCEBB-1D43-40C4-8371-247FEF576E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8094" y="1961097"/>
              <a:ext cx="1242798" cy="1023130"/>
            </a:xfrm>
            <a:custGeom>
              <a:avLst/>
              <a:gdLst>
                <a:gd name="T0" fmla="*/ 422 w 673"/>
                <a:gd name="T1" fmla="*/ 555 h 555"/>
                <a:gd name="T2" fmla="*/ 401 w 673"/>
                <a:gd name="T3" fmla="*/ 554 h 555"/>
                <a:gd name="T4" fmla="*/ 279 w 673"/>
                <a:gd name="T5" fmla="*/ 438 h 555"/>
                <a:gd name="T6" fmla="*/ 346 w 673"/>
                <a:gd name="T7" fmla="*/ 283 h 555"/>
                <a:gd name="T8" fmla="*/ 443 w 673"/>
                <a:gd name="T9" fmla="*/ 272 h 555"/>
                <a:gd name="T10" fmla="*/ 503 w 673"/>
                <a:gd name="T11" fmla="*/ 328 h 555"/>
                <a:gd name="T12" fmla="*/ 485 w 673"/>
                <a:gd name="T13" fmla="*/ 371 h 555"/>
                <a:gd name="T14" fmla="*/ 443 w 673"/>
                <a:gd name="T15" fmla="*/ 354 h 555"/>
                <a:gd name="T16" fmla="*/ 421 w 673"/>
                <a:gd name="T17" fmla="*/ 333 h 555"/>
                <a:gd name="T18" fmla="*/ 376 w 673"/>
                <a:gd name="T19" fmla="*/ 340 h 555"/>
                <a:gd name="T20" fmla="*/ 343 w 673"/>
                <a:gd name="T21" fmla="*/ 427 h 555"/>
                <a:gd name="T22" fmla="*/ 409 w 673"/>
                <a:gd name="T23" fmla="*/ 490 h 555"/>
                <a:gd name="T24" fmla="*/ 521 w 673"/>
                <a:gd name="T25" fmla="*/ 446 h 555"/>
                <a:gd name="T26" fmla="*/ 602 w 673"/>
                <a:gd name="T27" fmla="*/ 226 h 555"/>
                <a:gd name="T28" fmla="*/ 506 w 673"/>
                <a:gd name="T29" fmla="*/ 90 h 555"/>
                <a:gd name="T30" fmla="*/ 365 w 673"/>
                <a:gd name="T31" fmla="*/ 102 h 555"/>
                <a:gd name="T32" fmla="*/ 334 w 673"/>
                <a:gd name="T33" fmla="*/ 193 h 555"/>
                <a:gd name="T34" fmla="*/ 319 w 673"/>
                <a:gd name="T35" fmla="*/ 228 h 555"/>
                <a:gd name="T36" fmla="*/ 280 w 673"/>
                <a:gd name="T37" fmla="*/ 224 h 555"/>
                <a:gd name="T38" fmla="*/ 138 w 673"/>
                <a:gd name="T39" fmla="*/ 207 h 555"/>
                <a:gd name="T40" fmla="*/ 75 w 673"/>
                <a:gd name="T41" fmla="*/ 362 h 555"/>
                <a:gd name="T42" fmla="*/ 47 w 673"/>
                <a:gd name="T43" fmla="*/ 398 h 555"/>
                <a:gd name="T44" fmla="*/ 11 w 673"/>
                <a:gd name="T45" fmla="*/ 370 h 555"/>
                <a:gd name="T46" fmla="*/ 108 w 673"/>
                <a:gd name="T47" fmla="*/ 150 h 555"/>
                <a:gd name="T48" fmla="*/ 271 w 673"/>
                <a:gd name="T49" fmla="*/ 143 h 555"/>
                <a:gd name="T50" fmla="*/ 322 w 673"/>
                <a:gd name="T51" fmla="*/ 54 h 555"/>
                <a:gd name="T52" fmla="*/ 530 w 673"/>
                <a:gd name="T53" fmla="*/ 30 h 555"/>
                <a:gd name="T54" fmla="*/ 667 w 673"/>
                <a:gd name="T55" fmla="*/ 222 h 555"/>
                <a:gd name="T56" fmla="*/ 566 w 673"/>
                <a:gd name="T57" fmla="*/ 494 h 555"/>
                <a:gd name="T58" fmla="*/ 422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422" y="555"/>
                  </a:moveTo>
                  <a:cubicBezTo>
                    <a:pt x="415" y="555"/>
                    <a:pt x="408" y="555"/>
                    <a:pt x="401" y="554"/>
                  </a:cubicBezTo>
                  <a:cubicBezTo>
                    <a:pt x="337" y="546"/>
                    <a:pt x="290" y="502"/>
                    <a:pt x="279" y="438"/>
                  </a:cubicBezTo>
                  <a:cubicBezTo>
                    <a:pt x="268" y="374"/>
                    <a:pt x="296" y="308"/>
                    <a:pt x="346" y="283"/>
                  </a:cubicBezTo>
                  <a:cubicBezTo>
                    <a:pt x="381" y="265"/>
                    <a:pt x="414" y="261"/>
                    <a:pt x="443" y="272"/>
                  </a:cubicBezTo>
                  <a:cubicBezTo>
                    <a:pt x="484" y="287"/>
                    <a:pt x="501" y="324"/>
                    <a:pt x="503" y="328"/>
                  </a:cubicBezTo>
                  <a:cubicBezTo>
                    <a:pt x="510" y="345"/>
                    <a:pt x="502" y="364"/>
                    <a:pt x="485" y="371"/>
                  </a:cubicBezTo>
                  <a:cubicBezTo>
                    <a:pt x="469" y="378"/>
                    <a:pt x="450" y="370"/>
                    <a:pt x="443" y="354"/>
                  </a:cubicBezTo>
                  <a:cubicBezTo>
                    <a:pt x="443" y="353"/>
                    <a:pt x="435" y="338"/>
                    <a:pt x="421" y="333"/>
                  </a:cubicBezTo>
                  <a:cubicBezTo>
                    <a:pt x="409" y="329"/>
                    <a:pt x="394" y="331"/>
                    <a:pt x="376" y="340"/>
                  </a:cubicBezTo>
                  <a:cubicBezTo>
                    <a:pt x="351" y="353"/>
                    <a:pt x="337" y="391"/>
                    <a:pt x="343" y="427"/>
                  </a:cubicBezTo>
                  <a:cubicBezTo>
                    <a:pt x="347" y="448"/>
                    <a:pt x="360" y="484"/>
                    <a:pt x="409" y="490"/>
                  </a:cubicBezTo>
                  <a:cubicBezTo>
                    <a:pt x="446" y="494"/>
                    <a:pt x="486" y="479"/>
                    <a:pt x="521" y="446"/>
                  </a:cubicBezTo>
                  <a:cubicBezTo>
                    <a:pt x="576" y="395"/>
                    <a:pt x="607" y="310"/>
                    <a:pt x="602" y="226"/>
                  </a:cubicBezTo>
                  <a:cubicBezTo>
                    <a:pt x="597" y="137"/>
                    <a:pt x="533" y="101"/>
                    <a:pt x="506" y="90"/>
                  </a:cubicBezTo>
                  <a:cubicBezTo>
                    <a:pt x="455" y="70"/>
                    <a:pt x="396" y="75"/>
                    <a:pt x="365" y="102"/>
                  </a:cubicBezTo>
                  <a:cubicBezTo>
                    <a:pt x="322" y="141"/>
                    <a:pt x="333" y="192"/>
                    <a:pt x="334" y="193"/>
                  </a:cubicBezTo>
                  <a:cubicBezTo>
                    <a:pt x="337" y="206"/>
                    <a:pt x="331" y="221"/>
                    <a:pt x="319" y="228"/>
                  </a:cubicBezTo>
                  <a:cubicBezTo>
                    <a:pt x="306" y="235"/>
                    <a:pt x="291" y="234"/>
                    <a:pt x="280" y="224"/>
                  </a:cubicBezTo>
                  <a:cubicBezTo>
                    <a:pt x="278" y="222"/>
                    <a:pt x="214" y="167"/>
                    <a:pt x="138" y="207"/>
                  </a:cubicBezTo>
                  <a:cubicBezTo>
                    <a:pt x="101" y="227"/>
                    <a:pt x="67" y="292"/>
                    <a:pt x="75" y="362"/>
                  </a:cubicBezTo>
                  <a:cubicBezTo>
                    <a:pt x="77" y="380"/>
                    <a:pt x="65" y="396"/>
                    <a:pt x="47" y="398"/>
                  </a:cubicBezTo>
                  <a:cubicBezTo>
                    <a:pt x="29" y="401"/>
                    <a:pt x="13" y="388"/>
                    <a:pt x="11" y="370"/>
                  </a:cubicBezTo>
                  <a:cubicBezTo>
                    <a:pt x="0" y="280"/>
                    <a:pt x="42" y="186"/>
                    <a:pt x="108" y="150"/>
                  </a:cubicBezTo>
                  <a:cubicBezTo>
                    <a:pt x="173" y="115"/>
                    <a:pt x="231" y="126"/>
                    <a:pt x="271" y="143"/>
                  </a:cubicBezTo>
                  <a:cubicBezTo>
                    <a:pt x="276" y="116"/>
                    <a:pt x="290" y="83"/>
                    <a:pt x="322" y="54"/>
                  </a:cubicBezTo>
                  <a:cubicBezTo>
                    <a:pt x="371" y="9"/>
                    <a:pt x="455" y="0"/>
                    <a:pt x="530" y="30"/>
                  </a:cubicBezTo>
                  <a:cubicBezTo>
                    <a:pt x="611" y="63"/>
                    <a:pt x="661" y="133"/>
                    <a:pt x="667" y="222"/>
                  </a:cubicBezTo>
                  <a:cubicBezTo>
                    <a:pt x="673" y="327"/>
                    <a:pt x="635" y="428"/>
                    <a:pt x="566" y="494"/>
                  </a:cubicBezTo>
                  <a:cubicBezTo>
                    <a:pt x="523" y="534"/>
                    <a:pt x="473" y="555"/>
                    <a:pt x="422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3387BF85-9C77-4877-831C-B03115ABFC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54962" y="3714863"/>
              <a:ext cx="924040" cy="553946"/>
            </a:xfrm>
            <a:custGeom>
              <a:avLst/>
              <a:gdLst>
                <a:gd name="T0" fmla="*/ 434 w 500"/>
                <a:gd name="T1" fmla="*/ 300 h 300"/>
                <a:gd name="T2" fmla="*/ 425 w 500"/>
                <a:gd name="T3" fmla="*/ 299 h 300"/>
                <a:gd name="T4" fmla="*/ 403 w 500"/>
                <a:gd name="T5" fmla="*/ 260 h 300"/>
                <a:gd name="T6" fmla="*/ 403 w 500"/>
                <a:gd name="T7" fmla="*/ 260 h 300"/>
                <a:gd name="T8" fmla="*/ 401 w 500"/>
                <a:gd name="T9" fmla="*/ 101 h 300"/>
                <a:gd name="T10" fmla="*/ 373 w 500"/>
                <a:gd name="T11" fmla="*/ 80 h 300"/>
                <a:gd name="T12" fmla="*/ 302 w 500"/>
                <a:gd name="T13" fmla="*/ 93 h 300"/>
                <a:gd name="T14" fmla="*/ 284 w 500"/>
                <a:gd name="T15" fmla="*/ 162 h 300"/>
                <a:gd name="T16" fmla="*/ 264 w 500"/>
                <a:gd name="T17" fmla="*/ 202 h 300"/>
                <a:gd name="T18" fmla="*/ 223 w 500"/>
                <a:gd name="T19" fmla="*/ 182 h 300"/>
                <a:gd name="T20" fmla="*/ 129 w 500"/>
                <a:gd name="T21" fmla="*/ 120 h 300"/>
                <a:gd name="T22" fmla="*/ 73 w 500"/>
                <a:gd name="T23" fmla="*/ 177 h 300"/>
                <a:gd name="T24" fmla="*/ 91 w 500"/>
                <a:gd name="T25" fmla="*/ 231 h 300"/>
                <a:gd name="T26" fmla="*/ 103 w 500"/>
                <a:gd name="T27" fmla="*/ 275 h 300"/>
                <a:gd name="T28" fmla="*/ 59 w 500"/>
                <a:gd name="T29" fmla="*/ 287 h 300"/>
                <a:gd name="T30" fmla="*/ 9 w 500"/>
                <a:gd name="T31" fmla="*/ 165 h 300"/>
                <a:gd name="T32" fmla="*/ 119 w 500"/>
                <a:gd name="T33" fmla="*/ 56 h 300"/>
                <a:gd name="T34" fmla="*/ 231 w 500"/>
                <a:gd name="T35" fmla="*/ 86 h 300"/>
                <a:gd name="T36" fmla="*/ 255 w 500"/>
                <a:gd name="T37" fmla="*/ 48 h 300"/>
                <a:gd name="T38" fmla="*/ 389 w 500"/>
                <a:gd name="T39" fmla="*/ 17 h 300"/>
                <a:gd name="T40" fmla="*/ 457 w 500"/>
                <a:gd name="T41" fmla="*/ 69 h 300"/>
                <a:gd name="T42" fmla="*/ 465 w 500"/>
                <a:gd name="T43" fmla="*/ 276 h 300"/>
                <a:gd name="T44" fmla="*/ 434 w 500"/>
                <a:gd name="T4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0" h="300">
                  <a:moveTo>
                    <a:pt x="434" y="300"/>
                  </a:moveTo>
                  <a:cubicBezTo>
                    <a:pt x="431" y="300"/>
                    <a:pt x="428" y="300"/>
                    <a:pt x="425" y="299"/>
                  </a:cubicBezTo>
                  <a:cubicBezTo>
                    <a:pt x="408" y="295"/>
                    <a:pt x="398" y="277"/>
                    <a:pt x="403" y="260"/>
                  </a:cubicBezTo>
                  <a:cubicBezTo>
                    <a:pt x="403" y="260"/>
                    <a:pt x="403" y="260"/>
                    <a:pt x="403" y="260"/>
                  </a:cubicBezTo>
                  <a:cubicBezTo>
                    <a:pt x="411" y="230"/>
                    <a:pt x="426" y="144"/>
                    <a:pt x="401" y="101"/>
                  </a:cubicBezTo>
                  <a:cubicBezTo>
                    <a:pt x="394" y="90"/>
                    <a:pt x="386" y="83"/>
                    <a:pt x="373" y="80"/>
                  </a:cubicBezTo>
                  <a:cubicBezTo>
                    <a:pt x="341" y="72"/>
                    <a:pt x="318" y="77"/>
                    <a:pt x="302" y="93"/>
                  </a:cubicBezTo>
                  <a:cubicBezTo>
                    <a:pt x="283" y="113"/>
                    <a:pt x="280" y="148"/>
                    <a:pt x="284" y="162"/>
                  </a:cubicBezTo>
                  <a:cubicBezTo>
                    <a:pt x="290" y="178"/>
                    <a:pt x="280" y="196"/>
                    <a:pt x="264" y="202"/>
                  </a:cubicBezTo>
                  <a:cubicBezTo>
                    <a:pt x="247" y="207"/>
                    <a:pt x="229" y="199"/>
                    <a:pt x="223" y="182"/>
                  </a:cubicBezTo>
                  <a:cubicBezTo>
                    <a:pt x="220" y="175"/>
                    <a:pt x="194" y="110"/>
                    <a:pt x="129" y="120"/>
                  </a:cubicBezTo>
                  <a:cubicBezTo>
                    <a:pt x="85" y="127"/>
                    <a:pt x="75" y="165"/>
                    <a:pt x="73" y="177"/>
                  </a:cubicBezTo>
                  <a:cubicBezTo>
                    <a:pt x="69" y="200"/>
                    <a:pt x="76" y="223"/>
                    <a:pt x="91" y="231"/>
                  </a:cubicBezTo>
                  <a:cubicBezTo>
                    <a:pt x="107" y="240"/>
                    <a:pt x="112" y="259"/>
                    <a:pt x="103" y="275"/>
                  </a:cubicBezTo>
                  <a:cubicBezTo>
                    <a:pt x="95" y="291"/>
                    <a:pt x="75" y="296"/>
                    <a:pt x="59" y="287"/>
                  </a:cubicBezTo>
                  <a:cubicBezTo>
                    <a:pt x="20" y="265"/>
                    <a:pt x="0" y="216"/>
                    <a:pt x="9" y="165"/>
                  </a:cubicBezTo>
                  <a:cubicBezTo>
                    <a:pt x="19" y="107"/>
                    <a:pt x="61" y="66"/>
                    <a:pt x="119" y="56"/>
                  </a:cubicBezTo>
                  <a:cubicBezTo>
                    <a:pt x="166" y="49"/>
                    <a:pt x="203" y="64"/>
                    <a:pt x="231" y="86"/>
                  </a:cubicBezTo>
                  <a:cubicBezTo>
                    <a:pt x="236" y="72"/>
                    <a:pt x="245" y="59"/>
                    <a:pt x="255" y="48"/>
                  </a:cubicBezTo>
                  <a:cubicBezTo>
                    <a:pt x="278" y="24"/>
                    <a:pt x="319" y="0"/>
                    <a:pt x="389" y="17"/>
                  </a:cubicBezTo>
                  <a:cubicBezTo>
                    <a:pt x="418" y="25"/>
                    <a:pt x="442" y="42"/>
                    <a:pt x="457" y="69"/>
                  </a:cubicBezTo>
                  <a:cubicBezTo>
                    <a:pt x="500" y="142"/>
                    <a:pt x="469" y="263"/>
                    <a:pt x="465" y="276"/>
                  </a:cubicBezTo>
                  <a:cubicBezTo>
                    <a:pt x="461" y="291"/>
                    <a:pt x="448" y="300"/>
                    <a:pt x="434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EF59231F-0626-4FEF-86EC-24D414C740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77645" y="3163304"/>
              <a:ext cx="404715" cy="553946"/>
            </a:xfrm>
            <a:custGeom>
              <a:avLst/>
              <a:gdLst>
                <a:gd name="T0" fmla="*/ 186 w 219"/>
                <a:gd name="T1" fmla="*/ 300 h 300"/>
                <a:gd name="T2" fmla="*/ 186 w 219"/>
                <a:gd name="T3" fmla="*/ 300 h 300"/>
                <a:gd name="T4" fmla="*/ 154 w 219"/>
                <a:gd name="T5" fmla="*/ 268 h 300"/>
                <a:gd name="T6" fmla="*/ 131 w 219"/>
                <a:gd name="T7" fmla="*/ 72 h 300"/>
                <a:gd name="T8" fmla="*/ 109 w 219"/>
                <a:gd name="T9" fmla="*/ 65 h 300"/>
                <a:gd name="T10" fmla="*/ 64 w 219"/>
                <a:gd name="T11" fmla="*/ 108 h 300"/>
                <a:gd name="T12" fmla="*/ 32 w 219"/>
                <a:gd name="T13" fmla="*/ 140 h 300"/>
                <a:gd name="T14" fmla="*/ 32 w 219"/>
                <a:gd name="T15" fmla="*/ 140 h 300"/>
                <a:gd name="T16" fmla="*/ 0 w 219"/>
                <a:gd name="T17" fmla="*/ 108 h 300"/>
                <a:gd name="T18" fmla="*/ 109 w 219"/>
                <a:gd name="T19" fmla="*/ 0 h 300"/>
                <a:gd name="T20" fmla="*/ 177 w 219"/>
                <a:gd name="T21" fmla="*/ 26 h 300"/>
                <a:gd name="T22" fmla="*/ 218 w 219"/>
                <a:gd name="T23" fmla="*/ 268 h 300"/>
                <a:gd name="T24" fmla="*/ 186 w 219"/>
                <a:gd name="T2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300">
                  <a:moveTo>
                    <a:pt x="186" y="300"/>
                  </a:moveTo>
                  <a:cubicBezTo>
                    <a:pt x="186" y="300"/>
                    <a:pt x="186" y="300"/>
                    <a:pt x="186" y="300"/>
                  </a:cubicBezTo>
                  <a:cubicBezTo>
                    <a:pt x="168" y="300"/>
                    <a:pt x="154" y="286"/>
                    <a:pt x="154" y="268"/>
                  </a:cubicBezTo>
                  <a:cubicBezTo>
                    <a:pt x="154" y="179"/>
                    <a:pt x="154" y="95"/>
                    <a:pt x="131" y="72"/>
                  </a:cubicBezTo>
                  <a:cubicBezTo>
                    <a:pt x="128" y="69"/>
                    <a:pt x="123" y="65"/>
                    <a:pt x="109" y="65"/>
                  </a:cubicBezTo>
                  <a:cubicBezTo>
                    <a:pt x="68" y="65"/>
                    <a:pt x="64" y="98"/>
                    <a:pt x="64" y="108"/>
                  </a:cubicBezTo>
                  <a:cubicBezTo>
                    <a:pt x="64" y="126"/>
                    <a:pt x="50" y="140"/>
                    <a:pt x="32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14" y="140"/>
                    <a:pt x="0" y="126"/>
                    <a:pt x="0" y="108"/>
                  </a:cubicBezTo>
                  <a:cubicBezTo>
                    <a:pt x="0" y="64"/>
                    <a:pt x="29" y="0"/>
                    <a:pt x="109" y="0"/>
                  </a:cubicBezTo>
                  <a:cubicBezTo>
                    <a:pt x="137" y="0"/>
                    <a:pt x="160" y="9"/>
                    <a:pt x="177" y="26"/>
                  </a:cubicBezTo>
                  <a:cubicBezTo>
                    <a:pt x="219" y="69"/>
                    <a:pt x="219" y="152"/>
                    <a:pt x="218" y="268"/>
                  </a:cubicBezTo>
                  <a:cubicBezTo>
                    <a:pt x="218" y="286"/>
                    <a:pt x="204" y="300"/>
                    <a:pt x="186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DE95A070-FD19-4D9F-9DB1-FA1F24DCEC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97272" y="2429087"/>
              <a:ext cx="1456497" cy="2165644"/>
            </a:xfrm>
            <a:custGeom>
              <a:avLst/>
              <a:gdLst>
                <a:gd name="T0" fmla="*/ 291 w 788"/>
                <a:gd name="T1" fmla="*/ 1174 h 1174"/>
                <a:gd name="T2" fmla="*/ 265 w 788"/>
                <a:gd name="T3" fmla="*/ 1173 h 1174"/>
                <a:gd name="T4" fmla="*/ 78 w 788"/>
                <a:gd name="T5" fmla="*/ 1075 h 1174"/>
                <a:gd name="T6" fmla="*/ 7 w 788"/>
                <a:gd name="T7" fmla="*/ 812 h 1174"/>
                <a:gd name="T8" fmla="*/ 7 w 788"/>
                <a:gd name="T9" fmla="*/ 33 h 1174"/>
                <a:gd name="T10" fmla="*/ 39 w 788"/>
                <a:gd name="T11" fmla="*/ 0 h 1174"/>
                <a:gd name="T12" fmla="*/ 71 w 788"/>
                <a:gd name="T13" fmla="*/ 33 h 1174"/>
                <a:gd name="T14" fmla="*/ 71 w 788"/>
                <a:gd name="T15" fmla="*/ 813 h 1174"/>
                <a:gd name="T16" fmla="*/ 71 w 788"/>
                <a:gd name="T17" fmla="*/ 816 h 1174"/>
                <a:gd name="T18" fmla="*/ 131 w 788"/>
                <a:gd name="T19" fmla="*/ 1037 h 1174"/>
                <a:gd name="T20" fmla="*/ 271 w 788"/>
                <a:gd name="T21" fmla="*/ 1108 h 1174"/>
                <a:gd name="T22" fmla="*/ 404 w 788"/>
                <a:gd name="T23" fmla="*/ 1068 h 1174"/>
                <a:gd name="T24" fmla="*/ 437 w 788"/>
                <a:gd name="T25" fmla="*/ 1061 h 1174"/>
                <a:gd name="T26" fmla="*/ 637 w 788"/>
                <a:gd name="T27" fmla="*/ 1027 h 1174"/>
                <a:gd name="T28" fmla="*/ 711 w 788"/>
                <a:gd name="T29" fmla="*/ 809 h 1174"/>
                <a:gd name="T30" fmla="*/ 650 w 788"/>
                <a:gd name="T31" fmla="*/ 707 h 1174"/>
                <a:gd name="T32" fmla="*/ 543 w 788"/>
                <a:gd name="T33" fmla="*/ 671 h 1174"/>
                <a:gd name="T34" fmla="*/ 516 w 788"/>
                <a:gd name="T35" fmla="*/ 661 h 1174"/>
                <a:gd name="T36" fmla="*/ 507 w 788"/>
                <a:gd name="T37" fmla="*/ 634 h 1174"/>
                <a:gd name="T38" fmla="*/ 484 w 788"/>
                <a:gd name="T39" fmla="*/ 518 h 1174"/>
                <a:gd name="T40" fmla="*/ 423 w 788"/>
                <a:gd name="T41" fmla="*/ 493 h 1174"/>
                <a:gd name="T42" fmla="*/ 420 w 788"/>
                <a:gd name="T43" fmla="*/ 493 h 1174"/>
                <a:gd name="T44" fmla="*/ 337 w 788"/>
                <a:gd name="T45" fmla="*/ 588 h 1174"/>
                <a:gd name="T46" fmla="*/ 304 w 788"/>
                <a:gd name="T47" fmla="*/ 620 h 1174"/>
                <a:gd name="T48" fmla="*/ 273 w 788"/>
                <a:gd name="T49" fmla="*/ 587 h 1174"/>
                <a:gd name="T50" fmla="*/ 424 w 788"/>
                <a:gd name="T51" fmla="*/ 428 h 1174"/>
                <a:gd name="T52" fmla="*/ 533 w 788"/>
                <a:gd name="T53" fmla="*/ 476 h 1174"/>
                <a:gd name="T54" fmla="*/ 573 w 788"/>
                <a:gd name="T55" fmla="*/ 607 h 1174"/>
                <a:gd name="T56" fmla="*/ 691 w 788"/>
                <a:gd name="T57" fmla="*/ 656 h 1174"/>
                <a:gd name="T58" fmla="*/ 775 w 788"/>
                <a:gd name="T59" fmla="*/ 803 h 1174"/>
                <a:gd name="T60" fmla="*/ 679 w 788"/>
                <a:gd name="T61" fmla="*/ 1076 h 1174"/>
                <a:gd name="T62" fmla="*/ 434 w 788"/>
                <a:gd name="T63" fmla="*/ 1127 h 1174"/>
                <a:gd name="T64" fmla="*/ 291 w 788"/>
                <a:gd name="T65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8" h="1174">
                  <a:moveTo>
                    <a:pt x="291" y="1174"/>
                  </a:moveTo>
                  <a:cubicBezTo>
                    <a:pt x="283" y="1174"/>
                    <a:pt x="274" y="1174"/>
                    <a:pt x="265" y="1173"/>
                  </a:cubicBezTo>
                  <a:cubicBezTo>
                    <a:pt x="189" y="1166"/>
                    <a:pt x="117" y="1128"/>
                    <a:pt x="78" y="1075"/>
                  </a:cubicBezTo>
                  <a:cubicBezTo>
                    <a:pt x="0" y="966"/>
                    <a:pt x="6" y="828"/>
                    <a:pt x="7" y="81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15"/>
                    <a:pt x="21" y="0"/>
                    <a:pt x="39" y="0"/>
                  </a:cubicBezTo>
                  <a:cubicBezTo>
                    <a:pt x="57" y="0"/>
                    <a:pt x="71" y="15"/>
                    <a:pt x="71" y="33"/>
                  </a:cubicBezTo>
                  <a:cubicBezTo>
                    <a:pt x="71" y="813"/>
                    <a:pt x="71" y="813"/>
                    <a:pt x="71" y="813"/>
                  </a:cubicBezTo>
                  <a:cubicBezTo>
                    <a:pt x="71" y="814"/>
                    <a:pt x="71" y="815"/>
                    <a:pt x="71" y="816"/>
                  </a:cubicBezTo>
                  <a:cubicBezTo>
                    <a:pt x="71" y="817"/>
                    <a:pt x="63" y="943"/>
                    <a:pt x="131" y="1037"/>
                  </a:cubicBezTo>
                  <a:cubicBezTo>
                    <a:pt x="159" y="1075"/>
                    <a:pt x="214" y="1103"/>
                    <a:pt x="271" y="1108"/>
                  </a:cubicBezTo>
                  <a:cubicBezTo>
                    <a:pt x="323" y="1113"/>
                    <a:pt x="370" y="1099"/>
                    <a:pt x="404" y="1068"/>
                  </a:cubicBezTo>
                  <a:cubicBezTo>
                    <a:pt x="413" y="1059"/>
                    <a:pt x="426" y="1057"/>
                    <a:pt x="437" y="1061"/>
                  </a:cubicBezTo>
                  <a:cubicBezTo>
                    <a:pt x="442" y="1063"/>
                    <a:pt x="550" y="1101"/>
                    <a:pt x="637" y="1027"/>
                  </a:cubicBezTo>
                  <a:cubicBezTo>
                    <a:pt x="698" y="974"/>
                    <a:pt x="721" y="907"/>
                    <a:pt x="711" y="809"/>
                  </a:cubicBezTo>
                  <a:cubicBezTo>
                    <a:pt x="707" y="772"/>
                    <a:pt x="685" y="734"/>
                    <a:pt x="650" y="707"/>
                  </a:cubicBezTo>
                  <a:cubicBezTo>
                    <a:pt x="617" y="680"/>
                    <a:pt x="578" y="667"/>
                    <a:pt x="543" y="671"/>
                  </a:cubicBezTo>
                  <a:cubicBezTo>
                    <a:pt x="533" y="672"/>
                    <a:pt x="523" y="669"/>
                    <a:pt x="516" y="661"/>
                  </a:cubicBezTo>
                  <a:cubicBezTo>
                    <a:pt x="509" y="654"/>
                    <a:pt x="505" y="644"/>
                    <a:pt x="507" y="634"/>
                  </a:cubicBezTo>
                  <a:cubicBezTo>
                    <a:pt x="510" y="613"/>
                    <a:pt x="512" y="551"/>
                    <a:pt x="484" y="518"/>
                  </a:cubicBezTo>
                  <a:cubicBezTo>
                    <a:pt x="470" y="501"/>
                    <a:pt x="450" y="493"/>
                    <a:pt x="423" y="493"/>
                  </a:cubicBezTo>
                  <a:cubicBezTo>
                    <a:pt x="422" y="493"/>
                    <a:pt x="421" y="493"/>
                    <a:pt x="420" y="493"/>
                  </a:cubicBezTo>
                  <a:cubicBezTo>
                    <a:pt x="364" y="493"/>
                    <a:pt x="339" y="521"/>
                    <a:pt x="337" y="588"/>
                  </a:cubicBezTo>
                  <a:cubicBezTo>
                    <a:pt x="337" y="606"/>
                    <a:pt x="322" y="620"/>
                    <a:pt x="304" y="620"/>
                  </a:cubicBezTo>
                  <a:cubicBezTo>
                    <a:pt x="286" y="619"/>
                    <a:pt x="272" y="604"/>
                    <a:pt x="273" y="587"/>
                  </a:cubicBezTo>
                  <a:cubicBezTo>
                    <a:pt x="275" y="447"/>
                    <a:pt x="368" y="427"/>
                    <a:pt x="424" y="428"/>
                  </a:cubicBezTo>
                  <a:cubicBezTo>
                    <a:pt x="470" y="429"/>
                    <a:pt x="507" y="445"/>
                    <a:pt x="533" y="476"/>
                  </a:cubicBezTo>
                  <a:cubicBezTo>
                    <a:pt x="567" y="516"/>
                    <a:pt x="573" y="570"/>
                    <a:pt x="573" y="607"/>
                  </a:cubicBezTo>
                  <a:cubicBezTo>
                    <a:pt x="614" y="611"/>
                    <a:pt x="655" y="628"/>
                    <a:pt x="691" y="656"/>
                  </a:cubicBezTo>
                  <a:cubicBezTo>
                    <a:pt x="739" y="695"/>
                    <a:pt x="770" y="748"/>
                    <a:pt x="775" y="803"/>
                  </a:cubicBezTo>
                  <a:cubicBezTo>
                    <a:pt x="788" y="920"/>
                    <a:pt x="756" y="1010"/>
                    <a:pt x="679" y="1076"/>
                  </a:cubicBezTo>
                  <a:cubicBezTo>
                    <a:pt x="587" y="1155"/>
                    <a:pt x="477" y="1138"/>
                    <a:pt x="434" y="1127"/>
                  </a:cubicBezTo>
                  <a:cubicBezTo>
                    <a:pt x="394" y="1158"/>
                    <a:pt x="345" y="1174"/>
                    <a:pt x="291" y="11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CFE5DFDE-B1CB-415E-8745-2CCF64102F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8347" y="2547277"/>
              <a:ext cx="893000" cy="1427845"/>
            </a:xfrm>
            <a:custGeom>
              <a:avLst/>
              <a:gdLst>
                <a:gd name="T0" fmla="*/ 325 w 483"/>
                <a:gd name="T1" fmla="*/ 774 h 774"/>
                <a:gd name="T2" fmla="*/ 293 w 483"/>
                <a:gd name="T3" fmla="*/ 749 h 774"/>
                <a:gd name="T4" fmla="*/ 318 w 483"/>
                <a:gd name="T5" fmla="*/ 710 h 774"/>
                <a:gd name="T6" fmla="*/ 418 w 483"/>
                <a:gd name="T7" fmla="*/ 557 h 774"/>
                <a:gd name="T8" fmla="*/ 302 w 483"/>
                <a:gd name="T9" fmla="*/ 406 h 774"/>
                <a:gd name="T10" fmla="*/ 276 w 483"/>
                <a:gd name="T11" fmla="*/ 381 h 774"/>
                <a:gd name="T12" fmla="*/ 290 w 483"/>
                <a:gd name="T13" fmla="*/ 347 h 774"/>
                <a:gd name="T14" fmla="*/ 361 w 483"/>
                <a:gd name="T15" fmla="*/ 246 h 774"/>
                <a:gd name="T16" fmla="*/ 331 w 483"/>
                <a:gd name="T17" fmla="*/ 132 h 774"/>
                <a:gd name="T18" fmla="*/ 160 w 483"/>
                <a:gd name="T19" fmla="*/ 86 h 774"/>
                <a:gd name="T20" fmla="*/ 67 w 483"/>
                <a:gd name="T21" fmla="*/ 180 h 774"/>
                <a:gd name="T22" fmla="*/ 31 w 483"/>
                <a:gd name="T23" fmla="*/ 208 h 774"/>
                <a:gd name="T24" fmla="*/ 3 w 483"/>
                <a:gd name="T25" fmla="*/ 172 h 774"/>
                <a:gd name="T26" fmla="*/ 145 w 483"/>
                <a:gd name="T27" fmla="*/ 23 h 774"/>
                <a:gd name="T28" fmla="*/ 384 w 483"/>
                <a:gd name="T29" fmla="*/ 95 h 774"/>
                <a:gd name="T30" fmla="*/ 424 w 483"/>
                <a:gd name="T31" fmla="*/ 259 h 774"/>
                <a:gd name="T32" fmla="*/ 369 w 483"/>
                <a:gd name="T33" fmla="*/ 363 h 774"/>
                <a:gd name="T34" fmla="*/ 483 w 483"/>
                <a:gd name="T35" fmla="*/ 557 h 774"/>
                <a:gd name="T36" fmla="*/ 332 w 483"/>
                <a:gd name="T37" fmla="*/ 774 h 774"/>
                <a:gd name="T38" fmla="*/ 325 w 483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774">
                  <a:moveTo>
                    <a:pt x="325" y="774"/>
                  </a:moveTo>
                  <a:cubicBezTo>
                    <a:pt x="310" y="774"/>
                    <a:pt x="297" y="764"/>
                    <a:pt x="293" y="749"/>
                  </a:cubicBezTo>
                  <a:cubicBezTo>
                    <a:pt x="290" y="732"/>
                    <a:pt x="300" y="714"/>
                    <a:pt x="318" y="710"/>
                  </a:cubicBezTo>
                  <a:cubicBezTo>
                    <a:pt x="323" y="709"/>
                    <a:pt x="418" y="685"/>
                    <a:pt x="418" y="557"/>
                  </a:cubicBezTo>
                  <a:cubicBezTo>
                    <a:pt x="418" y="466"/>
                    <a:pt x="350" y="414"/>
                    <a:pt x="302" y="406"/>
                  </a:cubicBezTo>
                  <a:cubicBezTo>
                    <a:pt x="289" y="404"/>
                    <a:pt x="279" y="394"/>
                    <a:pt x="276" y="381"/>
                  </a:cubicBezTo>
                  <a:cubicBezTo>
                    <a:pt x="273" y="368"/>
                    <a:pt x="279" y="354"/>
                    <a:pt x="290" y="347"/>
                  </a:cubicBezTo>
                  <a:cubicBezTo>
                    <a:pt x="290" y="347"/>
                    <a:pt x="348" y="307"/>
                    <a:pt x="361" y="246"/>
                  </a:cubicBezTo>
                  <a:cubicBezTo>
                    <a:pt x="368" y="209"/>
                    <a:pt x="358" y="171"/>
                    <a:pt x="331" y="132"/>
                  </a:cubicBezTo>
                  <a:cubicBezTo>
                    <a:pt x="303" y="91"/>
                    <a:pt x="226" y="70"/>
                    <a:pt x="160" y="86"/>
                  </a:cubicBezTo>
                  <a:cubicBezTo>
                    <a:pt x="129" y="93"/>
                    <a:pt x="75" y="116"/>
                    <a:pt x="67" y="180"/>
                  </a:cubicBezTo>
                  <a:cubicBezTo>
                    <a:pt x="65" y="198"/>
                    <a:pt x="48" y="211"/>
                    <a:pt x="31" y="208"/>
                  </a:cubicBezTo>
                  <a:cubicBezTo>
                    <a:pt x="13" y="206"/>
                    <a:pt x="0" y="190"/>
                    <a:pt x="3" y="172"/>
                  </a:cubicBezTo>
                  <a:cubicBezTo>
                    <a:pt x="12" y="97"/>
                    <a:pt x="64" y="42"/>
                    <a:pt x="145" y="23"/>
                  </a:cubicBezTo>
                  <a:cubicBezTo>
                    <a:pt x="238" y="0"/>
                    <a:pt x="341" y="32"/>
                    <a:pt x="384" y="95"/>
                  </a:cubicBezTo>
                  <a:cubicBezTo>
                    <a:pt x="421" y="150"/>
                    <a:pt x="435" y="205"/>
                    <a:pt x="424" y="259"/>
                  </a:cubicBezTo>
                  <a:cubicBezTo>
                    <a:pt x="415" y="303"/>
                    <a:pt x="391" y="338"/>
                    <a:pt x="369" y="363"/>
                  </a:cubicBezTo>
                  <a:cubicBezTo>
                    <a:pt x="427" y="394"/>
                    <a:pt x="483" y="460"/>
                    <a:pt x="483" y="557"/>
                  </a:cubicBezTo>
                  <a:cubicBezTo>
                    <a:pt x="483" y="702"/>
                    <a:pt x="384" y="762"/>
                    <a:pt x="332" y="774"/>
                  </a:cubicBezTo>
                  <a:cubicBezTo>
                    <a:pt x="330" y="774"/>
                    <a:pt x="327" y="774"/>
                    <a:pt x="325" y="77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8FB5A362-A37B-4142-BC29-EEF5F04C8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09777" y="1961097"/>
              <a:ext cx="1243992" cy="1023130"/>
            </a:xfrm>
            <a:custGeom>
              <a:avLst/>
              <a:gdLst>
                <a:gd name="T0" fmla="*/ 251 w 673"/>
                <a:gd name="T1" fmla="*/ 555 h 555"/>
                <a:gd name="T2" fmla="*/ 108 w 673"/>
                <a:gd name="T3" fmla="*/ 494 h 555"/>
                <a:gd name="T4" fmla="*/ 7 w 673"/>
                <a:gd name="T5" fmla="*/ 222 h 555"/>
                <a:gd name="T6" fmla="*/ 143 w 673"/>
                <a:gd name="T7" fmla="*/ 30 h 555"/>
                <a:gd name="T8" fmla="*/ 352 w 673"/>
                <a:gd name="T9" fmla="*/ 54 h 555"/>
                <a:gd name="T10" fmla="*/ 403 w 673"/>
                <a:gd name="T11" fmla="*/ 143 h 555"/>
                <a:gd name="T12" fmla="*/ 566 w 673"/>
                <a:gd name="T13" fmla="*/ 150 h 555"/>
                <a:gd name="T14" fmla="*/ 663 w 673"/>
                <a:gd name="T15" fmla="*/ 370 h 555"/>
                <a:gd name="T16" fmla="*/ 626 w 673"/>
                <a:gd name="T17" fmla="*/ 398 h 555"/>
                <a:gd name="T18" fmla="*/ 598 w 673"/>
                <a:gd name="T19" fmla="*/ 362 h 555"/>
                <a:gd name="T20" fmla="*/ 535 w 673"/>
                <a:gd name="T21" fmla="*/ 207 h 555"/>
                <a:gd name="T22" fmla="*/ 393 w 673"/>
                <a:gd name="T23" fmla="*/ 224 h 555"/>
                <a:gd name="T24" fmla="*/ 355 w 673"/>
                <a:gd name="T25" fmla="*/ 228 h 555"/>
                <a:gd name="T26" fmla="*/ 340 w 673"/>
                <a:gd name="T27" fmla="*/ 193 h 555"/>
                <a:gd name="T28" fmla="*/ 308 w 673"/>
                <a:gd name="T29" fmla="*/ 102 h 555"/>
                <a:gd name="T30" fmla="*/ 168 w 673"/>
                <a:gd name="T31" fmla="*/ 90 h 555"/>
                <a:gd name="T32" fmla="*/ 71 w 673"/>
                <a:gd name="T33" fmla="*/ 226 h 555"/>
                <a:gd name="T34" fmla="*/ 152 w 673"/>
                <a:gd name="T35" fmla="*/ 446 h 555"/>
                <a:gd name="T36" fmla="*/ 265 w 673"/>
                <a:gd name="T37" fmla="*/ 490 h 555"/>
                <a:gd name="T38" fmla="*/ 330 w 673"/>
                <a:gd name="T39" fmla="*/ 427 h 555"/>
                <a:gd name="T40" fmla="*/ 298 w 673"/>
                <a:gd name="T41" fmla="*/ 340 h 555"/>
                <a:gd name="T42" fmla="*/ 253 w 673"/>
                <a:gd name="T43" fmla="*/ 333 h 555"/>
                <a:gd name="T44" fmla="*/ 230 w 673"/>
                <a:gd name="T45" fmla="*/ 354 h 555"/>
                <a:gd name="T46" fmla="*/ 188 w 673"/>
                <a:gd name="T47" fmla="*/ 371 h 555"/>
                <a:gd name="T48" fmla="*/ 171 w 673"/>
                <a:gd name="T49" fmla="*/ 328 h 555"/>
                <a:gd name="T50" fmla="*/ 230 w 673"/>
                <a:gd name="T51" fmla="*/ 272 h 555"/>
                <a:gd name="T52" fmla="*/ 327 w 673"/>
                <a:gd name="T53" fmla="*/ 283 h 555"/>
                <a:gd name="T54" fmla="*/ 394 w 673"/>
                <a:gd name="T55" fmla="*/ 438 h 555"/>
                <a:gd name="T56" fmla="*/ 273 w 673"/>
                <a:gd name="T57" fmla="*/ 554 h 555"/>
                <a:gd name="T58" fmla="*/ 251 w 673"/>
                <a:gd name="T5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3" h="555">
                  <a:moveTo>
                    <a:pt x="251" y="555"/>
                  </a:moveTo>
                  <a:cubicBezTo>
                    <a:pt x="201" y="555"/>
                    <a:pt x="151" y="534"/>
                    <a:pt x="108" y="494"/>
                  </a:cubicBezTo>
                  <a:cubicBezTo>
                    <a:pt x="38" y="428"/>
                    <a:pt x="0" y="327"/>
                    <a:pt x="7" y="222"/>
                  </a:cubicBezTo>
                  <a:cubicBezTo>
                    <a:pt x="12" y="133"/>
                    <a:pt x="62" y="63"/>
                    <a:pt x="143" y="30"/>
                  </a:cubicBezTo>
                  <a:cubicBezTo>
                    <a:pt x="219" y="0"/>
                    <a:pt x="302" y="9"/>
                    <a:pt x="352" y="54"/>
                  </a:cubicBezTo>
                  <a:cubicBezTo>
                    <a:pt x="383" y="83"/>
                    <a:pt x="397" y="116"/>
                    <a:pt x="403" y="143"/>
                  </a:cubicBezTo>
                  <a:cubicBezTo>
                    <a:pt x="442" y="126"/>
                    <a:pt x="501" y="115"/>
                    <a:pt x="566" y="150"/>
                  </a:cubicBezTo>
                  <a:cubicBezTo>
                    <a:pt x="632" y="186"/>
                    <a:pt x="673" y="280"/>
                    <a:pt x="663" y="370"/>
                  </a:cubicBezTo>
                  <a:cubicBezTo>
                    <a:pt x="660" y="388"/>
                    <a:pt x="644" y="401"/>
                    <a:pt x="626" y="398"/>
                  </a:cubicBezTo>
                  <a:cubicBezTo>
                    <a:pt x="609" y="396"/>
                    <a:pt x="596" y="380"/>
                    <a:pt x="598" y="362"/>
                  </a:cubicBezTo>
                  <a:cubicBezTo>
                    <a:pt x="607" y="292"/>
                    <a:pt x="572" y="227"/>
                    <a:pt x="535" y="207"/>
                  </a:cubicBezTo>
                  <a:cubicBezTo>
                    <a:pt x="458" y="166"/>
                    <a:pt x="394" y="224"/>
                    <a:pt x="393" y="224"/>
                  </a:cubicBezTo>
                  <a:cubicBezTo>
                    <a:pt x="383" y="234"/>
                    <a:pt x="367" y="235"/>
                    <a:pt x="355" y="228"/>
                  </a:cubicBezTo>
                  <a:cubicBezTo>
                    <a:pt x="343" y="221"/>
                    <a:pt x="336" y="206"/>
                    <a:pt x="340" y="193"/>
                  </a:cubicBezTo>
                  <a:cubicBezTo>
                    <a:pt x="340" y="191"/>
                    <a:pt x="351" y="141"/>
                    <a:pt x="308" y="102"/>
                  </a:cubicBezTo>
                  <a:cubicBezTo>
                    <a:pt x="278" y="75"/>
                    <a:pt x="219" y="70"/>
                    <a:pt x="168" y="90"/>
                  </a:cubicBezTo>
                  <a:cubicBezTo>
                    <a:pt x="141" y="101"/>
                    <a:pt x="77" y="137"/>
                    <a:pt x="71" y="226"/>
                  </a:cubicBezTo>
                  <a:cubicBezTo>
                    <a:pt x="66" y="310"/>
                    <a:pt x="97" y="395"/>
                    <a:pt x="152" y="446"/>
                  </a:cubicBezTo>
                  <a:cubicBezTo>
                    <a:pt x="187" y="479"/>
                    <a:pt x="227" y="494"/>
                    <a:pt x="265" y="490"/>
                  </a:cubicBezTo>
                  <a:cubicBezTo>
                    <a:pt x="313" y="484"/>
                    <a:pt x="327" y="448"/>
                    <a:pt x="330" y="427"/>
                  </a:cubicBezTo>
                  <a:cubicBezTo>
                    <a:pt x="337" y="391"/>
                    <a:pt x="322" y="353"/>
                    <a:pt x="298" y="340"/>
                  </a:cubicBezTo>
                  <a:cubicBezTo>
                    <a:pt x="280" y="331"/>
                    <a:pt x="265" y="329"/>
                    <a:pt x="253" y="333"/>
                  </a:cubicBezTo>
                  <a:cubicBezTo>
                    <a:pt x="238" y="338"/>
                    <a:pt x="230" y="354"/>
                    <a:pt x="230" y="354"/>
                  </a:cubicBezTo>
                  <a:cubicBezTo>
                    <a:pt x="223" y="370"/>
                    <a:pt x="204" y="378"/>
                    <a:pt x="188" y="371"/>
                  </a:cubicBezTo>
                  <a:cubicBezTo>
                    <a:pt x="171" y="364"/>
                    <a:pt x="164" y="345"/>
                    <a:pt x="171" y="328"/>
                  </a:cubicBezTo>
                  <a:cubicBezTo>
                    <a:pt x="172" y="324"/>
                    <a:pt x="189" y="287"/>
                    <a:pt x="230" y="272"/>
                  </a:cubicBezTo>
                  <a:cubicBezTo>
                    <a:pt x="260" y="261"/>
                    <a:pt x="292" y="265"/>
                    <a:pt x="327" y="283"/>
                  </a:cubicBezTo>
                  <a:cubicBezTo>
                    <a:pt x="377" y="308"/>
                    <a:pt x="405" y="374"/>
                    <a:pt x="394" y="438"/>
                  </a:cubicBezTo>
                  <a:cubicBezTo>
                    <a:pt x="383" y="502"/>
                    <a:pt x="336" y="546"/>
                    <a:pt x="273" y="554"/>
                  </a:cubicBezTo>
                  <a:cubicBezTo>
                    <a:pt x="265" y="555"/>
                    <a:pt x="258" y="555"/>
                    <a:pt x="251" y="555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28E87E16-920D-4FBE-BCD0-E6A3FB9C1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2861" y="3714863"/>
              <a:ext cx="922846" cy="553946"/>
            </a:xfrm>
            <a:custGeom>
              <a:avLst/>
              <a:gdLst>
                <a:gd name="T0" fmla="*/ 67 w 500"/>
                <a:gd name="T1" fmla="*/ 300 h 300"/>
                <a:gd name="T2" fmla="*/ 35 w 500"/>
                <a:gd name="T3" fmla="*/ 276 h 300"/>
                <a:gd name="T4" fmla="*/ 43 w 500"/>
                <a:gd name="T5" fmla="*/ 69 h 300"/>
                <a:gd name="T6" fmla="*/ 111 w 500"/>
                <a:gd name="T7" fmla="*/ 17 h 300"/>
                <a:gd name="T8" fmla="*/ 245 w 500"/>
                <a:gd name="T9" fmla="*/ 48 h 300"/>
                <a:gd name="T10" fmla="*/ 270 w 500"/>
                <a:gd name="T11" fmla="*/ 86 h 300"/>
                <a:gd name="T12" fmla="*/ 382 w 500"/>
                <a:gd name="T13" fmla="*/ 56 h 300"/>
                <a:gd name="T14" fmla="*/ 491 w 500"/>
                <a:gd name="T15" fmla="*/ 165 h 300"/>
                <a:gd name="T16" fmla="*/ 441 w 500"/>
                <a:gd name="T17" fmla="*/ 287 h 300"/>
                <a:gd name="T18" fmla="*/ 397 w 500"/>
                <a:gd name="T19" fmla="*/ 275 h 300"/>
                <a:gd name="T20" fmla="*/ 409 w 500"/>
                <a:gd name="T21" fmla="*/ 231 h 300"/>
                <a:gd name="T22" fmla="*/ 427 w 500"/>
                <a:gd name="T23" fmla="*/ 177 h 300"/>
                <a:gd name="T24" fmla="*/ 371 w 500"/>
                <a:gd name="T25" fmla="*/ 120 h 300"/>
                <a:gd name="T26" fmla="*/ 277 w 500"/>
                <a:gd name="T27" fmla="*/ 182 h 300"/>
                <a:gd name="T28" fmla="*/ 236 w 500"/>
                <a:gd name="T29" fmla="*/ 202 h 300"/>
                <a:gd name="T30" fmla="*/ 216 w 500"/>
                <a:gd name="T31" fmla="*/ 161 h 300"/>
                <a:gd name="T32" fmla="*/ 198 w 500"/>
                <a:gd name="T33" fmla="*/ 93 h 300"/>
                <a:gd name="T34" fmla="*/ 127 w 500"/>
                <a:gd name="T35" fmla="*/ 80 h 300"/>
                <a:gd name="T36" fmla="*/ 99 w 500"/>
                <a:gd name="T37" fmla="*/ 101 h 300"/>
                <a:gd name="T38" fmla="*/ 98 w 500"/>
                <a:gd name="T39" fmla="*/ 259 h 300"/>
                <a:gd name="T40" fmla="*/ 75 w 500"/>
                <a:gd name="T41" fmla="*/ 299 h 300"/>
                <a:gd name="T42" fmla="*/ 67 w 500"/>
                <a:gd name="T4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0" h="300">
                  <a:moveTo>
                    <a:pt x="67" y="300"/>
                  </a:moveTo>
                  <a:cubicBezTo>
                    <a:pt x="52" y="300"/>
                    <a:pt x="39" y="291"/>
                    <a:pt x="35" y="276"/>
                  </a:cubicBezTo>
                  <a:cubicBezTo>
                    <a:pt x="32" y="263"/>
                    <a:pt x="0" y="142"/>
                    <a:pt x="43" y="69"/>
                  </a:cubicBezTo>
                  <a:cubicBezTo>
                    <a:pt x="59" y="42"/>
                    <a:pt x="82" y="25"/>
                    <a:pt x="111" y="17"/>
                  </a:cubicBezTo>
                  <a:cubicBezTo>
                    <a:pt x="181" y="0"/>
                    <a:pt x="223" y="24"/>
                    <a:pt x="245" y="48"/>
                  </a:cubicBezTo>
                  <a:cubicBezTo>
                    <a:pt x="256" y="59"/>
                    <a:pt x="264" y="72"/>
                    <a:pt x="270" y="86"/>
                  </a:cubicBezTo>
                  <a:cubicBezTo>
                    <a:pt x="297" y="64"/>
                    <a:pt x="334" y="49"/>
                    <a:pt x="382" y="56"/>
                  </a:cubicBezTo>
                  <a:cubicBezTo>
                    <a:pt x="439" y="66"/>
                    <a:pt x="481" y="107"/>
                    <a:pt x="491" y="165"/>
                  </a:cubicBezTo>
                  <a:cubicBezTo>
                    <a:pt x="500" y="216"/>
                    <a:pt x="480" y="265"/>
                    <a:pt x="441" y="287"/>
                  </a:cubicBezTo>
                  <a:cubicBezTo>
                    <a:pt x="426" y="296"/>
                    <a:pt x="406" y="291"/>
                    <a:pt x="397" y="275"/>
                  </a:cubicBezTo>
                  <a:cubicBezTo>
                    <a:pt x="388" y="259"/>
                    <a:pt x="394" y="240"/>
                    <a:pt x="409" y="231"/>
                  </a:cubicBezTo>
                  <a:cubicBezTo>
                    <a:pt x="424" y="223"/>
                    <a:pt x="432" y="200"/>
                    <a:pt x="427" y="177"/>
                  </a:cubicBezTo>
                  <a:cubicBezTo>
                    <a:pt x="425" y="165"/>
                    <a:pt x="415" y="127"/>
                    <a:pt x="371" y="120"/>
                  </a:cubicBezTo>
                  <a:cubicBezTo>
                    <a:pt x="307" y="110"/>
                    <a:pt x="280" y="175"/>
                    <a:pt x="277" y="182"/>
                  </a:cubicBezTo>
                  <a:cubicBezTo>
                    <a:pt x="271" y="199"/>
                    <a:pt x="253" y="207"/>
                    <a:pt x="236" y="202"/>
                  </a:cubicBezTo>
                  <a:cubicBezTo>
                    <a:pt x="220" y="196"/>
                    <a:pt x="211" y="178"/>
                    <a:pt x="216" y="161"/>
                  </a:cubicBezTo>
                  <a:cubicBezTo>
                    <a:pt x="220" y="148"/>
                    <a:pt x="218" y="113"/>
                    <a:pt x="198" y="93"/>
                  </a:cubicBezTo>
                  <a:cubicBezTo>
                    <a:pt x="183" y="77"/>
                    <a:pt x="159" y="72"/>
                    <a:pt x="127" y="80"/>
                  </a:cubicBezTo>
                  <a:cubicBezTo>
                    <a:pt x="115" y="83"/>
                    <a:pt x="106" y="90"/>
                    <a:pt x="99" y="101"/>
                  </a:cubicBezTo>
                  <a:cubicBezTo>
                    <a:pt x="75" y="144"/>
                    <a:pt x="90" y="232"/>
                    <a:pt x="98" y="259"/>
                  </a:cubicBezTo>
                  <a:cubicBezTo>
                    <a:pt x="103" y="277"/>
                    <a:pt x="92" y="295"/>
                    <a:pt x="75" y="299"/>
                  </a:cubicBezTo>
                  <a:cubicBezTo>
                    <a:pt x="72" y="300"/>
                    <a:pt x="69" y="300"/>
                    <a:pt x="67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1E640C68-D021-4498-92C8-77DA29694E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37114" y="3163304"/>
              <a:ext cx="407103" cy="553946"/>
            </a:xfrm>
            <a:custGeom>
              <a:avLst/>
              <a:gdLst>
                <a:gd name="T0" fmla="*/ 33 w 220"/>
                <a:gd name="T1" fmla="*/ 300 h 300"/>
                <a:gd name="T2" fmla="*/ 1 w 220"/>
                <a:gd name="T3" fmla="*/ 268 h 300"/>
                <a:gd name="T4" fmla="*/ 42 w 220"/>
                <a:gd name="T5" fmla="*/ 26 h 300"/>
                <a:gd name="T6" fmla="*/ 110 w 220"/>
                <a:gd name="T7" fmla="*/ 0 h 300"/>
                <a:gd name="T8" fmla="*/ 220 w 220"/>
                <a:gd name="T9" fmla="*/ 108 h 300"/>
                <a:gd name="T10" fmla="*/ 187 w 220"/>
                <a:gd name="T11" fmla="*/ 140 h 300"/>
                <a:gd name="T12" fmla="*/ 155 w 220"/>
                <a:gd name="T13" fmla="*/ 108 h 300"/>
                <a:gd name="T14" fmla="*/ 110 w 220"/>
                <a:gd name="T15" fmla="*/ 65 h 300"/>
                <a:gd name="T16" fmla="*/ 88 w 220"/>
                <a:gd name="T17" fmla="*/ 72 h 300"/>
                <a:gd name="T18" fmla="*/ 66 w 220"/>
                <a:gd name="T19" fmla="*/ 268 h 300"/>
                <a:gd name="T20" fmla="*/ 33 w 220"/>
                <a:gd name="T21" fmla="*/ 300 h 300"/>
                <a:gd name="T22" fmla="*/ 33 w 220"/>
                <a:gd name="T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300">
                  <a:moveTo>
                    <a:pt x="33" y="300"/>
                  </a:moveTo>
                  <a:cubicBezTo>
                    <a:pt x="16" y="300"/>
                    <a:pt x="1" y="286"/>
                    <a:pt x="1" y="268"/>
                  </a:cubicBezTo>
                  <a:cubicBezTo>
                    <a:pt x="0" y="152"/>
                    <a:pt x="0" y="69"/>
                    <a:pt x="42" y="26"/>
                  </a:cubicBezTo>
                  <a:cubicBezTo>
                    <a:pt x="59" y="9"/>
                    <a:pt x="82" y="0"/>
                    <a:pt x="110" y="0"/>
                  </a:cubicBezTo>
                  <a:cubicBezTo>
                    <a:pt x="191" y="0"/>
                    <a:pt x="220" y="64"/>
                    <a:pt x="220" y="108"/>
                  </a:cubicBezTo>
                  <a:cubicBezTo>
                    <a:pt x="220" y="126"/>
                    <a:pt x="205" y="140"/>
                    <a:pt x="187" y="140"/>
                  </a:cubicBezTo>
                  <a:cubicBezTo>
                    <a:pt x="170" y="140"/>
                    <a:pt x="155" y="126"/>
                    <a:pt x="155" y="108"/>
                  </a:cubicBezTo>
                  <a:cubicBezTo>
                    <a:pt x="155" y="95"/>
                    <a:pt x="150" y="65"/>
                    <a:pt x="110" y="65"/>
                  </a:cubicBezTo>
                  <a:cubicBezTo>
                    <a:pt x="97" y="65"/>
                    <a:pt x="91" y="69"/>
                    <a:pt x="88" y="72"/>
                  </a:cubicBezTo>
                  <a:cubicBezTo>
                    <a:pt x="65" y="95"/>
                    <a:pt x="65" y="179"/>
                    <a:pt x="66" y="268"/>
                  </a:cubicBezTo>
                  <a:cubicBezTo>
                    <a:pt x="66" y="286"/>
                    <a:pt x="51" y="300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577B6E5F-BD56-486A-9258-6A32E18318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4197" y="4552946"/>
              <a:ext cx="508580" cy="616027"/>
            </a:xfrm>
            <a:custGeom>
              <a:avLst/>
              <a:gdLst>
                <a:gd name="T0" fmla="*/ 35 w 275"/>
                <a:gd name="T1" fmla="*/ 334 h 334"/>
                <a:gd name="T2" fmla="*/ 30 w 275"/>
                <a:gd name="T3" fmla="*/ 334 h 334"/>
                <a:gd name="T4" fmla="*/ 3 w 275"/>
                <a:gd name="T5" fmla="*/ 297 h 334"/>
                <a:gd name="T6" fmla="*/ 220 w 275"/>
                <a:gd name="T7" fmla="*/ 9 h 334"/>
                <a:gd name="T8" fmla="*/ 265 w 275"/>
                <a:gd name="T9" fmla="*/ 19 h 334"/>
                <a:gd name="T10" fmla="*/ 255 w 275"/>
                <a:gd name="T11" fmla="*/ 64 h 334"/>
                <a:gd name="T12" fmla="*/ 67 w 275"/>
                <a:gd name="T13" fmla="*/ 307 h 334"/>
                <a:gd name="T14" fmla="*/ 35 w 275"/>
                <a:gd name="T1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34">
                  <a:moveTo>
                    <a:pt x="35" y="334"/>
                  </a:moveTo>
                  <a:cubicBezTo>
                    <a:pt x="34" y="334"/>
                    <a:pt x="32" y="334"/>
                    <a:pt x="30" y="334"/>
                  </a:cubicBezTo>
                  <a:cubicBezTo>
                    <a:pt x="12" y="331"/>
                    <a:pt x="0" y="314"/>
                    <a:pt x="3" y="297"/>
                  </a:cubicBezTo>
                  <a:cubicBezTo>
                    <a:pt x="4" y="290"/>
                    <a:pt x="33" y="130"/>
                    <a:pt x="220" y="9"/>
                  </a:cubicBezTo>
                  <a:cubicBezTo>
                    <a:pt x="236" y="0"/>
                    <a:pt x="256" y="4"/>
                    <a:pt x="265" y="19"/>
                  </a:cubicBezTo>
                  <a:cubicBezTo>
                    <a:pt x="275" y="34"/>
                    <a:pt x="271" y="54"/>
                    <a:pt x="255" y="64"/>
                  </a:cubicBezTo>
                  <a:cubicBezTo>
                    <a:pt x="92" y="169"/>
                    <a:pt x="67" y="306"/>
                    <a:pt x="67" y="307"/>
                  </a:cubicBezTo>
                  <a:cubicBezTo>
                    <a:pt x="65" y="323"/>
                    <a:pt x="51" y="334"/>
                    <a:pt x="35" y="334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30FF6B52-05D7-471D-8AC6-D67CC95D02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62064" y="4552946"/>
              <a:ext cx="450082" cy="445306"/>
            </a:xfrm>
            <a:custGeom>
              <a:avLst/>
              <a:gdLst>
                <a:gd name="T0" fmla="*/ 207 w 244"/>
                <a:gd name="T1" fmla="*/ 242 h 242"/>
                <a:gd name="T2" fmla="*/ 177 w 244"/>
                <a:gd name="T3" fmla="*/ 222 h 242"/>
                <a:gd name="T4" fmla="*/ 24 w 244"/>
                <a:gd name="T5" fmla="*/ 66 h 242"/>
                <a:gd name="T6" fmla="*/ 7 w 244"/>
                <a:gd name="T7" fmla="*/ 24 h 242"/>
                <a:gd name="T8" fmla="*/ 50 w 244"/>
                <a:gd name="T9" fmla="*/ 7 h 242"/>
                <a:gd name="T10" fmla="*/ 237 w 244"/>
                <a:gd name="T11" fmla="*/ 197 h 242"/>
                <a:gd name="T12" fmla="*/ 219 w 244"/>
                <a:gd name="T13" fmla="*/ 239 h 242"/>
                <a:gd name="T14" fmla="*/ 207 w 244"/>
                <a:gd name="T1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42">
                  <a:moveTo>
                    <a:pt x="207" y="242"/>
                  </a:moveTo>
                  <a:cubicBezTo>
                    <a:pt x="194" y="242"/>
                    <a:pt x="182" y="234"/>
                    <a:pt x="177" y="222"/>
                  </a:cubicBezTo>
                  <a:cubicBezTo>
                    <a:pt x="176" y="220"/>
                    <a:pt x="131" y="113"/>
                    <a:pt x="24" y="66"/>
                  </a:cubicBezTo>
                  <a:cubicBezTo>
                    <a:pt x="8" y="59"/>
                    <a:pt x="0" y="40"/>
                    <a:pt x="7" y="24"/>
                  </a:cubicBezTo>
                  <a:cubicBezTo>
                    <a:pt x="14" y="7"/>
                    <a:pt x="33" y="0"/>
                    <a:pt x="50" y="7"/>
                  </a:cubicBezTo>
                  <a:cubicBezTo>
                    <a:pt x="182" y="64"/>
                    <a:pt x="235" y="192"/>
                    <a:pt x="237" y="197"/>
                  </a:cubicBezTo>
                  <a:cubicBezTo>
                    <a:pt x="244" y="214"/>
                    <a:pt x="236" y="233"/>
                    <a:pt x="219" y="239"/>
                  </a:cubicBezTo>
                  <a:cubicBezTo>
                    <a:pt x="215" y="241"/>
                    <a:pt x="211" y="242"/>
                    <a:pt x="207" y="242"/>
                  </a:cubicBezTo>
                  <a:close/>
                </a:path>
              </a:pathLst>
            </a:cu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5D77596A-DF90-49FF-A234-AABB6E2622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6334" y="4689045"/>
              <a:ext cx="174302" cy="383226"/>
            </a:xfrm>
            <a:custGeom>
              <a:avLst/>
              <a:gdLst>
                <a:gd name="T0" fmla="*/ 20 w 94"/>
                <a:gd name="T1" fmla="*/ 208 h 208"/>
                <a:gd name="T2" fmla="*/ 20 w 94"/>
                <a:gd name="T3" fmla="*/ 208 h 208"/>
                <a:gd name="T4" fmla="*/ 0 w 94"/>
                <a:gd name="T5" fmla="*/ 188 h 208"/>
                <a:gd name="T6" fmla="*/ 54 w 94"/>
                <a:gd name="T7" fmla="*/ 11 h 208"/>
                <a:gd name="T8" fmla="*/ 83 w 94"/>
                <a:gd name="T9" fmla="*/ 6 h 208"/>
                <a:gd name="T10" fmla="*/ 87 w 94"/>
                <a:gd name="T11" fmla="*/ 34 h 208"/>
                <a:gd name="T12" fmla="*/ 41 w 94"/>
                <a:gd name="T13" fmla="*/ 188 h 208"/>
                <a:gd name="T14" fmla="*/ 20 w 94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8">
                  <a:moveTo>
                    <a:pt x="20" y="208"/>
                  </a:moveTo>
                  <a:cubicBezTo>
                    <a:pt x="20" y="208"/>
                    <a:pt x="20" y="208"/>
                    <a:pt x="20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184"/>
                    <a:pt x="1" y="87"/>
                    <a:pt x="54" y="11"/>
                  </a:cubicBezTo>
                  <a:cubicBezTo>
                    <a:pt x="61" y="2"/>
                    <a:pt x="73" y="0"/>
                    <a:pt x="83" y="6"/>
                  </a:cubicBezTo>
                  <a:cubicBezTo>
                    <a:pt x="92" y="13"/>
                    <a:pt x="94" y="25"/>
                    <a:pt x="87" y="34"/>
                  </a:cubicBezTo>
                  <a:cubicBezTo>
                    <a:pt x="41" y="99"/>
                    <a:pt x="41" y="187"/>
                    <a:pt x="41" y="188"/>
                  </a:cubicBezTo>
                  <a:cubicBezTo>
                    <a:pt x="41" y="199"/>
                    <a:pt x="32" y="208"/>
                    <a:pt x="20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32D5A0E0-FCC0-46CA-8FEA-4BAF9776CA6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368438" y="4541007"/>
              <a:ext cx="228026" cy="226832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3" y="28"/>
                    <a:pt x="123" y="61"/>
                  </a:cubicBezTo>
                  <a:cubicBezTo>
                    <a:pt x="123" y="95"/>
                    <a:pt x="95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2209D27B-D1D2-4A02-9873-CCE036E388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8390" y="4689045"/>
              <a:ext cx="171914" cy="383226"/>
            </a:xfrm>
            <a:custGeom>
              <a:avLst/>
              <a:gdLst>
                <a:gd name="T0" fmla="*/ 73 w 93"/>
                <a:gd name="T1" fmla="*/ 208 h 208"/>
                <a:gd name="T2" fmla="*/ 53 w 93"/>
                <a:gd name="T3" fmla="*/ 188 h 208"/>
                <a:gd name="T4" fmla="*/ 53 w 93"/>
                <a:gd name="T5" fmla="*/ 188 h 208"/>
                <a:gd name="T6" fmla="*/ 6 w 93"/>
                <a:gd name="T7" fmla="*/ 34 h 208"/>
                <a:gd name="T8" fmla="*/ 11 w 93"/>
                <a:gd name="T9" fmla="*/ 6 h 208"/>
                <a:gd name="T10" fmla="*/ 39 w 93"/>
                <a:gd name="T11" fmla="*/ 11 h 208"/>
                <a:gd name="T12" fmla="*/ 93 w 93"/>
                <a:gd name="T13" fmla="*/ 188 h 208"/>
                <a:gd name="T14" fmla="*/ 73 w 93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8">
                  <a:moveTo>
                    <a:pt x="73" y="208"/>
                  </a:moveTo>
                  <a:cubicBezTo>
                    <a:pt x="62" y="208"/>
                    <a:pt x="53" y="199"/>
                    <a:pt x="53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3" y="187"/>
                    <a:pt x="52" y="99"/>
                    <a:pt x="6" y="34"/>
                  </a:cubicBezTo>
                  <a:cubicBezTo>
                    <a:pt x="0" y="25"/>
                    <a:pt x="2" y="13"/>
                    <a:pt x="11" y="6"/>
                  </a:cubicBezTo>
                  <a:cubicBezTo>
                    <a:pt x="20" y="0"/>
                    <a:pt x="33" y="2"/>
                    <a:pt x="39" y="11"/>
                  </a:cubicBezTo>
                  <a:cubicBezTo>
                    <a:pt x="93" y="87"/>
                    <a:pt x="93" y="184"/>
                    <a:pt x="93" y="188"/>
                  </a:cubicBezTo>
                  <a:cubicBezTo>
                    <a:pt x="93" y="199"/>
                    <a:pt x="84" y="208"/>
                    <a:pt x="73" y="208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CA761900-3ED8-455A-8A7B-AEEBF7DD621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725399" y="4541007"/>
              <a:ext cx="226831" cy="226832"/>
            </a:xfrm>
            <a:custGeom>
              <a:avLst/>
              <a:gdLst>
                <a:gd name="T0" fmla="*/ 62 w 123"/>
                <a:gd name="T1" fmla="*/ 123 h 123"/>
                <a:gd name="T2" fmla="*/ 0 w 123"/>
                <a:gd name="T3" fmla="*/ 61 h 123"/>
                <a:gd name="T4" fmla="*/ 62 w 123"/>
                <a:gd name="T5" fmla="*/ 0 h 123"/>
                <a:gd name="T6" fmla="*/ 123 w 123"/>
                <a:gd name="T7" fmla="*/ 61 h 123"/>
                <a:gd name="T8" fmla="*/ 62 w 123"/>
                <a:gd name="T9" fmla="*/ 123 h 123"/>
                <a:gd name="T10" fmla="*/ 62 w 123"/>
                <a:gd name="T11" fmla="*/ 40 h 123"/>
                <a:gd name="T12" fmla="*/ 41 w 123"/>
                <a:gd name="T13" fmla="*/ 61 h 123"/>
                <a:gd name="T14" fmla="*/ 62 w 123"/>
                <a:gd name="T15" fmla="*/ 83 h 123"/>
                <a:gd name="T16" fmla="*/ 83 w 123"/>
                <a:gd name="T17" fmla="*/ 61 h 123"/>
                <a:gd name="T18" fmla="*/ 62 w 123"/>
                <a:gd name="T19" fmla="*/ 4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62" y="123"/>
                  </a:moveTo>
                  <a:cubicBezTo>
                    <a:pt x="28" y="123"/>
                    <a:pt x="0" y="95"/>
                    <a:pt x="0" y="61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1"/>
                  </a:cubicBezTo>
                  <a:cubicBezTo>
                    <a:pt x="123" y="95"/>
                    <a:pt x="96" y="123"/>
                    <a:pt x="62" y="123"/>
                  </a:cubicBezTo>
                  <a:close/>
                  <a:moveTo>
                    <a:pt x="62" y="40"/>
                  </a:moveTo>
                  <a:cubicBezTo>
                    <a:pt x="50" y="40"/>
                    <a:pt x="41" y="50"/>
                    <a:pt x="41" y="61"/>
                  </a:cubicBezTo>
                  <a:cubicBezTo>
                    <a:pt x="41" y="73"/>
                    <a:pt x="50" y="83"/>
                    <a:pt x="62" y="83"/>
                  </a:cubicBezTo>
                  <a:cubicBezTo>
                    <a:pt x="73" y="83"/>
                    <a:pt x="83" y="73"/>
                    <a:pt x="83" y="61"/>
                  </a:cubicBezTo>
                  <a:cubicBezTo>
                    <a:pt x="83" y="50"/>
                    <a:pt x="73" y="40"/>
                    <a:pt x="62" y="40"/>
                  </a:cubicBezTo>
                  <a:close/>
                </a:path>
              </a:pathLst>
            </a:custGeom>
            <a:solidFill>
              <a:srgbClr val="FED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592E134E-BC9C-4E27-B01B-FBED168947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5345" y="2084064"/>
              <a:ext cx="1430232" cy="2403221"/>
            </a:xfrm>
            <a:custGeom>
              <a:avLst/>
              <a:gdLst>
                <a:gd name="T0" fmla="*/ 632 w 774"/>
                <a:gd name="T1" fmla="*/ 631 h 1303"/>
                <a:gd name="T2" fmla="*/ 717 w 774"/>
                <a:gd name="T3" fmla="*/ 497 h 1303"/>
                <a:gd name="T4" fmla="*/ 513 w 774"/>
                <a:gd name="T5" fmla="*/ 334 h 1303"/>
                <a:gd name="T6" fmla="*/ 385 w 774"/>
                <a:gd name="T7" fmla="*/ 457 h 1303"/>
                <a:gd name="T8" fmla="*/ 499 w 774"/>
                <a:gd name="T9" fmla="*/ 276 h 1303"/>
                <a:gd name="T10" fmla="*/ 472 w 774"/>
                <a:gd name="T11" fmla="*/ 138 h 1303"/>
                <a:gd name="T12" fmla="*/ 292 w 774"/>
                <a:gd name="T13" fmla="*/ 159 h 1303"/>
                <a:gd name="T14" fmla="*/ 246 w 774"/>
                <a:gd name="T15" fmla="*/ 33 h 1303"/>
                <a:gd name="T16" fmla="*/ 5 w 774"/>
                <a:gd name="T17" fmla="*/ 159 h 1303"/>
                <a:gd name="T18" fmla="*/ 201 w 774"/>
                <a:gd name="T19" fmla="*/ 425 h 1303"/>
                <a:gd name="T20" fmla="*/ 235 w 774"/>
                <a:gd name="T21" fmla="*/ 271 h 1303"/>
                <a:gd name="T22" fmla="*/ 164 w 774"/>
                <a:gd name="T23" fmla="*/ 286 h 1303"/>
                <a:gd name="T24" fmla="*/ 109 w 774"/>
                <a:gd name="T25" fmla="*/ 262 h 1303"/>
                <a:gd name="T26" fmla="*/ 262 w 774"/>
                <a:gd name="T27" fmla="*/ 218 h 1303"/>
                <a:gd name="T28" fmla="*/ 208 w 774"/>
                <a:gd name="T29" fmla="*/ 485 h 1303"/>
                <a:gd name="T30" fmla="*/ 45 w 774"/>
                <a:gd name="T31" fmla="*/ 425 h 1303"/>
                <a:gd name="T32" fmla="*/ 5 w 774"/>
                <a:gd name="T33" fmla="*/ 598 h 1303"/>
                <a:gd name="T34" fmla="*/ 158 w 774"/>
                <a:gd name="T35" fmla="*/ 693 h 1303"/>
                <a:gd name="T36" fmla="*/ 98 w 774"/>
                <a:gd name="T37" fmla="*/ 693 h 1303"/>
                <a:gd name="T38" fmla="*/ 27 w 774"/>
                <a:gd name="T39" fmla="*/ 655 h 1303"/>
                <a:gd name="T40" fmla="*/ 5 w 774"/>
                <a:gd name="T41" fmla="*/ 920 h 1303"/>
                <a:gd name="T42" fmla="*/ 172 w 774"/>
                <a:gd name="T43" fmla="*/ 934 h 1303"/>
                <a:gd name="T44" fmla="*/ 310 w 774"/>
                <a:gd name="T45" fmla="*/ 943 h 1303"/>
                <a:gd name="T46" fmla="*/ 369 w 774"/>
                <a:gd name="T47" fmla="*/ 1169 h 1303"/>
                <a:gd name="T48" fmla="*/ 340 w 774"/>
                <a:gd name="T49" fmla="*/ 1117 h 1303"/>
                <a:gd name="T50" fmla="*/ 301 w 774"/>
                <a:gd name="T51" fmla="*/ 1002 h 1303"/>
                <a:gd name="T52" fmla="*/ 166 w 774"/>
                <a:gd name="T53" fmla="*/ 1083 h 1303"/>
                <a:gd name="T54" fmla="*/ 129 w 774"/>
                <a:gd name="T55" fmla="*/ 975 h 1303"/>
                <a:gd name="T56" fmla="*/ 26 w 774"/>
                <a:gd name="T57" fmla="*/ 984 h 1303"/>
                <a:gd name="T58" fmla="*/ 65 w 774"/>
                <a:gd name="T59" fmla="*/ 1225 h 1303"/>
                <a:gd name="T60" fmla="*/ 341 w 774"/>
                <a:gd name="T61" fmla="*/ 1256 h 1303"/>
                <a:gd name="T62" fmla="*/ 574 w 774"/>
                <a:gd name="T63" fmla="*/ 1215 h 1303"/>
                <a:gd name="T64" fmla="*/ 588 w 774"/>
                <a:gd name="T65" fmla="*/ 892 h 1303"/>
                <a:gd name="T66" fmla="*/ 453 w 774"/>
                <a:gd name="T67" fmla="*/ 847 h 1303"/>
                <a:gd name="T68" fmla="*/ 422 w 774"/>
                <a:gd name="T69" fmla="*/ 703 h 1303"/>
                <a:gd name="T70" fmla="*/ 271 w 774"/>
                <a:gd name="T71" fmla="*/ 775 h 1303"/>
                <a:gd name="T72" fmla="*/ 211 w 774"/>
                <a:gd name="T73" fmla="*/ 774 h 1303"/>
                <a:gd name="T74" fmla="*/ 468 w 774"/>
                <a:gd name="T75" fmla="*/ 664 h 1303"/>
                <a:gd name="T76" fmla="*/ 625 w 774"/>
                <a:gd name="T77" fmla="*/ 845 h 1303"/>
                <a:gd name="T78" fmla="*/ 774 w 774"/>
                <a:gd name="T79" fmla="*/ 808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4" h="1303">
                  <a:moveTo>
                    <a:pt x="657" y="655"/>
                  </a:moveTo>
                  <a:cubicBezTo>
                    <a:pt x="644" y="653"/>
                    <a:pt x="635" y="643"/>
                    <a:pt x="632" y="631"/>
                  </a:cubicBezTo>
                  <a:cubicBezTo>
                    <a:pt x="630" y="619"/>
                    <a:pt x="635" y="607"/>
                    <a:pt x="645" y="600"/>
                  </a:cubicBezTo>
                  <a:cubicBezTo>
                    <a:pt x="646" y="600"/>
                    <a:pt x="704" y="560"/>
                    <a:pt x="717" y="497"/>
                  </a:cubicBezTo>
                  <a:cubicBezTo>
                    <a:pt x="724" y="460"/>
                    <a:pt x="714" y="421"/>
                    <a:pt x="687" y="382"/>
                  </a:cubicBezTo>
                  <a:cubicBezTo>
                    <a:pt x="658" y="340"/>
                    <a:pt x="580" y="318"/>
                    <a:pt x="513" y="334"/>
                  </a:cubicBezTo>
                  <a:cubicBezTo>
                    <a:pt x="482" y="342"/>
                    <a:pt x="427" y="365"/>
                    <a:pt x="418" y="431"/>
                  </a:cubicBezTo>
                  <a:cubicBezTo>
                    <a:pt x="416" y="448"/>
                    <a:pt x="401" y="459"/>
                    <a:pt x="385" y="457"/>
                  </a:cubicBezTo>
                  <a:cubicBezTo>
                    <a:pt x="368" y="455"/>
                    <a:pt x="357" y="440"/>
                    <a:pt x="359" y="424"/>
                  </a:cubicBezTo>
                  <a:cubicBezTo>
                    <a:pt x="368" y="349"/>
                    <a:pt x="419" y="295"/>
                    <a:pt x="499" y="276"/>
                  </a:cubicBezTo>
                  <a:cubicBezTo>
                    <a:pt x="512" y="273"/>
                    <a:pt x="525" y="271"/>
                    <a:pt x="538" y="270"/>
                  </a:cubicBezTo>
                  <a:cubicBezTo>
                    <a:pt x="537" y="209"/>
                    <a:pt x="505" y="156"/>
                    <a:pt x="472" y="138"/>
                  </a:cubicBezTo>
                  <a:cubicBezTo>
                    <a:pt x="395" y="97"/>
                    <a:pt x="330" y="153"/>
                    <a:pt x="327" y="156"/>
                  </a:cubicBezTo>
                  <a:cubicBezTo>
                    <a:pt x="318" y="164"/>
                    <a:pt x="303" y="166"/>
                    <a:pt x="292" y="159"/>
                  </a:cubicBezTo>
                  <a:cubicBezTo>
                    <a:pt x="281" y="152"/>
                    <a:pt x="275" y="139"/>
                    <a:pt x="278" y="126"/>
                  </a:cubicBezTo>
                  <a:cubicBezTo>
                    <a:pt x="279" y="124"/>
                    <a:pt x="289" y="73"/>
                    <a:pt x="246" y="33"/>
                  </a:cubicBezTo>
                  <a:cubicBezTo>
                    <a:pt x="215" y="5"/>
                    <a:pt x="155" y="0"/>
                    <a:pt x="103" y="21"/>
                  </a:cubicBezTo>
                  <a:cubicBezTo>
                    <a:pt x="45" y="45"/>
                    <a:pt x="9" y="95"/>
                    <a:pt x="5" y="159"/>
                  </a:cubicBezTo>
                  <a:cubicBezTo>
                    <a:pt x="0" y="245"/>
                    <a:pt x="30" y="328"/>
                    <a:pt x="86" y="381"/>
                  </a:cubicBezTo>
                  <a:cubicBezTo>
                    <a:pt x="122" y="414"/>
                    <a:pt x="162" y="430"/>
                    <a:pt x="201" y="425"/>
                  </a:cubicBezTo>
                  <a:cubicBezTo>
                    <a:pt x="251" y="419"/>
                    <a:pt x="265" y="382"/>
                    <a:pt x="269" y="360"/>
                  </a:cubicBezTo>
                  <a:cubicBezTo>
                    <a:pt x="275" y="323"/>
                    <a:pt x="260" y="284"/>
                    <a:pt x="235" y="271"/>
                  </a:cubicBezTo>
                  <a:cubicBezTo>
                    <a:pt x="216" y="262"/>
                    <a:pt x="200" y="259"/>
                    <a:pt x="188" y="264"/>
                  </a:cubicBezTo>
                  <a:cubicBezTo>
                    <a:pt x="172" y="269"/>
                    <a:pt x="164" y="285"/>
                    <a:pt x="164" y="286"/>
                  </a:cubicBezTo>
                  <a:cubicBezTo>
                    <a:pt x="158" y="301"/>
                    <a:pt x="140" y="308"/>
                    <a:pt x="125" y="302"/>
                  </a:cubicBezTo>
                  <a:cubicBezTo>
                    <a:pt x="110" y="295"/>
                    <a:pt x="102" y="278"/>
                    <a:pt x="109" y="262"/>
                  </a:cubicBezTo>
                  <a:cubicBezTo>
                    <a:pt x="111" y="258"/>
                    <a:pt x="127" y="222"/>
                    <a:pt x="167" y="207"/>
                  </a:cubicBezTo>
                  <a:cubicBezTo>
                    <a:pt x="196" y="197"/>
                    <a:pt x="228" y="200"/>
                    <a:pt x="262" y="218"/>
                  </a:cubicBezTo>
                  <a:cubicBezTo>
                    <a:pt x="311" y="243"/>
                    <a:pt x="339" y="307"/>
                    <a:pt x="328" y="371"/>
                  </a:cubicBezTo>
                  <a:cubicBezTo>
                    <a:pt x="317" y="433"/>
                    <a:pt x="271" y="477"/>
                    <a:pt x="208" y="485"/>
                  </a:cubicBezTo>
                  <a:cubicBezTo>
                    <a:pt x="201" y="486"/>
                    <a:pt x="194" y="486"/>
                    <a:pt x="187" y="486"/>
                  </a:cubicBezTo>
                  <a:cubicBezTo>
                    <a:pt x="137" y="486"/>
                    <a:pt x="88" y="465"/>
                    <a:pt x="45" y="425"/>
                  </a:cubicBezTo>
                  <a:cubicBezTo>
                    <a:pt x="30" y="411"/>
                    <a:pt x="17" y="395"/>
                    <a:pt x="5" y="378"/>
                  </a:cubicBezTo>
                  <a:cubicBezTo>
                    <a:pt x="5" y="598"/>
                    <a:pt x="5" y="598"/>
                    <a:pt x="5" y="598"/>
                  </a:cubicBezTo>
                  <a:cubicBezTo>
                    <a:pt x="18" y="591"/>
                    <a:pt x="34" y="587"/>
                    <a:pt x="51" y="587"/>
                  </a:cubicBezTo>
                  <a:cubicBezTo>
                    <a:pt x="130" y="587"/>
                    <a:pt x="158" y="650"/>
                    <a:pt x="158" y="693"/>
                  </a:cubicBezTo>
                  <a:cubicBezTo>
                    <a:pt x="158" y="709"/>
                    <a:pt x="145" y="723"/>
                    <a:pt x="128" y="723"/>
                  </a:cubicBezTo>
                  <a:cubicBezTo>
                    <a:pt x="112" y="723"/>
                    <a:pt x="98" y="709"/>
                    <a:pt x="98" y="693"/>
                  </a:cubicBezTo>
                  <a:cubicBezTo>
                    <a:pt x="98" y="679"/>
                    <a:pt x="93" y="648"/>
                    <a:pt x="51" y="648"/>
                  </a:cubicBezTo>
                  <a:cubicBezTo>
                    <a:pt x="37" y="648"/>
                    <a:pt x="31" y="652"/>
                    <a:pt x="27" y="655"/>
                  </a:cubicBezTo>
                  <a:cubicBezTo>
                    <a:pt x="12" y="671"/>
                    <a:pt x="7" y="712"/>
                    <a:pt x="5" y="763"/>
                  </a:cubicBezTo>
                  <a:cubicBezTo>
                    <a:pt x="5" y="920"/>
                    <a:pt x="5" y="920"/>
                    <a:pt x="5" y="920"/>
                  </a:cubicBezTo>
                  <a:cubicBezTo>
                    <a:pt x="16" y="913"/>
                    <a:pt x="28" y="907"/>
                    <a:pt x="41" y="904"/>
                  </a:cubicBezTo>
                  <a:cubicBezTo>
                    <a:pt x="110" y="887"/>
                    <a:pt x="150" y="911"/>
                    <a:pt x="172" y="934"/>
                  </a:cubicBezTo>
                  <a:cubicBezTo>
                    <a:pt x="184" y="945"/>
                    <a:pt x="192" y="959"/>
                    <a:pt x="198" y="974"/>
                  </a:cubicBezTo>
                  <a:cubicBezTo>
                    <a:pt x="225" y="951"/>
                    <a:pt x="262" y="935"/>
                    <a:pt x="310" y="943"/>
                  </a:cubicBezTo>
                  <a:cubicBezTo>
                    <a:pt x="367" y="952"/>
                    <a:pt x="408" y="993"/>
                    <a:pt x="418" y="1050"/>
                  </a:cubicBezTo>
                  <a:cubicBezTo>
                    <a:pt x="427" y="1100"/>
                    <a:pt x="407" y="1148"/>
                    <a:pt x="369" y="1169"/>
                  </a:cubicBezTo>
                  <a:cubicBezTo>
                    <a:pt x="354" y="1178"/>
                    <a:pt x="336" y="1172"/>
                    <a:pt x="328" y="1158"/>
                  </a:cubicBezTo>
                  <a:cubicBezTo>
                    <a:pt x="320" y="1143"/>
                    <a:pt x="325" y="1125"/>
                    <a:pt x="340" y="1117"/>
                  </a:cubicBezTo>
                  <a:cubicBezTo>
                    <a:pt x="355" y="1108"/>
                    <a:pt x="363" y="1085"/>
                    <a:pt x="359" y="1060"/>
                  </a:cubicBezTo>
                  <a:cubicBezTo>
                    <a:pt x="357" y="1048"/>
                    <a:pt x="346" y="1009"/>
                    <a:pt x="301" y="1002"/>
                  </a:cubicBezTo>
                  <a:cubicBezTo>
                    <a:pt x="232" y="991"/>
                    <a:pt x="205" y="1062"/>
                    <a:pt x="204" y="1065"/>
                  </a:cubicBezTo>
                  <a:cubicBezTo>
                    <a:pt x="199" y="1081"/>
                    <a:pt x="182" y="1089"/>
                    <a:pt x="166" y="1083"/>
                  </a:cubicBezTo>
                  <a:cubicBezTo>
                    <a:pt x="151" y="1078"/>
                    <a:pt x="142" y="1062"/>
                    <a:pt x="147" y="1046"/>
                  </a:cubicBezTo>
                  <a:cubicBezTo>
                    <a:pt x="152" y="1030"/>
                    <a:pt x="148" y="996"/>
                    <a:pt x="129" y="975"/>
                  </a:cubicBezTo>
                  <a:cubicBezTo>
                    <a:pt x="113" y="958"/>
                    <a:pt x="88" y="954"/>
                    <a:pt x="56" y="962"/>
                  </a:cubicBezTo>
                  <a:cubicBezTo>
                    <a:pt x="43" y="965"/>
                    <a:pt x="33" y="972"/>
                    <a:pt x="26" y="984"/>
                  </a:cubicBezTo>
                  <a:cubicBezTo>
                    <a:pt x="1" y="1027"/>
                    <a:pt x="17" y="1114"/>
                    <a:pt x="24" y="1143"/>
                  </a:cubicBezTo>
                  <a:cubicBezTo>
                    <a:pt x="33" y="1170"/>
                    <a:pt x="46" y="1199"/>
                    <a:pt x="65" y="1225"/>
                  </a:cubicBezTo>
                  <a:cubicBezTo>
                    <a:pt x="93" y="1264"/>
                    <a:pt x="149" y="1292"/>
                    <a:pt x="207" y="1298"/>
                  </a:cubicBezTo>
                  <a:cubicBezTo>
                    <a:pt x="260" y="1303"/>
                    <a:pt x="308" y="1288"/>
                    <a:pt x="341" y="1256"/>
                  </a:cubicBezTo>
                  <a:cubicBezTo>
                    <a:pt x="350" y="1249"/>
                    <a:pt x="362" y="1246"/>
                    <a:pt x="372" y="1250"/>
                  </a:cubicBezTo>
                  <a:cubicBezTo>
                    <a:pt x="377" y="1252"/>
                    <a:pt x="487" y="1290"/>
                    <a:pt x="574" y="1215"/>
                  </a:cubicBezTo>
                  <a:cubicBezTo>
                    <a:pt x="636" y="1163"/>
                    <a:pt x="659" y="1093"/>
                    <a:pt x="649" y="996"/>
                  </a:cubicBezTo>
                  <a:cubicBezTo>
                    <a:pt x="645" y="958"/>
                    <a:pt x="623" y="920"/>
                    <a:pt x="588" y="892"/>
                  </a:cubicBezTo>
                  <a:cubicBezTo>
                    <a:pt x="554" y="865"/>
                    <a:pt x="514" y="852"/>
                    <a:pt x="478" y="856"/>
                  </a:cubicBezTo>
                  <a:cubicBezTo>
                    <a:pt x="469" y="857"/>
                    <a:pt x="460" y="854"/>
                    <a:pt x="453" y="847"/>
                  </a:cubicBezTo>
                  <a:cubicBezTo>
                    <a:pt x="447" y="840"/>
                    <a:pt x="444" y="831"/>
                    <a:pt x="445" y="821"/>
                  </a:cubicBezTo>
                  <a:cubicBezTo>
                    <a:pt x="449" y="800"/>
                    <a:pt x="450" y="737"/>
                    <a:pt x="422" y="703"/>
                  </a:cubicBezTo>
                  <a:cubicBezTo>
                    <a:pt x="407" y="686"/>
                    <a:pt x="387" y="678"/>
                    <a:pt x="359" y="678"/>
                  </a:cubicBezTo>
                  <a:cubicBezTo>
                    <a:pt x="298" y="677"/>
                    <a:pt x="272" y="706"/>
                    <a:pt x="271" y="775"/>
                  </a:cubicBezTo>
                  <a:cubicBezTo>
                    <a:pt x="271" y="791"/>
                    <a:pt x="257" y="805"/>
                    <a:pt x="240" y="804"/>
                  </a:cubicBezTo>
                  <a:cubicBezTo>
                    <a:pt x="224" y="804"/>
                    <a:pt x="211" y="790"/>
                    <a:pt x="211" y="774"/>
                  </a:cubicBezTo>
                  <a:cubicBezTo>
                    <a:pt x="214" y="636"/>
                    <a:pt x="305" y="617"/>
                    <a:pt x="360" y="618"/>
                  </a:cubicBezTo>
                  <a:cubicBezTo>
                    <a:pt x="405" y="618"/>
                    <a:pt x="442" y="634"/>
                    <a:pt x="468" y="664"/>
                  </a:cubicBezTo>
                  <a:cubicBezTo>
                    <a:pt x="501" y="704"/>
                    <a:pt x="507" y="760"/>
                    <a:pt x="507" y="796"/>
                  </a:cubicBezTo>
                  <a:cubicBezTo>
                    <a:pt x="548" y="799"/>
                    <a:pt x="590" y="816"/>
                    <a:pt x="625" y="845"/>
                  </a:cubicBezTo>
                  <a:cubicBezTo>
                    <a:pt x="661" y="874"/>
                    <a:pt x="688" y="912"/>
                    <a:pt x="701" y="952"/>
                  </a:cubicBezTo>
                  <a:cubicBezTo>
                    <a:pt x="731" y="934"/>
                    <a:pt x="774" y="895"/>
                    <a:pt x="774" y="808"/>
                  </a:cubicBezTo>
                  <a:cubicBezTo>
                    <a:pt x="774" y="716"/>
                    <a:pt x="705" y="663"/>
                    <a:pt x="657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32">
              <a:extLst>
                <a:ext uri="{FF2B5EF4-FFF2-40B4-BE49-F238E27FC236}">
                  <a16:creationId xmlns:a16="http://schemas.microsoft.com/office/drawing/2014/main" id="{90C52276-B501-4D90-99E4-24539FAEA6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7030" y="4613833"/>
              <a:ext cx="83569" cy="82376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33">
              <a:extLst>
                <a:ext uri="{FF2B5EF4-FFF2-40B4-BE49-F238E27FC236}">
                  <a16:creationId xmlns:a16="http://schemas.microsoft.com/office/drawing/2014/main" id="{8F0EAA7E-6BFA-41C1-BD94-192979E25A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41262" y="4613833"/>
              <a:ext cx="82376" cy="82376"/>
            </a:xfrm>
            <a:prstGeom prst="ellipse">
              <a:avLst/>
            </a:prstGeom>
            <a:solidFill>
              <a:srgbClr val="CEB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5474E658-C59E-4C3B-988F-58B2145DD7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83898" y="2084064"/>
              <a:ext cx="1432620" cy="2403221"/>
            </a:xfrm>
            <a:custGeom>
              <a:avLst/>
              <a:gdLst>
                <a:gd name="T0" fmla="*/ 610 w 775"/>
                <a:gd name="T1" fmla="*/ 286 h 1303"/>
                <a:gd name="T2" fmla="*/ 540 w 775"/>
                <a:gd name="T3" fmla="*/ 271 h 1303"/>
                <a:gd name="T4" fmla="*/ 573 w 775"/>
                <a:gd name="T5" fmla="*/ 425 h 1303"/>
                <a:gd name="T6" fmla="*/ 769 w 775"/>
                <a:gd name="T7" fmla="*/ 159 h 1303"/>
                <a:gd name="T8" fmla="*/ 529 w 775"/>
                <a:gd name="T9" fmla="*/ 33 h 1303"/>
                <a:gd name="T10" fmla="*/ 482 w 775"/>
                <a:gd name="T11" fmla="*/ 159 h 1303"/>
                <a:gd name="T12" fmla="*/ 302 w 775"/>
                <a:gd name="T13" fmla="*/ 138 h 1303"/>
                <a:gd name="T14" fmla="*/ 275 w 775"/>
                <a:gd name="T15" fmla="*/ 276 h 1303"/>
                <a:gd name="T16" fmla="*/ 390 w 775"/>
                <a:gd name="T17" fmla="*/ 457 h 1303"/>
                <a:gd name="T18" fmla="*/ 261 w 775"/>
                <a:gd name="T19" fmla="*/ 334 h 1303"/>
                <a:gd name="T20" fmla="*/ 58 w 775"/>
                <a:gd name="T21" fmla="*/ 497 h 1303"/>
                <a:gd name="T22" fmla="*/ 142 w 775"/>
                <a:gd name="T23" fmla="*/ 631 h 1303"/>
                <a:gd name="T24" fmla="*/ 0 w 775"/>
                <a:gd name="T25" fmla="*/ 808 h 1303"/>
                <a:gd name="T26" fmla="*/ 149 w 775"/>
                <a:gd name="T27" fmla="*/ 845 h 1303"/>
                <a:gd name="T28" fmla="*/ 307 w 775"/>
                <a:gd name="T29" fmla="*/ 664 h 1303"/>
                <a:gd name="T30" fmla="*/ 563 w 775"/>
                <a:gd name="T31" fmla="*/ 774 h 1303"/>
                <a:gd name="T32" fmla="*/ 503 w 775"/>
                <a:gd name="T33" fmla="*/ 775 h 1303"/>
                <a:gd name="T34" fmla="*/ 353 w 775"/>
                <a:gd name="T35" fmla="*/ 703 h 1303"/>
                <a:gd name="T36" fmla="*/ 321 w 775"/>
                <a:gd name="T37" fmla="*/ 847 h 1303"/>
                <a:gd name="T38" fmla="*/ 187 w 775"/>
                <a:gd name="T39" fmla="*/ 892 h 1303"/>
                <a:gd name="T40" fmla="*/ 200 w 775"/>
                <a:gd name="T41" fmla="*/ 1215 h 1303"/>
                <a:gd name="T42" fmla="*/ 433 w 775"/>
                <a:gd name="T43" fmla="*/ 1256 h 1303"/>
                <a:gd name="T44" fmla="*/ 709 w 775"/>
                <a:gd name="T45" fmla="*/ 1225 h 1303"/>
                <a:gd name="T46" fmla="*/ 748 w 775"/>
                <a:gd name="T47" fmla="*/ 984 h 1303"/>
                <a:gd name="T48" fmla="*/ 645 w 775"/>
                <a:gd name="T49" fmla="*/ 975 h 1303"/>
                <a:gd name="T50" fmla="*/ 608 w 775"/>
                <a:gd name="T51" fmla="*/ 1083 h 1303"/>
                <a:gd name="T52" fmla="*/ 474 w 775"/>
                <a:gd name="T53" fmla="*/ 1002 h 1303"/>
                <a:gd name="T54" fmla="*/ 435 w 775"/>
                <a:gd name="T55" fmla="*/ 1117 h 1303"/>
                <a:gd name="T56" fmla="*/ 405 w 775"/>
                <a:gd name="T57" fmla="*/ 1169 h 1303"/>
                <a:gd name="T58" fmla="*/ 464 w 775"/>
                <a:gd name="T59" fmla="*/ 943 h 1303"/>
                <a:gd name="T60" fmla="*/ 602 w 775"/>
                <a:gd name="T61" fmla="*/ 934 h 1303"/>
                <a:gd name="T62" fmla="*/ 769 w 775"/>
                <a:gd name="T63" fmla="*/ 920 h 1303"/>
                <a:gd name="T64" fmla="*/ 747 w 775"/>
                <a:gd name="T65" fmla="*/ 655 h 1303"/>
                <a:gd name="T66" fmla="*/ 676 w 775"/>
                <a:gd name="T67" fmla="*/ 693 h 1303"/>
                <a:gd name="T68" fmla="*/ 646 w 775"/>
                <a:gd name="T69" fmla="*/ 723 h 1303"/>
                <a:gd name="T70" fmla="*/ 723 w 775"/>
                <a:gd name="T71" fmla="*/ 587 h 1303"/>
                <a:gd name="T72" fmla="*/ 769 w 775"/>
                <a:gd name="T73" fmla="*/ 378 h 1303"/>
                <a:gd name="T74" fmla="*/ 587 w 775"/>
                <a:gd name="T75" fmla="*/ 486 h 1303"/>
                <a:gd name="T76" fmla="*/ 447 w 775"/>
                <a:gd name="T77" fmla="*/ 371 h 1303"/>
                <a:gd name="T78" fmla="*/ 607 w 775"/>
                <a:gd name="T79" fmla="*/ 207 h 1303"/>
                <a:gd name="T80" fmla="*/ 650 w 775"/>
                <a:gd name="T81" fmla="*/ 302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5" h="1303">
                  <a:moveTo>
                    <a:pt x="650" y="302"/>
                  </a:moveTo>
                  <a:cubicBezTo>
                    <a:pt x="634" y="308"/>
                    <a:pt x="617" y="301"/>
                    <a:pt x="610" y="286"/>
                  </a:cubicBezTo>
                  <a:cubicBezTo>
                    <a:pt x="610" y="285"/>
                    <a:pt x="602" y="269"/>
                    <a:pt x="586" y="263"/>
                  </a:cubicBezTo>
                  <a:cubicBezTo>
                    <a:pt x="574" y="259"/>
                    <a:pt x="558" y="262"/>
                    <a:pt x="540" y="271"/>
                  </a:cubicBezTo>
                  <a:cubicBezTo>
                    <a:pt x="514" y="284"/>
                    <a:pt x="499" y="323"/>
                    <a:pt x="506" y="360"/>
                  </a:cubicBezTo>
                  <a:cubicBezTo>
                    <a:pt x="510" y="382"/>
                    <a:pt x="523" y="419"/>
                    <a:pt x="573" y="425"/>
                  </a:cubicBezTo>
                  <a:cubicBezTo>
                    <a:pt x="612" y="430"/>
                    <a:pt x="653" y="414"/>
                    <a:pt x="688" y="381"/>
                  </a:cubicBezTo>
                  <a:cubicBezTo>
                    <a:pt x="744" y="328"/>
                    <a:pt x="775" y="245"/>
                    <a:pt x="769" y="159"/>
                  </a:cubicBezTo>
                  <a:cubicBezTo>
                    <a:pt x="765" y="95"/>
                    <a:pt x="730" y="45"/>
                    <a:pt x="671" y="21"/>
                  </a:cubicBezTo>
                  <a:cubicBezTo>
                    <a:pt x="620" y="0"/>
                    <a:pt x="560" y="5"/>
                    <a:pt x="529" y="33"/>
                  </a:cubicBezTo>
                  <a:cubicBezTo>
                    <a:pt x="485" y="73"/>
                    <a:pt x="496" y="124"/>
                    <a:pt x="496" y="126"/>
                  </a:cubicBezTo>
                  <a:cubicBezTo>
                    <a:pt x="499" y="139"/>
                    <a:pt x="493" y="152"/>
                    <a:pt x="482" y="159"/>
                  </a:cubicBezTo>
                  <a:cubicBezTo>
                    <a:pt x="471" y="166"/>
                    <a:pt x="457" y="164"/>
                    <a:pt x="447" y="155"/>
                  </a:cubicBezTo>
                  <a:cubicBezTo>
                    <a:pt x="444" y="153"/>
                    <a:pt x="379" y="97"/>
                    <a:pt x="302" y="138"/>
                  </a:cubicBezTo>
                  <a:cubicBezTo>
                    <a:pt x="269" y="156"/>
                    <a:pt x="238" y="209"/>
                    <a:pt x="237" y="270"/>
                  </a:cubicBezTo>
                  <a:cubicBezTo>
                    <a:pt x="249" y="271"/>
                    <a:pt x="262" y="273"/>
                    <a:pt x="275" y="276"/>
                  </a:cubicBezTo>
                  <a:cubicBezTo>
                    <a:pt x="355" y="295"/>
                    <a:pt x="406" y="349"/>
                    <a:pt x="416" y="424"/>
                  </a:cubicBezTo>
                  <a:cubicBezTo>
                    <a:pt x="418" y="440"/>
                    <a:pt x="406" y="455"/>
                    <a:pt x="390" y="457"/>
                  </a:cubicBezTo>
                  <a:cubicBezTo>
                    <a:pt x="373" y="459"/>
                    <a:pt x="358" y="448"/>
                    <a:pt x="356" y="431"/>
                  </a:cubicBezTo>
                  <a:cubicBezTo>
                    <a:pt x="348" y="365"/>
                    <a:pt x="293" y="342"/>
                    <a:pt x="261" y="334"/>
                  </a:cubicBezTo>
                  <a:cubicBezTo>
                    <a:pt x="194" y="318"/>
                    <a:pt x="116" y="340"/>
                    <a:pt x="88" y="382"/>
                  </a:cubicBezTo>
                  <a:cubicBezTo>
                    <a:pt x="60" y="421"/>
                    <a:pt x="50" y="460"/>
                    <a:pt x="58" y="497"/>
                  </a:cubicBezTo>
                  <a:cubicBezTo>
                    <a:pt x="70" y="560"/>
                    <a:pt x="129" y="600"/>
                    <a:pt x="129" y="600"/>
                  </a:cubicBezTo>
                  <a:cubicBezTo>
                    <a:pt x="140" y="607"/>
                    <a:pt x="145" y="619"/>
                    <a:pt x="142" y="631"/>
                  </a:cubicBezTo>
                  <a:cubicBezTo>
                    <a:pt x="140" y="643"/>
                    <a:pt x="130" y="653"/>
                    <a:pt x="118" y="655"/>
                  </a:cubicBezTo>
                  <a:cubicBezTo>
                    <a:pt x="69" y="663"/>
                    <a:pt x="0" y="716"/>
                    <a:pt x="0" y="808"/>
                  </a:cubicBezTo>
                  <a:cubicBezTo>
                    <a:pt x="0" y="895"/>
                    <a:pt x="44" y="934"/>
                    <a:pt x="74" y="952"/>
                  </a:cubicBezTo>
                  <a:cubicBezTo>
                    <a:pt x="87" y="912"/>
                    <a:pt x="113" y="874"/>
                    <a:pt x="149" y="845"/>
                  </a:cubicBezTo>
                  <a:cubicBezTo>
                    <a:pt x="185" y="816"/>
                    <a:pt x="226" y="799"/>
                    <a:pt x="267" y="796"/>
                  </a:cubicBezTo>
                  <a:cubicBezTo>
                    <a:pt x="267" y="760"/>
                    <a:pt x="273" y="704"/>
                    <a:pt x="307" y="664"/>
                  </a:cubicBezTo>
                  <a:cubicBezTo>
                    <a:pt x="333" y="634"/>
                    <a:pt x="369" y="618"/>
                    <a:pt x="415" y="618"/>
                  </a:cubicBezTo>
                  <a:cubicBezTo>
                    <a:pt x="469" y="617"/>
                    <a:pt x="561" y="636"/>
                    <a:pt x="563" y="774"/>
                  </a:cubicBezTo>
                  <a:cubicBezTo>
                    <a:pt x="564" y="790"/>
                    <a:pt x="551" y="804"/>
                    <a:pt x="534" y="804"/>
                  </a:cubicBezTo>
                  <a:cubicBezTo>
                    <a:pt x="517" y="804"/>
                    <a:pt x="504" y="791"/>
                    <a:pt x="503" y="775"/>
                  </a:cubicBezTo>
                  <a:cubicBezTo>
                    <a:pt x="502" y="706"/>
                    <a:pt x="475" y="677"/>
                    <a:pt x="416" y="678"/>
                  </a:cubicBezTo>
                  <a:cubicBezTo>
                    <a:pt x="388" y="678"/>
                    <a:pt x="367" y="686"/>
                    <a:pt x="353" y="703"/>
                  </a:cubicBezTo>
                  <a:cubicBezTo>
                    <a:pt x="324" y="737"/>
                    <a:pt x="326" y="800"/>
                    <a:pt x="329" y="821"/>
                  </a:cubicBezTo>
                  <a:cubicBezTo>
                    <a:pt x="330" y="831"/>
                    <a:pt x="327" y="840"/>
                    <a:pt x="321" y="847"/>
                  </a:cubicBezTo>
                  <a:cubicBezTo>
                    <a:pt x="314" y="853"/>
                    <a:pt x="305" y="857"/>
                    <a:pt x="296" y="856"/>
                  </a:cubicBezTo>
                  <a:cubicBezTo>
                    <a:pt x="260" y="852"/>
                    <a:pt x="220" y="865"/>
                    <a:pt x="187" y="892"/>
                  </a:cubicBezTo>
                  <a:cubicBezTo>
                    <a:pt x="152" y="920"/>
                    <a:pt x="129" y="958"/>
                    <a:pt x="125" y="996"/>
                  </a:cubicBezTo>
                  <a:cubicBezTo>
                    <a:pt x="115" y="1093"/>
                    <a:pt x="139" y="1163"/>
                    <a:pt x="200" y="1215"/>
                  </a:cubicBezTo>
                  <a:cubicBezTo>
                    <a:pt x="288" y="1291"/>
                    <a:pt x="401" y="1251"/>
                    <a:pt x="402" y="1250"/>
                  </a:cubicBezTo>
                  <a:cubicBezTo>
                    <a:pt x="413" y="1246"/>
                    <a:pt x="425" y="1249"/>
                    <a:pt x="433" y="1256"/>
                  </a:cubicBezTo>
                  <a:cubicBezTo>
                    <a:pt x="467" y="1288"/>
                    <a:pt x="515" y="1303"/>
                    <a:pt x="568" y="1298"/>
                  </a:cubicBezTo>
                  <a:cubicBezTo>
                    <a:pt x="626" y="1292"/>
                    <a:pt x="681" y="1264"/>
                    <a:pt x="709" y="1225"/>
                  </a:cubicBezTo>
                  <a:cubicBezTo>
                    <a:pt x="728" y="1199"/>
                    <a:pt x="741" y="1170"/>
                    <a:pt x="750" y="1143"/>
                  </a:cubicBezTo>
                  <a:cubicBezTo>
                    <a:pt x="758" y="1112"/>
                    <a:pt x="773" y="1027"/>
                    <a:pt x="748" y="984"/>
                  </a:cubicBezTo>
                  <a:cubicBezTo>
                    <a:pt x="741" y="972"/>
                    <a:pt x="732" y="965"/>
                    <a:pt x="719" y="962"/>
                  </a:cubicBezTo>
                  <a:cubicBezTo>
                    <a:pt x="686" y="954"/>
                    <a:pt x="661" y="958"/>
                    <a:pt x="645" y="975"/>
                  </a:cubicBezTo>
                  <a:cubicBezTo>
                    <a:pt x="626" y="996"/>
                    <a:pt x="622" y="1030"/>
                    <a:pt x="627" y="1046"/>
                  </a:cubicBezTo>
                  <a:cubicBezTo>
                    <a:pt x="632" y="1062"/>
                    <a:pt x="623" y="1078"/>
                    <a:pt x="608" y="1083"/>
                  </a:cubicBezTo>
                  <a:cubicBezTo>
                    <a:pt x="593" y="1089"/>
                    <a:pt x="576" y="1081"/>
                    <a:pt x="570" y="1065"/>
                  </a:cubicBezTo>
                  <a:cubicBezTo>
                    <a:pt x="569" y="1062"/>
                    <a:pt x="541" y="991"/>
                    <a:pt x="474" y="1002"/>
                  </a:cubicBezTo>
                  <a:cubicBezTo>
                    <a:pt x="428" y="1009"/>
                    <a:pt x="418" y="1048"/>
                    <a:pt x="416" y="1060"/>
                  </a:cubicBezTo>
                  <a:cubicBezTo>
                    <a:pt x="411" y="1085"/>
                    <a:pt x="419" y="1108"/>
                    <a:pt x="435" y="1117"/>
                  </a:cubicBezTo>
                  <a:cubicBezTo>
                    <a:pt x="449" y="1125"/>
                    <a:pt x="454" y="1143"/>
                    <a:pt x="446" y="1158"/>
                  </a:cubicBezTo>
                  <a:cubicBezTo>
                    <a:pt x="438" y="1172"/>
                    <a:pt x="420" y="1178"/>
                    <a:pt x="405" y="1169"/>
                  </a:cubicBezTo>
                  <a:cubicBezTo>
                    <a:pt x="367" y="1148"/>
                    <a:pt x="347" y="1100"/>
                    <a:pt x="356" y="1050"/>
                  </a:cubicBezTo>
                  <a:cubicBezTo>
                    <a:pt x="367" y="993"/>
                    <a:pt x="408" y="952"/>
                    <a:pt x="464" y="943"/>
                  </a:cubicBezTo>
                  <a:cubicBezTo>
                    <a:pt x="512" y="935"/>
                    <a:pt x="549" y="951"/>
                    <a:pt x="576" y="974"/>
                  </a:cubicBezTo>
                  <a:cubicBezTo>
                    <a:pt x="582" y="959"/>
                    <a:pt x="591" y="945"/>
                    <a:pt x="602" y="934"/>
                  </a:cubicBezTo>
                  <a:cubicBezTo>
                    <a:pt x="624" y="911"/>
                    <a:pt x="665" y="887"/>
                    <a:pt x="733" y="904"/>
                  </a:cubicBezTo>
                  <a:cubicBezTo>
                    <a:pt x="747" y="907"/>
                    <a:pt x="759" y="913"/>
                    <a:pt x="769" y="920"/>
                  </a:cubicBezTo>
                  <a:cubicBezTo>
                    <a:pt x="769" y="763"/>
                    <a:pt x="769" y="763"/>
                    <a:pt x="769" y="763"/>
                  </a:cubicBezTo>
                  <a:cubicBezTo>
                    <a:pt x="768" y="712"/>
                    <a:pt x="762" y="671"/>
                    <a:pt x="747" y="655"/>
                  </a:cubicBezTo>
                  <a:cubicBezTo>
                    <a:pt x="743" y="652"/>
                    <a:pt x="737" y="648"/>
                    <a:pt x="723" y="648"/>
                  </a:cubicBezTo>
                  <a:cubicBezTo>
                    <a:pt x="678" y="648"/>
                    <a:pt x="676" y="685"/>
                    <a:pt x="676" y="693"/>
                  </a:cubicBezTo>
                  <a:cubicBezTo>
                    <a:pt x="676" y="709"/>
                    <a:pt x="663" y="723"/>
                    <a:pt x="646" y="723"/>
                  </a:cubicBezTo>
                  <a:cubicBezTo>
                    <a:pt x="646" y="723"/>
                    <a:pt x="646" y="723"/>
                    <a:pt x="646" y="723"/>
                  </a:cubicBezTo>
                  <a:cubicBezTo>
                    <a:pt x="629" y="723"/>
                    <a:pt x="616" y="709"/>
                    <a:pt x="616" y="693"/>
                  </a:cubicBezTo>
                  <a:cubicBezTo>
                    <a:pt x="616" y="650"/>
                    <a:pt x="645" y="587"/>
                    <a:pt x="723" y="587"/>
                  </a:cubicBezTo>
                  <a:cubicBezTo>
                    <a:pt x="741" y="587"/>
                    <a:pt x="756" y="591"/>
                    <a:pt x="769" y="59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57" y="395"/>
                    <a:pt x="744" y="411"/>
                    <a:pt x="729" y="425"/>
                  </a:cubicBezTo>
                  <a:cubicBezTo>
                    <a:pt x="687" y="465"/>
                    <a:pt x="637" y="486"/>
                    <a:pt x="587" y="486"/>
                  </a:cubicBezTo>
                  <a:cubicBezTo>
                    <a:pt x="580" y="486"/>
                    <a:pt x="573" y="486"/>
                    <a:pt x="566" y="485"/>
                  </a:cubicBezTo>
                  <a:cubicBezTo>
                    <a:pt x="503" y="477"/>
                    <a:pt x="458" y="433"/>
                    <a:pt x="447" y="371"/>
                  </a:cubicBezTo>
                  <a:cubicBezTo>
                    <a:pt x="436" y="307"/>
                    <a:pt x="463" y="243"/>
                    <a:pt x="512" y="218"/>
                  </a:cubicBezTo>
                  <a:cubicBezTo>
                    <a:pt x="547" y="200"/>
                    <a:pt x="579" y="197"/>
                    <a:pt x="607" y="207"/>
                  </a:cubicBezTo>
                  <a:cubicBezTo>
                    <a:pt x="648" y="222"/>
                    <a:pt x="664" y="258"/>
                    <a:pt x="666" y="262"/>
                  </a:cubicBezTo>
                  <a:cubicBezTo>
                    <a:pt x="672" y="278"/>
                    <a:pt x="665" y="295"/>
                    <a:pt x="650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04D5597D-48CF-4F78-8A25-8DA71970B66E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 flipH="1">
            <a:off x="0" y="0"/>
            <a:ext cx="12193588" cy="6866164"/>
          </a:xfrm>
          <a:custGeom>
            <a:avLst/>
            <a:gdLst>
              <a:gd name="connsiteX0" fmla="*/ 12193588 w 12193588"/>
              <a:gd name="connsiteY0" fmla="*/ 0 h 6866164"/>
              <a:gd name="connsiteX1" fmla="*/ 0 w 12193588"/>
              <a:gd name="connsiteY1" fmla="*/ 0 h 6866164"/>
              <a:gd name="connsiteX2" fmla="*/ 0 w 12193588"/>
              <a:gd name="connsiteY2" fmla="*/ 6866164 h 6866164"/>
              <a:gd name="connsiteX3" fmla="*/ 3375025 w 12193588"/>
              <a:gd name="connsiteY3" fmla="*/ 6866164 h 6866164"/>
              <a:gd name="connsiteX4" fmla="*/ 3389608 w 12193588"/>
              <a:gd name="connsiteY4" fmla="*/ 6858001 h 6866164"/>
              <a:gd name="connsiteX5" fmla="*/ 1989935 w 12193588"/>
              <a:gd name="connsiteY5" fmla="*/ 6858001 h 6866164"/>
              <a:gd name="connsiteX6" fmla="*/ 12193588 w 12193588"/>
              <a:gd name="connsiteY6" fmla="*/ 1158435 h 68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3588" h="6866164">
                <a:moveTo>
                  <a:pt x="12193588" y="0"/>
                </a:moveTo>
                <a:lnTo>
                  <a:pt x="0" y="0"/>
                </a:lnTo>
                <a:lnTo>
                  <a:pt x="0" y="6866164"/>
                </a:lnTo>
                <a:lnTo>
                  <a:pt x="3375025" y="6866164"/>
                </a:lnTo>
                <a:lnTo>
                  <a:pt x="3389608" y="6858001"/>
                </a:lnTo>
                <a:lnTo>
                  <a:pt x="1989935" y="6858001"/>
                </a:lnTo>
                <a:lnTo>
                  <a:pt x="12193588" y="11584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622268" y="2898483"/>
            <a:ext cx="3392009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622268" y="3836724"/>
            <a:ext cx="339200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622268" y="4152358"/>
            <a:ext cx="339200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3C70EB-5005-4F96-A5C6-0426D18C54BE}"/>
              </a:ext>
            </a:extLst>
          </p:cNvPr>
          <p:cNvGrpSpPr/>
          <p:nvPr userDrawn="1"/>
        </p:nvGrpSpPr>
        <p:grpSpPr>
          <a:xfrm>
            <a:off x="1337380" y="317500"/>
            <a:ext cx="5435599" cy="5162209"/>
            <a:chOff x="1177723" y="1028700"/>
            <a:chExt cx="5435599" cy="516220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63650F4-EBA2-427F-8B0C-5008C0DA6BED}"/>
                </a:ext>
              </a:extLst>
            </p:cNvPr>
            <p:cNvGrpSpPr/>
            <p:nvPr userDrawn="1"/>
          </p:nvGrpSpPr>
          <p:grpSpPr>
            <a:xfrm>
              <a:off x="1177723" y="1028700"/>
              <a:ext cx="5435599" cy="4371879"/>
              <a:chOff x="1177723" y="1028700"/>
              <a:chExt cx="5435599" cy="4371879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956FB81C-9502-4AC0-ABC7-658A7F6640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7723" y="1028700"/>
                <a:ext cx="5435599" cy="4371879"/>
              </a:xfrm>
              <a:custGeom>
                <a:avLst/>
                <a:gdLst>
                  <a:gd name="T0" fmla="*/ 1554 w 2942"/>
                  <a:gd name="T1" fmla="*/ 0 h 2370"/>
                  <a:gd name="T2" fmla="*/ 0 w 2942"/>
                  <a:gd name="T3" fmla="*/ 1554 h 2370"/>
                  <a:gd name="T4" fmla="*/ 231 w 2942"/>
                  <a:gd name="T5" fmla="*/ 2370 h 2370"/>
                  <a:gd name="T6" fmla="*/ 2942 w 2942"/>
                  <a:gd name="T7" fmla="*/ 854 h 2370"/>
                  <a:gd name="T8" fmla="*/ 1554 w 2942"/>
                  <a:gd name="T9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2" h="2370">
                    <a:moveTo>
                      <a:pt x="1554" y="0"/>
                    </a:moveTo>
                    <a:cubicBezTo>
                      <a:pt x="696" y="0"/>
                      <a:pt x="0" y="696"/>
                      <a:pt x="0" y="1554"/>
                    </a:cubicBezTo>
                    <a:cubicBezTo>
                      <a:pt x="0" y="1853"/>
                      <a:pt x="85" y="2133"/>
                      <a:pt x="231" y="2370"/>
                    </a:cubicBezTo>
                    <a:cubicBezTo>
                      <a:pt x="2942" y="854"/>
                      <a:pt x="2942" y="854"/>
                      <a:pt x="2942" y="854"/>
                    </a:cubicBezTo>
                    <a:cubicBezTo>
                      <a:pt x="2686" y="347"/>
                      <a:pt x="2161" y="0"/>
                      <a:pt x="1554" y="0"/>
                    </a:cubicBezTo>
                    <a:close/>
                  </a:path>
                </a:pathLst>
              </a:custGeom>
              <a:solidFill>
                <a:srgbClr val="797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7CAB3284-A9F2-4107-91EE-51ABF7DE3D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75842" y="1713970"/>
                <a:ext cx="4151017" cy="3353526"/>
              </a:xfrm>
              <a:custGeom>
                <a:avLst/>
                <a:gdLst>
                  <a:gd name="T0" fmla="*/ 1183 w 2247"/>
                  <a:gd name="T1" fmla="*/ 0 h 1818"/>
                  <a:gd name="T2" fmla="*/ 0 w 2247"/>
                  <a:gd name="T3" fmla="*/ 1183 h 1818"/>
                  <a:gd name="T4" fmla="*/ 184 w 2247"/>
                  <a:gd name="T5" fmla="*/ 1818 h 1818"/>
                  <a:gd name="T6" fmla="*/ 2247 w 2247"/>
                  <a:gd name="T7" fmla="*/ 664 h 1818"/>
                  <a:gd name="T8" fmla="*/ 1183 w 2247"/>
                  <a:gd name="T9" fmla="*/ 0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7" h="1818">
                    <a:moveTo>
                      <a:pt x="1183" y="0"/>
                    </a:moveTo>
                    <a:cubicBezTo>
                      <a:pt x="530" y="0"/>
                      <a:pt x="0" y="530"/>
                      <a:pt x="0" y="1183"/>
                    </a:cubicBezTo>
                    <a:cubicBezTo>
                      <a:pt x="0" y="1417"/>
                      <a:pt x="68" y="1634"/>
                      <a:pt x="184" y="1818"/>
                    </a:cubicBezTo>
                    <a:cubicBezTo>
                      <a:pt x="2247" y="664"/>
                      <a:pt x="2247" y="664"/>
                      <a:pt x="2247" y="664"/>
                    </a:cubicBezTo>
                    <a:cubicBezTo>
                      <a:pt x="2055" y="271"/>
                      <a:pt x="1651" y="0"/>
                      <a:pt x="1183" y="0"/>
                    </a:cubicBezTo>
                    <a:close/>
                  </a:path>
                </a:pathLst>
              </a:custGeom>
              <a:solidFill>
                <a:srgbClr val="7D8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11BC2E5-81F4-40C5-B440-EBD54DAFA589}"/>
                </a:ext>
              </a:extLst>
            </p:cNvPr>
            <p:cNvGrpSpPr/>
            <p:nvPr userDrawn="1"/>
          </p:nvGrpSpPr>
          <p:grpSpPr>
            <a:xfrm flipH="1">
              <a:off x="1988347" y="1961097"/>
              <a:ext cx="3342780" cy="4229812"/>
              <a:chOff x="1988347" y="1961097"/>
              <a:chExt cx="3342780" cy="4229812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6F325076-7C43-419A-8162-12555EA189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7446" y="5539066"/>
                <a:ext cx="1284582" cy="428593"/>
              </a:xfrm>
              <a:custGeom>
                <a:avLst/>
                <a:gdLst>
                  <a:gd name="T0" fmla="*/ 5 w 695"/>
                  <a:gd name="T1" fmla="*/ 66 h 232"/>
                  <a:gd name="T2" fmla="*/ 46 w 695"/>
                  <a:gd name="T3" fmla="*/ 125 h 232"/>
                  <a:gd name="T4" fmla="*/ 627 w 695"/>
                  <a:gd name="T5" fmla="*/ 227 h 232"/>
                  <a:gd name="T6" fmla="*/ 686 w 695"/>
                  <a:gd name="T7" fmla="*/ 186 h 232"/>
                  <a:gd name="T8" fmla="*/ 690 w 695"/>
                  <a:gd name="T9" fmla="*/ 167 h 232"/>
                  <a:gd name="T10" fmla="*/ 648 w 695"/>
                  <a:gd name="T11" fmla="*/ 107 h 232"/>
                  <a:gd name="T12" fmla="*/ 67 w 695"/>
                  <a:gd name="T13" fmla="*/ 5 h 232"/>
                  <a:gd name="T14" fmla="*/ 8 w 695"/>
                  <a:gd name="T15" fmla="*/ 46 h 232"/>
                  <a:gd name="T16" fmla="*/ 5 w 695"/>
                  <a:gd name="T17" fmla="*/ 6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2">
                    <a:moveTo>
                      <a:pt x="5" y="66"/>
                    </a:moveTo>
                    <a:cubicBezTo>
                      <a:pt x="0" y="93"/>
                      <a:pt x="18" y="120"/>
                      <a:pt x="46" y="125"/>
                    </a:cubicBezTo>
                    <a:cubicBezTo>
                      <a:pt x="627" y="227"/>
                      <a:pt x="627" y="227"/>
                      <a:pt x="627" y="227"/>
                    </a:cubicBezTo>
                    <a:cubicBezTo>
                      <a:pt x="655" y="232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2"/>
                      <a:pt x="648" y="107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6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30C772D6-77F1-4577-8E85-91020438DE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7446" y="5274031"/>
                <a:ext cx="1284582" cy="427398"/>
              </a:xfrm>
              <a:custGeom>
                <a:avLst/>
                <a:gdLst>
                  <a:gd name="T0" fmla="*/ 5 w 695"/>
                  <a:gd name="T1" fmla="*/ 66 h 232"/>
                  <a:gd name="T2" fmla="*/ 46 w 695"/>
                  <a:gd name="T3" fmla="*/ 125 h 232"/>
                  <a:gd name="T4" fmla="*/ 627 w 695"/>
                  <a:gd name="T5" fmla="*/ 228 h 232"/>
                  <a:gd name="T6" fmla="*/ 686 w 695"/>
                  <a:gd name="T7" fmla="*/ 186 h 232"/>
                  <a:gd name="T8" fmla="*/ 690 w 695"/>
                  <a:gd name="T9" fmla="*/ 167 h 232"/>
                  <a:gd name="T10" fmla="*/ 648 w 695"/>
                  <a:gd name="T11" fmla="*/ 108 h 232"/>
                  <a:gd name="T12" fmla="*/ 67 w 695"/>
                  <a:gd name="T13" fmla="*/ 5 h 232"/>
                  <a:gd name="T14" fmla="*/ 8 w 695"/>
                  <a:gd name="T15" fmla="*/ 47 h 232"/>
                  <a:gd name="T16" fmla="*/ 5 w 695"/>
                  <a:gd name="T17" fmla="*/ 6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2">
                    <a:moveTo>
                      <a:pt x="5" y="66"/>
                    </a:moveTo>
                    <a:cubicBezTo>
                      <a:pt x="0" y="94"/>
                      <a:pt x="18" y="120"/>
                      <a:pt x="46" y="125"/>
                    </a:cubicBezTo>
                    <a:cubicBezTo>
                      <a:pt x="627" y="228"/>
                      <a:pt x="627" y="228"/>
                      <a:pt x="627" y="228"/>
                    </a:cubicBezTo>
                    <a:cubicBezTo>
                      <a:pt x="655" y="232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2"/>
                      <a:pt x="648" y="108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7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36E9C0D-A2CF-48E2-8A9F-3350B03CA9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7446" y="5007804"/>
                <a:ext cx="1284582" cy="429786"/>
              </a:xfrm>
              <a:custGeom>
                <a:avLst/>
                <a:gdLst>
                  <a:gd name="T0" fmla="*/ 5 w 695"/>
                  <a:gd name="T1" fmla="*/ 66 h 233"/>
                  <a:gd name="T2" fmla="*/ 46 w 695"/>
                  <a:gd name="T3" fmla="*/ 125 h 233"/>
                  <a:gd name="T4" fmla="*/ 627 w 695"/>
                  <a:gd name="T5" fmla="*/ 228 h 233"/>
                  <a:gd name="T6" fmla="*/ 686 w 695"/>
                  <a:gd name="T7" fmla="*/ 186 h 233"/>
                  <a:gd name="T8" fmla="*/ 690 w 695"/>
                  <a:gd name="T9" fmla="*/ 167 h 233"/>
                  <a:gd name="T10" fmla="*/ 648 w 695"/>
                  <a:gd name="T11" fmla="*/ 108 h 233"/>
                  <a:gd name="T12" fmla="*/ 67 w 695"/>
                  <a:gd name="T13" fmla="*/ 5 h 233"/>
                  <a:gd name="T14" fmla="*/ 8 w 695"/>
                  <a:gd name="T15" fmla="*/ 47 h 233"/>
                  <a:gd name="T16" fmla="*/ 5 w 695"/>
                  <a:gd name="T17" fmla="*/ 6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5" h="233">
                    <a:moveTo>
                      <a:pt x="5" y="66"/>
                    </a:moveTo>
                    <a:cubicBezTo>
                      <a:pt x="0" y="94"/>
                      <a:pt x="18" y="120"/>
                      <a:pt x="46" y="125"/>
                    </a:cubicBezTo>
                    <a:cubicBezTo>
                      <a:pt x="627" y="228"/>
                      <a:pt x="627" y="228"/>
                      <a:pt x="627" y="228"/>
                    </a:cubicBezTo>
                    <a:cubicBezTo>
                      <a:pt x="655" y="233"/>
                      <a:pt x="682" y="214"/>
                      <a:pt x="686" y="186"/>
                    </a:cubicBezTo>
                    <a:cubicBezTo>
                      <a:pt x="690" y="167"/>
                      <a:pt x="690" y="167"/>
                      <a:pt x="690" y="167"/>
                    </a:cubicBezTo>
                    <a:cubicBezTo>
                      <a:pt x="695" y="139"/>
                      <a:pt x="676" y="113"/>
                      <a:pt x="648" y="108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9" y="0"/>
                      <a:pt x="13" y="19"/>
                      <a:pt x="8" y="47"/>
                    </a:cubicBezTo>
                    <a:lnTo>
                      <a:pt x="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60DFB215-4900-4254-A060-585D66142C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18296" y="5845886"/>
                <a:ext cx="684076" cy="345023"/>
              </a:xfrm>
              <a:custGeom>
                <a:avLst/>
                <a:gdLst>
                  <a:gd name="T0" fmla="*/ 0 w 370"/>
                  <a:gd name="T1" fmla="*/ 28 h 187"/>
                  <a:gd name="T2" fmla="*/ 188 w 370"/>
                  <a:gd name="T3" fmla="*/ 187 h 187"/>
                  <a:gd name="T4" fmla="*/ 370 w 370"/>
                  <a:gd name="T5" fmla="*/ 65 h 187"/>
                  <a:gd name="T6" fmla="*/ 3 w 370"/>
                  <a:gd name="T7" fmla="*/ 0 h 187"/>
                  <a:gd name="T8" fmla="*/ 0 w 370"/>
                  <a:gd name="T9" fmla="*/ 28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" h="187">
                    <a:moveTo>
                      <a:pt x="0" y="28"/>
                    </a:moveTo>
                    <a:cubicBezTo>
                      <a:pt x="0" y="116"/>
                      <a:pt x="84" y="187"/>
                      <a:pt x="188" y="187"/>
                    </a:cubicBezTo>
                    <a:cubicBezTo>
                      <a:pt x="276" y="187"/>
                      <a:pt x="351" y="135"/>
                      <a:pt x="370" y="6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9"/>
                      <a:pt x="0" y="18"/>
                      <a:pt x="0" y="28"/>
                    </a:cubicBezTo>
                    <a:close/>
                  </a:path>
                </a:pathLst>
              </a:custGeom>
              <a:solidFill>
                <a:srgbClr val="4655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8B93DDA2-7892-443E-B414-7BFAAD81FCD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5707" y="2429087"/>
                <a:ext cx="1456497" cy="2165644"/>
              </a:xfrm>
              <a:custGeom>
                <a:avLst/>
                <a:gdLst>
                  <a:gd name="T0" fmla="*/ 496 w 788"/>
                  <a:gd name="T1" fmla="*/ 1174 h 1174"/>
                  <a:gd name="T2" fmla="*/ 354 w 788"/>
                  <a:gd name="T3" fmla="*/ 1127 h 1174"/>
                  <a:gd name="T4" fmla="*/ 108 w 788"/>
                  <a:gd name="T5" fmla="*/ 1076 h 1174"/>
                  <a:gd name="T6" fmla="*/ 12 w 788"/>
                  <a:gd name="T7" fmla="*/ 803 h 1174"/>
                  <a:gd name="T8" fmla="*/ 97 w 788"/>
                  <a:gd name="T9" fmla="*/ 656 h 1174"/>
                  <a:gd name="T10" fmla="*/ 214 w 788"/>
                  <a:gd name="T11" fmla="*/ 607 h 1174"/>
                  <a:gd name="T12" fmla="*/ 254 w 788"/>
                  <a:gd name="T13" fmla="*/ 476 h 1174"/>
                  <a:gd name="T14" fmla="*/ 364 w 788"/>
                  <a:gd name="T15" fmla="*/ 428 h 1174"/>
                  <a:gd name="T16" fmla="*/ 515 w 788"/>
                  <a:gd name="T17" fmla="*/ 587 h 1174"/>
                  <a:gd name="T18" fmla="*/ 483 w 788"/>
                  <a:gd name="T19" fmla="*/ 620 h 1174"/>
                  <a:gd name="T20" fmla="*/ 450 w 788"/>
                  <a:gd name="T21" fmla="*/ 588 h 1174"/>
                  <a:gd name="T22" fmla="*/ 365 w 788"/>
                  <a:gd name="T23" fmla="*/ 493 h 1174"/>
                  <a:gd name="T24" fmla="*/ 304 w 788"/>
                  <a:gd name="T25" fmla="*/ 518 h 1174"/>
                  <a:gd name="T26" fmla="*/ 280 w 788"/>
                  <a:gd name="T27" fmla="*/ 634 h 1174"/>
                  <a:gd name="T28" fmla="*/ 272 w 788"/>
                  <a:gd name="T29" fmla="*/ 661 h 1174"/>
                  <a:gd name="T30" fmla="*/ 245 w 788"/>
                  <a:gd name="T31" fmla="*/ 671 h 1174"/>
                  <a:gd name="T32" fmla="*/ 137 w 788"/>
                  <a:gd name="T33" fmla="*/ 707 h 1174"/>
                  <a:gd name="T34" fmla="*/ 77 w 788"/>
                  <a:gd name="T35" fmla="*/ 809 h 1174"/>
                  <a:gd name="T36" fmla="*/ 151 w 788"/>
                  <a:gd name="T37" fmla="*/ 1027 h 1174"/>
                  <a:gd name="T38" fmla="*/ 350 w 788"/>
                  <a:gd name="T39" fmla="*/ 1061 h 1174"/>
                  <a:gd name="T40" fmla="*/ 384 w 788"/>
                  <a:gd name="T41" fmla="*/ 1068 h 1174"/>
                  <a:gd name="T42" fmla="*/ 516 w 788"/>
                  <a:gd name="T43" fmla="*/ 1108 h 1174"/>
                  <a:gd name="T44" fmla="*/ 656 w 788"/>
                  <a:gd name="T45" fmla="*/ 1037 h 1174"/>
                  <a:gd name="T46" fmla="*/ 716 w 788"/>
                  <a:gd name="T47" fmla="*/ 816 h 1174"/>
                  <a:gd name="T48" fmla="*/ 716 w 788"/>
                  <a:gd name="T49" fmla="*/ 813 h 1174"/>
                  <a:gd name="T50" fmla="*/ 716 w 788"/>
                  <a:gd name="T51" fmla="*/ 33 h 1174"/>
                  <a:gd name="T52" fmla="*/ 748 w 788"/>
                  <a:gd name="T53" fmla="*/ 0 h 1174"/>
                  <a:gd name="T54" fmla="*/ 781 w 788"/>
                  <a:gd name="T55" fmla="*/ 33 h 1174"/>
                  <a:gd name="T56" fmla="*/ 781 w 788"/>
                  <a:gd name="T57" fmla="*/ 812 h 1174"/>
                  <a:gd name="T58" fmla="*/ 709 w 788"/>
                  <a:gd name="T59" fmla="*/ 1075 h 1174"/>
                  <a:gd name="T60" fmla="*/ 523 w 788"/>
                  <a:gd name="T61" fmla="*/ 1173 h 1174"/>
                  <a:gd name="T62" fmla="*/ 496 w 788"/>
                  <a:gd name="T63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8" h="1174">
                    <a:moveTo>
                      <a:pt x="496" y="1174"/>
                    </a:moveTo>
                    <a:cubicBezTo>
                      <a:pt x="442" y="1174"/>
                      <a:pt x="393" y="1158"/>
                      <a:pt x="354" y="1127"/>
                    </a:cubicBezTo>
                    <a:cubicBezTo>
                      <a:pt x="310" y="1138"/>
                      <a:pt x="201" y="1155"/>
                      <a:pt x="108" y="1076"/>
                    </a:cubicBezTo>
                    <a:cubicBezTo>
                      <a:pt x="31" y="1010"/>
                      <a:pt x="0" y="920"/>
                      <a:pt x="12" y="803"/>
                    </a:cubicBezTo>
                    <a:cubicBezTo>
                      <a:pt x="18" y="748"/>
                      <a:pt x="49" y="695"/>
                      <a:pt x="97" y="656"/>
                    </a:cubicBezTo>
                    <a:cubicBezTo>
                      <a:pt x="132" y="628"/>
                      <a:pt x="173" y="611"/>
                      <a:pt x="214" y="607"/>
                    </a:cubicBezTo>
                    <a:cubicBezTo>
                      <a:pt x="214" y="570"/>
                      <a:pt x="220" y="516"/>
                      <a:pt x="254" y="476"/>
                    </a:cubicBezTo>
                    <a:cubicBezTo>
                      <a:pt x="280" y="445"/>
                      <a:pt x="317" y="429"/>
                      <a:pt x="364" y="428"/>
                    </a:cubicBezTo>
                    <a:cubicBezTo>
                      <a:pt x="419" y="427"/>
                      <a:pt x="512" y="447"/>
                      <a:pt x="515" y="587"/>
                    </a:cubicBezTo>
                    <a:cubicBezTo>
                      <a:pt x="515" y="604"/>
                      <a:pt x="501" y="619"/>
                      <a:pt x="483" y="620"/>
                    </a:cubicBezTo>
                    <a:cubicBezTo>
                      <a:pt x="465" y="620"/>
                      <a:pt x="450" y="606"/>
                      <a:pt x="450" y="588"/>
                    </a:cubicBezTo>
                    <a:cubicBezTo>
                      <a:pt x="449" y="521"/>
                      <a:pt x="423" y="492"/>
                      <a:pt x="365" y="493"/>
                    </a:cubicBezTo>
                    <a:cubicBezTo>
                      <a:pt x="337" y="493"/>
                      <a:pt x="317" y="501"/>
                      <a:pt x="304" y="518"/>
                    </a:cubicBezTo>
                    <a:cubicBezTo>
                      <a:pt x="275" y="551"/>
                      <a:pt x="277" y="613"/>
                      <a:pt x="280" y="634"/>
                    </a:cubicBezTo>
                    <a:cubicBezTo>
                      <a:pt x="282" y="644"/>
                      <a:pt x="279" y="654"/>
                      <a:pt x="272" y="661"/>
                    </a:cubicBezTo>
                    <a:cubicBezTo>
                      <a:pt x="265" y="669"/>
                      <a:pt x="255" y="672"/>
                      <a:pt x="245" y="671"/>
                    </a:cubicBezTo>
                    <a:cubicBezTo>
                      <a:pt x="210" y="667"/>
                      <a:pt x="170" y="680"/>
                      <a:pt x="137" y="707"/>
                    </a:cubicBezTo>
                    <a:cubicBezTo>
                      <a:pt x="103" y="734"/>
                      <a:pt x="81" y="772"/>
                      <a:pt x="77" y="809"/>
                    </a:cubicBezTo>
                    <a:cubicBezTo>
                      <a:pt x="66" y="907"/>
                      <a:pt x="89" y="974"/>
                      <a:pt x="151" y="1027"/>
                    </a:cubicBezTo>
                    <a:cubicBezTo>
                      <a:pt x="237" y="1101"/>
                      <a:pt x="346" y="1063"/>
                      <a:pt x="350" y="1061"/>
                    </a:cubicBezTo>
                    <a:cubicBezTo>
                      <a:pt x="362" y="1057"/>
                      <a:pt x="375" y="1059"/>
                      <a:pt x="384" y="1068"/>
                    </a:cubicBezTo>
                    <a:cubicBezTo>
                      <a:pt x="417" y="1099"/>
                      <a:pt x="464" y="1113"/>
                      <a:pt x="516" y="1108"/>
                    </a:cubicBezTo>
                    <a:cubicBezTo>
                      <a:pt x="574" y="1103"/>
                      <a:pt x="629" y="1075"/>
                      <a:pt x="656" y="1037"/>
                    </a:cubicBezTo>
                    <a:cubicBezTo>
                      <a:pt x="725" y="942"/>
                      <a:pt x="716" y="817"/>
                      <a:pt x="716" y="816"/>
                    </a:cubicBezTo>
                    <a:cubicBezTo>
                      <a:pt x="716" y="815"/>
                      <a:pt x="716" y="814"/>
                      <a:pt x="716" y="813"/>
                    </a:cubicBezTo>
                    <a:cubicBezTo>
                      <a:pt x="716" y="33"/>
                      <a:pt x="716" y="33"/>
                      <a:pt x="716" y="33"/>
                    </a:cubicBezTo>
                    <a:cubicBezTo>
                      <a:pt x="716" y="15"/>
                      <a:pt x="730" y="0"/>
                      <a:pt x="748" y="0"/>
                    </a:cubicBezTo>
                    <a:cubicBezTo>
                      <a:pt x="766" y="0"/>
                      <a:pt x="781" y="15"/>
                      <a:pt x="781" y="33"/>
                    </a:cubicBezTo>
                    <a:cubicBezTo>
                      <a:pt x="781" y="812"/>
                      <a:pt x="781" y="812"/>
                      <a:pt x="781" y="812"/>
                    </a:cubicBezTo>
                    <a:cubicBezTo>
                      <a:pt x="782" y="828"/>
                      <a:pt x="788" y="966"/>
                      <a:pt x="709" y="1075"/>
                    </a:cubicBezTo>
                    <a:cubicBezTo>
                      <a:pt x="670" y="1128"/>
                      <a:pt x="599" y="1166"/>
                      <a:pt x="523" y="1173"/>
                    </a:cubicBezTo>
                    <a:cubicBezTo>
                      <a:pt x="514" y="1174"/>
                      <a:pt x="505" y="1174"/>
                      <a:pt x="496" y="11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7D617D02-83F8-43E3-95E3-2A964C3C87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40515" y="2547277"/>
                <a:ext cx="890612" cy="1427845"/>
              </a:xfrm>
              <a:custGeom>
                <a:avLst/>
                <a:gdLst>
                  <a:gd name="T0" fmla="*/ 157 w 482"/>
                  <a:gd name="T1" fmla="*/ 774 h 774"/>
                  <a:gd name="T2" fmla="*/ 150 w 482"/>
                  <a:gd name="T3" fmla="*/ 774 h 774"/>
                  <a:gd name="T4" fmla="*/ 0 w 482"/>
                  <a:gd name="T5" fmla="*/ 557 h 774"/>
                  <a:gd name="T6" fmla="*/ 113 w 482"/>
                  <a:gd name="T7" fmla="*/ 363 h 774"/>
                  <a:gd name="T8" fmla="*/ 58 w 482"/>
                  <a:gd name="T9" fmla="*/ 259 h 774"/>
                  <a:gd name="T10" fmla="*/ 98 w 482"/>
                  <a:gd name="T11" fmla="*/ 95 h 774"/>
                  <a:gd name="T12" fmla="*/ 338 w 482"/>
                  <a:gd name="T13" fmla="*/ 23 h 774"/>
                  <a:gd name="T14" fmla="*/ 480 w 482"/>
                  <a:gd name="T15" fmla="*/ 172 h 774"/>
                  <a:gd name="T16" fmla="*/ 452 w 482"/>
                  <a:gd name="T17" fmla="*/ 208 h 774"/>
                  <a:gd name="T18" fmla="*/ 416 w 482"/>
                  <a:gd name="T19" fmla="*/ 180 h 774"/>
                  <a:gd name="T20" fmla="*/ 322 w 482"/>
                  <a:gd name="T21" fmla="*/ 86 h 774"/>
                  <a:gd name="T22" fmla="*/ 152 w 482"/>
                  <a:gd name="T23" fmla="*/ 132 h 774"/>
                  <a:gd name="T24" fmla="*/ 122 w 482"/>
                  <a:gd name="T25" fmla="*/ 246 h 774"/>
                  <a:gd name="T26" fmla="*/ 193 w 482"/>
                  <a:gd name="T27" fmla="*/ 347 h 774"/>
                  <a:gd name="T28" fmla="*/ 207 w 482"/>
                  <a:gd name="T29" fmla="*/ 381 h 774"/>
                  <a:gd name="T30" fmla="*/ 180 w 482"/>
                  <a:gd name="T31" fmla="*/ 406 h 774"/>
                  <a:gd name="T32" fmla="*/ 65 w 482"/>
                  <a:gd name="T33" fmla="*/ 557 h 774"/>
                  <a:gd name="T34" fmla="*/ 164 w 482"/>
                  <a:gd name="T35" fmla="*/ 710 h 774"/>
                  <a:gd name="T36" fmla="*/ 189 w 482"/>
                  <a:gd name="T37" fmla="*/ 749 h 774"/>
                  <a:gd name="T38" fmla="*/ 157 w 482"/>
                  <a:gd name="T39" fmla="*/ 77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2" h="774">
                    <a:moveTo>
                      <a:pt x="157" y="774"/>
                    </a:moveTo>
                    <a:cubicBezTo>
                      <a:pt x="155" y="774"/>
                      <a:pt x="153" y="774"/>
                      <a:pt x="150" y="774"/>
                    </a:cubicBezTo>
                    <a:cubicBezTo>
                      <a:pt x="98" y="762"/>
                      <a:pt x="0" y="702"/>
                      <a:pt x="0" y="557"/>
                    </a:cubicBezTo>
                    <a:cubicBezTo>
                      <a:pt x="0" y="460"/>
                      <a:pt x="56" y="394"/>
                      <a:pt x="113" y="363"/>
                    </a:cubicBezTo>
                    <a:cubicBezTo>
                      <a:pt x="91" y="338"/>
                      <a:pt x="67" y="303"/>
                      <a:pt x="58" y="259"/>
                    </a:cubicBezTo>
                    <a:cubicBezTo>
                      <a:pt x="48" y="205"/>
                      <a:pt x="61" y="150"/>
                      <a:pt x="98" y="95"/>
                    </a:cubicBezTo>
                    <a:cubicBezTo>
                      <a:pt x="142" y="32"/>
                      <a:pt x="245" y="0"/>
                      <a:pt x="338" y="23"/>
                    </a:cubicBezTo>
                    <a:cubicBezTo>
                      <a:pt x="418" y="42"/>
                      <a:pt x="470" y="97"/>
                      <a:pt x="480" y="172"/>
                    </a:cubicBezTo>
                    <a:cubicBezTo>
                      <a:pt x="482" y="190"/>
                      <a:pt x="470" y="206"/>
                      <a:pt x="452" y="208"/>
                    </a:cubicBezTo>
                    <a:cubicBezTo>
                      <a:pt x="434" y="211"/>
                      <a:pt x="418" y="198"/>
                      <a:pt x="416" y="180"/>
                    </a:cubicBezTo>
                    <a:cubicBezTo>
                      <a:pt x="407" y="116"/>
                      <a:pt x="354" y="93"/>
                      <a:pt x="322" y="86"/>
                    </a:cubicBezTo>
                    <a:cubicBezTo>
                      <a:pt x="256" y="70"/>
                      <a:pt x="180" y="91"/>
                      <a:pt x="152" y="132"/>
                    </a:cubicBezTo>
                    <a:cubicBezTo>
                      <a:pt x="125" y="171"/>
                      <a:pt x="115" y="209"/>
                      <a:pt x="122" y="246"/>
                    </a:cubicBezTo>
                    <a:cubicBezTo>
                      <a:pt x="134" y="307"/>
                      <a:pt x="192" y="347"/>
                      <a:pt x="193" y="347"/>
                    </a:cubicBezTo>
                    <a:cubicBezTo>
                      <a:pt x="204" y="354"/>
                      <a:pt x="209" y="368"/>
                      <a:pt x="207" y="381"/>
                    </a:cubicBezTo>
                    <a:cubicBezTo>
                      <a:pt x="204" y="394"/>
                      <a:pt x="193" y="404"/>
                      <a:pt x="180" y="406"/>
                    </a:cubicBezTo>
                    <a:cubicBezTo>
                      <a:pt x="132" y="414"/>
                      <a:pt x="65" y="466"/>
                      <a:pt x="65" y="557"/>
                    </a:cubicBezTo>
                    <a:cubicBezTo>
                      <a:pt x="65" y="687"/>
                      <a:pt x="163" y="710"/>
                      <a:pt x="164" y="710"/>
                    </a:cubicBezTo>
                    <a:cubicBezTo>
                      <a:pt x="182" y="714"/>
                      <a:pt x="193" y="731"/>
                      <a:pt x="189" y="749"/>
                    </a:cubicBezTo>
                    <a:cubicBezTo>
                      <a:pt x="186" y="764"/>
                      <a:pt x="172" y="774"/>
                      <a:pt x="157" y="7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9BC3A65F-714E-4113-8646-705C339600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8094" y="1961097"/>
                <a:ext cx="1242798" cy="1023130"/>
              </a:xfrm>
              <a:custGeom>
                <a:avLst/>
                <a:gdLst>
                  <a:gd name="T0" fmla="*/ 422 w 673"/>
                  <a:gd name="T1" fmla="*/ 555 h 555"/>
                  <a:gd name="T2" fmla="*/ 401 w 673"/>
                  <a:gd name="T3" fmla="*/ 554 h 555"/>
                  <a:gd name="T4" fmla="*/ 279 w 673"/>
                  <a:gd name="T5" fmla="*/ 438 h 555"/>
                  <a:gd name="T6" fmla="*/ 346 w 673"/>
                  <a:gd name="T7" fmla="*/ 283 h 555"/>
                  <a:gd name="T8" fmla="*/ 443 w 673"/>
                  <a:gd name="T9" fmla="*/ 272 h 555"/>
                  <a:gd name="T10" fmla="*/ 503 w 673"/>
                  <a:gd name="T11" fmla="*/ 328 h 555"/>
                  <a:gd name="T12" fmla="*/ 485 w 673"/>
                  <a:gd name="T13" fmla="*/ 371 h 555"/>
                  <a:gd name="T14" fmla="*/ 443 w 673"/>
                  <a:gd name="T15" fmla="*/ 354 h 555"/>
                  <a:gd name="T16" fmla="*/ 421 w 673"/>
                  <a:gd name="T17" fmla="*/ 333 h 555"/>
                  <a:gd name="T18" fmla="*/ 376 w 673"/>
                  <a:gd name="T19" fmla="*/ 340 h 555"/>
                  <a:gd name="T20" fmla="*/ 343 w 673"/>
                  <a:gd name="T21" fmla="*/ 427 h 555"/>
                  <a:gd name="T22" fmla="*/ 409 w 673"/>
                  <a:gd name="T23" fmla="*/ 490 h 555"/>
                  <a:gd name="T24" fmla="*/ 521 w 673"/>
                  <a:gd name="T25" fmla="*/ 446 h 555"/>
                  <a:gd name="T26" fmla="*/ 602 w 673"/>
                  <a:gd name="T27" fmla="*/ 226 h 555"/>
                  <a:gd name="T28" fmla="*/ 506 w 673"/>
                  <a:gd name="T29" fmla="*/ 90 h 555"/>
                  <a:gd name="T30" fmla="*/ 365 w 673"/>
                  <a:gd name="T31" fmla="*/ 102 h 555"/>
                  <a:gd name="T32" fmla="*/ 334 w 673"/>
                  <a:gd name="T33" fmla="*/ 193 h 555"/>
                  <a:gd name="T34" fmla="*/ 319 w 673"/>
                  <a:gd name="T35" fmla="*/ 228 h 555"/>
                  <a:gd name="T36" fmla="*/ 280 w 673"/>
                  <a:gd name="T37" fmla="*/ 224 h 555"/>
                  <a:gd name="T38" fmla="*/ 138 w 673"/>
                  <a:gd name="T39" fmla="*/ 207 h 555"/>
                  <a:gd name="T40" fmla="*/ 75 w 673"/>
                  <a:gd name="T41" fmla="*/ 362 h 555"/>
                  <a:gd name="T42" fmla="*/ 47 w 673"/>
                  <a:gd name="T43" fmla="*/ 398 h 555"/>
                  <a:gd name="T44" fmla="*/ 11 w 673"/>
                  <a:gd name="T45" fmla="*/ 370 h 555"/>
                  <a:gd name="T46" fmla="*/ 108 w 673"/>
                  <a:gd name="T47" fmla="*/ 150 h 555"/>
                  <a:gd name="T48" fmla="*/ 271 w 673"/>
                  <a:gd name="T49" fmla="*/ 143 h 555"/>
                  <a:gd name="T50" fmla="*/ 322 w 673"/>
                  <a:gd name="T51" fmla="*/ 54 h 555"/>
                  <a:gd name="T52" fmla="*/ 530 w 673"/>
                  <a:gd name="T53" fmla="*/ 30 h 555"/>
                  <a:gd name="T54" fmla="*/ 667 w 673"/>
                  <a:gd name="T55" fmla="*/ 222 h 555"/>
                  <a:gd name="T56" fmla="*/ 566 w 673"/>
                  <a:gd name="T57" fmla="*/ 494 h 555"/>
                  <a:gd name="T58" fmla="*/ 422 w 673"/>
                  <a:gd name="T5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3" h="555">
                    <a:moveTo>
                      <a:pt x="422" y="555"/>
                    </a:moveTo>
                    <a:cubicBezTo>
                      <a:pt x="415" y="555"/>
                      <a:pt x="408" y="555"/>
                      <a:pt x="401" y="554"/>
                    </a:cubicBezTo>
                    <a:cubicBezTo>
                      <a:pt x="337" y="546"/>
                      <a:pt x="290" y="502"/>
                      <a:pt x="279" y="438"/>
                    </a:cubicBezTo>
                    <a:cubicBezTo>
                      <a:pt x="268" y="374"/>
                      <a:pt x="296" y="308"/>
                      <a:pt x="346" y="283"/>
                    </a:cubicBezTo>
                    <a:cubicBezTo>
                      <a:pt x="381" y="265"/>
                      <a:pt x="414" y="261"/>
                      <a:pt x="443" y="272"/>
                    </a:cubicBezTo>
                    <a:cubicBezTo>
                      <a:pt x="484" y="287"/>
                      <a:pt x="501" y="324"/>
                      <a:pt x="503" y="328"/>
                    </a:cubicBezTo>
                    <a:cubicBezTo>
                      <a:pt x="510" y="345"/>
                      <a:pt x="502" y="364"/>
                      <a:pt x="485" y="371"/>
                    </a:cubicBezTo>
                    <a:cubicBezTo>
                      <a:pt x="469" y="378"/>
                      <a:pt x="450" y="370"/>
                      <a:pt x="443" y="354"/>
                    </a:cubicBezTo>
                    <a:cubicBezTo>
                      <a:pt x="443" y="353"/>
                      <a:pt x="435" y="338"/>
                      <a:pt x="421" y="333"/>
                    </a:cubicBezTo>
                    <a:cubicBezTo>
                      <a:pt x="409" y="329"/>
                      <a:pt x="394" y="331"/>
                      <a:pt x="376" y="340"/>
                    </a:cubicBezTo>
                    <a:cubicBezTo>
                      <a:pt x="351" y="353"/>
                      <a:pt x="337" y="391"/>
                      <a:pt x="343" y="427"/>
                    </a:cubicBezTo>
                    <a:cubicBezTo>
                      <a:pt x="347" y="448"/>
                      <a:pt x="360" y="484"/>
                      <a:pt x="409" y="490"/>
                    </a:cubicBezTo>
                    <a:cubicBezTo>
                      <a:pt x="446" y="494"/>
                      <a:pt x="486" y="479"/>
                      <a:pt x="521" y="446"/>
                    </a:cubicBezTo>
                    <a:cubicBezTo>
                      <a:pt x="576" y="395"/>
                      <a:pt x="607" y="310"/>
                      <a:pt x="602" y="226"/>
                    </a:cubicBezTo>
                    <a:cubicBezTo>
                      <a:pt x="597" y="137"/>
                      <a:pt x="533" y="101"/>
                      <a:pt x="506" y="90"/>
                    </a:cubicBezTo>
                    <a:cubicBezTo>
                      <a:pt x="455" y="70"/>
                      <a:pt x="396" y="75"/>
                      <a:pt x="365" y="102"/>
                    </a:cubicBezTo>
                    <a:cubicBezTo>
                      <a:pt x="322" y="141"/>
                      <a:pt x="333" y="192"/>
                      <a:pt x="334" y="193"/>
                    </a:cubicBezTo>
                    <a:cubicBezTo>
                      <a:pt x="337" y="206"/>
                      <a:pt x="331" y="221"/>
                      <a:pt x="319" y="228"/>
                    </a:cubicBezTo>
                    <a:cubicBezTo>
                      <a:pt x="306" y="235"/>
                      <a:pt x="291" y="234"/>
                      <a:pt x="280" y="224"/>
                    </a:cubicBezTo>
                    <a:cubicBezTo>
                      <a:pt x="278" y="222"/>
                      <a:pt x="214" y="167"/>
                      <a:pt x="138" y="207"/>
                    </a:cubicBezTo>
                    <a:cubicBezTo>
                      <a:pt x="101" y="227"/>
                      <a:pt x="67" y="292"/>
                      <a:pt x="75" y="362"/>
                    </a:cubicBezTo>
                    <a:cubicBezTo>
                      <a:pt x="77" y="380"/>
                      <a:pt x="65" y="396"/>
                      <a:pt x="47" y="398"/>
                    </a:cubicBezTo>
                    <a:cubicBezTo>
                      <a:pt x="29" y="401"/>
                      <a:pt x="13" y="388"/>
                      <a:pt x="11" y="370"/>
                    </a:cubicBezTo>
                    <a:cubicBezTo>
                      <a:pt x="0" y="280"/>
                      <a:pt x="42" y="186"/>
                      <a:pt x="108" y="150"/>
                    </a:cubicBezTo>
                    <a:cubicBezTo>
                      <a:pt x="173" y="115"/>
                      <a:pt x="231" y="126"/>
                      <a:pt x="271" y="143"/>
                    </a:cubicBezTo>
                    <a:cubicBezTo>
                      <a:pt x="276" y="116"/>
                      <a:pt x="290" y="83"/>
                      <a:pt x="322" y="54"/>
                    </a:cubicBezTo>
                    <a:cubicBezTo>
                      <a:pt x="371" y="9"/>
                      <a:pt x="455" y="0"/>
                      <a:pt x="530" y="30"/>
                    </a:cubicBezTo>
                    <a:cubicBezTo>
                      <a:pt x="611" y="63"/>
                      <a:pt x="661" y="133"/>
                      <a:pt x="667" y="222"/>
                    </a:cubicBezTo>
                    <a:cubicBezTo>
                      <a:pt x="673" y="327"/>
                      <a:pt x="635" y="428"/>
                      <a:pt x="566" y="494"/>
                    </a:cubicBezTo>
                    <a:cubicBezTo>
                      <a:pt x="523" y="534"/>
                      <a:pt x="473" y="555"/>
                      <a:pt x="422" y="555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518B361-572B-442F-8EEA-AECC361E47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54962" y="3714863"/>
                <a:ext cx="924040" cy="553946"/>
              </a:xfrm>
              <a:custGeom>
                <a:avLst/>
                <a:gdLst>
                  <a:gd name="T0" fmla="*/ 434 w 500"/>
                  <a:gd name="T1" fmla="*/ 300 h 300"/>
                  <a:gd name="T2" fmla="*/ 425 w 500"/>
                  <a:gd name="T3" fmla="*/ 299 h 300"/>
                  <a:gd name="T4" fmla="*/ 403 w 500"/>
                  <a:gd name="T5" fmla="*/ 260 h 300"/>
                  <a:gd name="T6" fmla="*/ 403 w 500"/>
                  <a:gd name="T7" fmla="*/ 260 h 300"/>
                  <a:gd name="T8" fmla="*/ 401 w 500"/>
                  <a:gd name="T9" fmla="*/ 101 h 300"/>
                  <a:gd name="T10" fmla="*/ 373 w 500"/>
                  <a:gd name="T11" fmla="*/ 80 h 300"/>
                  <a:gd name="T12" fmla="*/ 302 w 500"/>
                  <a:gd name="T13" fmla="*/ 93 h 300"/>
                  <a:gd name="T14" fmla="*/ 284 w 500"/>
                  <a:gd name="T15" fmla="*/ 162 h 300"/>
                  <a:gd name="T16" fmla="*/ 264 w 500"/>
                  <a:gd name="T17" fmla="*/ 202 h 300"/>
                  <a:gd name="T18" fmla="*/ 223 w 500"/>
                  <a:gd name="T19" fmla="*/ 182 h 300"/>
                  <a:gd name="T20" fmla="*/ 129 w 500"/>
                  <a:gd name="T21" fmla="*/ 120 h 300"/>
                  <a:gd name="T22" fmla="*/ 73 w 500"/>
                  <a:gd name="T23" fmla="*/ 177 h 300"/>
                  <a:gd name="T24" fmla="*/ 91 w 500"/>
                  <a:gd name="T25" fmla="*/ 231 h 300"/>
                  <a:gd name="T26" fmla="*/ 103 w 500"/>
                  <a:gd name="T27" fmla="*/ 275 h 300"/>
                  <a:gd name="T28" fmla="*/ 59 w 500"/>
                  <a:gd name="T29" fmla="*/ 287 h 300"/>
                  <a:gd name="T30" fmla="*/ 9 w 500"/>
                  <a:gd name="T31" fmla="*/ 165 h 300"/>
                  <a:gd name="T32" fmla="*/ 119 w 500"/>
                  <a:gd name="T33" fmla="*/ 56 h 300"/>
                  <a:gd name="T34" fmla="*/ 231 w 500"/>
                  <a:gd name="T35" fmla="*/ 86 h 300"/>
                  <a:gd name="T36" fmla="*/ 255 w 500"/>
                  <a:gd name="T37" fmla="*/ 48 h 300"/>
                  <a:gd name="T38" fmla="*/ 389 w 500"/>
                  <a:gd name="T39" fmla="*/ 17 h 300"/>
                  <a:gd name="T40" fmla="*/ 457 w 500"/>
                  <a:gd name="T41" fmla="*/ 69 h 300"/>
                  <a:gd name="T42" fmla="*/ 465 w 500"/>
                  <a:gd name="T43" fmla="*/ 276 h 300"/>
                  <a:gd name="T44" fmla="*/ 434 w 500"/>
                  <a:gd name="T4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0" h="300">
                    <a:moveTo>
                      <a:pt x="434" y="300"/>
                    </a:moveTo>
                    <a:cubicBezTo>
                      <a:pt x="431" y="300"/>
                      <a:pt x="428" y="300"/>
                      <a:pt x="425" y="299"/>
                    </a:cubicBezTo>
                    <a:cubicBezTo>
                      <a:pt x="408" y="295"/>
                      <a:pt x="398" y="277"/>
                      <a:pt x="403" y="260"/>
                    </a:cubicBezTo>
                    <a:cubicBezTo>
                      <a:pt x="403" y="260"/>
                      <a:pt x="403" y="260"/>
                      <a:pt x="403" y="260"/>
                    </a:cubicBezTo>
                    <a:cubicBezTo>
                      <a:pt x="411" y="230"/>
                      <a:pt x="426" y="144"/>
                      <a:pt x="401" y="101"/>
                    </a:cubicBezTo>
                    <a:cubicBezTo>
                      <a:pt x="394" y="90"/>
                      <a:pt x="386" y="83"/>
                      <a:pt x="373" y="80"/>
                    </a:cubicBezTo>
                    <a:cubicBezTo>
                      <a:pt x="341" y="72"/>
                      <a:pt x="318" y="77"/>
                      <a:pt x="302" y="93"/>
                    </a:cubicBezTo>
                    <a:cubicBezTo>
                      <a:pt x="283" y="113"/>
                      <a:pt x="280" y="148"/>
                      <a:pt x="284" y="162"/>
                    </a:cubicBezTo>
                    <a:cubicBezTo>
                      <a:pt x="290" y="178"/>
                      <a:pt x="280" y="196"/>
                      <a:pt x="264" y="202"/>
                    </a:cubicBezTo>
                    <a:cubicBezTo>
                      <a:pt x="247" y="207"/>
                      <a:pt x="229" y="199"/>
                      <a:pt x="223" y="182"/>
                    </a:cubicBezTo>
                    <a:cubicBezTo>
                      <a:pt x="220" y="175"/>
                      <a:pt x="194" y="110"/>
                      <a:pt x="129" y="120"/>
                    </a:cubicBezTo>
                    <a:cubicBezTo>
                      <a:pt x="85" y="127"/>
                      <a:pt x="75" y="165"/>
                      <a:pt x="73" y="177"/>
                    </a:cubicBezTo>
                    <a:cubicBezTo>
                      <a:pt x="69" y="200"/>
                      <a:pt x="76" y="223"/>
                      <a:pt x="91" y="231"/>
                    </a:cubicBezTo>
                    <a:cubicBezTo>
                      <a:pt x="107" y="240"/>
                      <a:pt x="112" y="259"/>
                      <a:pt x="103" y="275"/>
                    </a:cubicBezTo>
                    <a:cubicBezTo>
                      <a:pt x="95" y="291"/>
                      <a:pt x="75" y="296"/>
                      <a:pt x="59" y="287"/>
                    </a:cubicBezTo>
                    <a:cubicBezTo>
                      <a:pt x="20" y="265"/>
                      <a:pt x="0" y="216"/>
                      <a:pt x="9" y="165"/>
                    </a:cubicBezTo>
                    <a:cubicBezTo>
                      <a:pt x="19" y="107"/>
                      <a:pt x="61" y="66"/>
                      <a:pt x="119" y="56"/>
                    </a:cubicBezTo>
                    <a:cubicBezTo>
                      <a:pt x="166" y="49"/>
                      <a:pt x="203" y="64"/>
                      <a:pt x="231" y="86"/>
                    </a:cubicBezTo>
                    <a:cubicBezTo>
                      <a:pt x="236" y="72"/>
                      <a:pt x="245" y="59"/>
                      <a:pt x="255" y="48"/>
                    </a:cubicBezTo>
                    <a:cubicBezTo>
                      <a:pt x="278" y="24"/>
                      <a:pt x="319" y="0"/>
                      <a:pt x="389" y="17"/>
                    </a:cubicBezTo>
                    <a:cubicBezTo>
                      <a:pt x="418" y="25"/>
                      <a:pt x="442" y="42"/>
                      <a:pt x="457" y="69"/>
                    </a:cubicBezTo>
                    <a:cubicBezTo>
                      <a:pt x="500" y="142"/>
                      <a:pt x="469" y="263"/>
                      <a:pt x="465" y="276"/>
                    </a:cubicBezTo>
                    <a:cubicBezTo>
                      <a:pt x="461" y="291"/>
                      <a:pt x="448" y="300"/>
                      <a:pt x="434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D96C66C6-787D-48B1-BCAC-7055B27613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77645" y="3163304"/>
                <a:ext cx="404715" cy="553946"/>
              </a:xfrm>
              <a:custGeom>
                <a:avLst/>
                <a:gdLst>
                  <a:gd name="T0" fmla="*/ 186 w 219"/>
                  <a:gd name="T1" fmla="*/ 300 h 300"/>
                  <a:gd name="T2" fmla="*/ 186 w 219"/>
                  <a:gd name="T3" fmla="*/ 300 h 300"/>
                  <a:gd name="T4" fmla="*/ 154 w 219"/>
                  <a:gd name="T5" fmla="*/ 268 h 300"/>
                  <a:gd name="T6" fmla="*/ 131 w 219"/>
                  <a:gd name="T7" fmla="*/ 72 h 300"/>
                  <a:gd name="T8" fmla="*/ 109 w 219"/>
                  <a:gd name="T9" fmla="*/ 65 h 300"/>
                  <a:gd name="T10" fmla="*/ 64 w 219"/>
                  <a:gd name="T11" fmla="*/ 108 h 300"/>
                  <a:gd name="T12" fmla="*/ 32 w 219"/>
                  <a:gd name="T13" fmla="*/ 140 h 300"/>
                  <a:gd name="T14" fmla="*/ 32 w 219"/>
                  <a:gd name="T15" fmla="*/ 140 h 300"/>
                  <a:gd name="T16" fmla="*/ 0 w 219"/>
                  <a:gd name="T17" fmla="*/ 108 h 300"/>
                  <a:gd name="T18" fmla="*/ 109 w 219"/>
                  <a:gd name="T19" fmla="*/ 0 h 300"/>
                  <a:gd name="T20" fmla="*/ 177 w 219"/>
                  <a:gd name="T21" fmla="*/ 26 h 300"/>
                  <a:gd name="T22" fmla="*/ 218 w 219"/>
                  <a:gd name="T23" fmla="*/ 268 h 300"/>
                  <a:gd name="T24" fmla="*/ 186 w 219"/>
                  <a:gd name="T2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300">
                    <a:moveTo>
                      <a:pt x="186" y="300"/>
                    </a:moveTo>
                    <a:cubicBezTo>
                      <a:pt x="186" y="300"/>
                      <a:pt x="186" y="300"/>
                      <a:pt x="186" y="300"/>
                    </a:cubicBezTo>
                    <a:cubicBezTo>
                      <a:pt x="168" y="300"/>
                      <a:pt x="154" y="286"/>
                      <a:pt x="154" y="268"/>
                    </a:cubicBezTo>
                    <a:cubicBezTo>
                      <a:pt x="154" y="179"/>
                      <a:pt x="154" y="95"/>
                      <a:pt x="131" y="72"/>
                    </a:cubicBezTo>
                    <a:cubicBezTo>
                      <a:pt x="128" y="69"/>
                      <a:pt x="123" y="65"/>
                      <a:pt x="109" y="65"/>
                    </a:cubicBezTo>
                    <a:cubicBezTo>
                      <a:pt x="68" y="65"/>
                      <a:pt x="64" y="98"/>
                      <a:pt x="64" y="108"/>
                    </a:cubicBezTo>
                    <a:cubicBezTo>
                      <a:pt x="64" y="126"/>
                      <a:pt x="50" y="140"/>
                      <a:pt x="32" y="140"/>
                    </a:cubicBezTo>
                    <a:cubicBezTo>
                      <a:pt x="32" y="140"/>
                      <a:pt x="32" y="140"/>
                      <a:pt x="32" y="140"/>
                    </a:cubicBezTo>
                    <a:cubicBezTo>
                      <a:pt x="14" y="140"/>
                      <a:pt x="0" y="126"/>
                      <a:pt x="0" y="108"/>
                    </a:cubicBezTo>
                    <a:cubicBezTo>
                      <a:pt x="0" y="64"/>
                      <a:pt x="29" y="0"/>
                      <a:pt x="109" y="0"/>
                    </a:cubicBezTo>
                    <a:cubicBezTo>
                      <a:pt x="137" y="0"/>
                      <a:pt x="160" y="9"/>
                      <a:pt x="177" y="26"/>
                    </a:cubicBezTo>
                    <a:cubicBezTo>
                      <a:pt x="219" y="69"/>
                      <a:pt x="219" y="152"/>
                      <a:pt x="218" y="268"/>
                    </a:cubicBezTo>
                    <a:cubicBezTo>
                      <a:pt x="218" y="286"/>
                      <a:pt x="204" y="300"/>
                      <a:pt x="186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00105899-CD7B-4A75-A3B2-E64FA42FDC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97272" y="2429087"/>
                <a:ext cx="1456497" cy="2165644"/>
              </a:xfrm>
              <a:custGeom>
                <a:avLst/>
                <a:gdLst>
                  <a:gd name="T0" fmla="*/ 291 w 788"/>
                  <a:gd name="T1" fmla="*/ 1174 h 1174"/>
                  <a:gd name="T2" fmla="*/ 265 w 788"/>
                  <a:gd name="T3" fmla="*/ 1173 h 1174"/>
                  <a:gd name="T4" fmla="*/ 78 w 788"/>
                  <a:gd name="T5" fmla="*/ 1075 h 1174"/>
                  <a:gd name="T6" fmla="*/ 7 w 788"/>
                  <a:gd name="T7" fmla="*/ 812 h 1174"/>
                  <a:gd name="T8" fmla="*/ 7 w 788"/>
                  <a:gd name="T9" fmla="*/ 33 h 1174"/>
                  <a:gd name="T10" fmla="*/ 39 w 788"/>
                  <a:gd name="T11" fmla="*/ 0 h 1174"/>
                  <a:gd name="T12" fmla="*/ 71 w 788"/>
                  <a:gd name="T13" fmla="*/ 33 h 1174"/>
                  <a:gd name="T14" fmla="*/ 71 w 788"/>
                  <a:gd name="T15" fmla="*/ 813 h 1174"/>
                  <a:gd name="T16" fmla="*/ 71 w 788"/>
                  <a:gd name="T17" fmla="*/ 816 h 1174"/>
                  <a:gd name="T18" fmla="*/ 131 w 788"/>
                  <a:gd name="T19" fmla="*/ 1037 h 1174"/>
                  <a:gd name="T20" fmla="*/ 271 w 788"/>
                  <a:gd name="T21" fmla="*/ 1108 h 1174"/>
                  <a:gd name="T22" fmla="*/ 404 w 788"/>
                  <a:gd name="T23" fmla="*/ 1068 h 1174"/>
                  <a:gd name="T24" fmla="*/ 437 w 788"/>
                  <a:gd name="T25" fmla="*/ 1061 h 1174"/>
                  <a:gd name="T26" fmla="*/ 637 w 788"/>
                  <a:gd name="T27" fmla="*/ 1027 h 1174"/>
                  <a:gd name="T28" fmla="*/ 711 w 788"/>
                  <a:gd name="T29" fmla="*/ 809 h 1174"/>
                  <a:gd name="T30" fmla="*/ 650 w 788"/>
                  <a:gd name="T31" fmla="*/ 707 h 1174"/>
                  <a:gd name="T32" fmla="*/ 543 w 788"/>
                  <a:gd name="T33" fmla="*/ 671 h 1174"/>
                  <a:gd name="T34" fmla="*/ 516 w 788"/>
                  <a:gd name="T35" fmla="*/ 661 h 1174"/>
                  <a:gd name="T36" fmla="*/ 507 w 788"/>
                  <a:gd name="T37" fmla="*/ 634 h 1174"/>
                  <a:gd name="T38" fmla="*/ 484 w 788"/>
                  <a:gd name="T39" fmla="*/ 518 h 1174"/>
                  <a:gd name="T40" fmla="*/ 423 w 788"/>
                  <a:gd name="T41" fmla="*/ 493 h 1174"/>
                  <a:gd name="T42" fmla="*/ 420 w 788"/>
                  <a:gd name="T43" fmla="*/ 493 h 1174"/>
                  <a:gd name="T44" fmla="*/ 337 w 788"/>
                  <a:gd name="T45" fmla="*/ 588 h 1174"/>
                  <a:gd name="T46" fmla="*/ 304 w 788"/>
                  <a:gd name="T47" fmla="*/ 620 h 1174"/>
                  <a:gd name="T48" fmla="*/ 273 w 788"/>
                  <a:gd name="T49" fmla="*/ 587 h 1174"/>
                  <a:gd name="T50" fmla="*/ 424 w 788"/>
                  <a:gd name="T51" fmla="*/ 428 h 1174"/>
                  <a:gd name="T52" fmla="*/ 533 w 788"/>
                  <a:gd name="T53" fmla="*/ 476 h 1174"/>
                  <a:gd name="T54" fmla="*/ 573 w 788"/>
                  <a:gd name="T55" fmla="*/ 607 h 1174"/>
                  <a:gd name="T56" fmla="*/ 691 w 788"/>
                  <a:gd name="T57" fmla="*/ 656 h 1174"/>
                  <a:gd name="T58" fmla="*/ 775 w 788"/>
                  <a:gd name="T59" fmla="*/ 803 h 1174"/>
                  <a:gd name="T60" fmla="*/ 679 w 788"/>
                  <a:gd name="T61" fmla="*/ 1076 h 1174"/>
                  <a:gd name="T62" fmla="*/ 434 w 788"/>
                  <a:gd name="T63" fmla="*/ 1127 h 1174"/>
                  <a:gd name="T64" fmla="*/ 291 w 788"/>
                  <a:gd name="T65" fmla="*/ 1174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8" h="1174">
                    <a:moveTo>
                      <a:pt x="291" y="1174"/>
                    </a:moveTo>
                    <a:cubicBezTo>
                      <a:pt x="283" y="1174"/>
                      <a:pt x="274" y="1174"/>
                      <a:pt x="265" y="1173"/>
                    </a:cubicBezTo>
                    <a:cubicBezTo>
                      <a:pt x="189" y="1166"/>
                      <a:pt x="117" y="1128"/>
                      <a:pt x="78" y="1075"/>
                    </a:cubicBezTo>
                    <a:cubicBezTo>
                      <a:pt x="0" y="966"/>
                      <a:pt x="6" y="828"/>
                      <a:pt x="7" y="812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15"/>
                      <a:pt x="21" y="0"/>
                      <a:pt x="39" y="0"/>
                    </a:cubicBezTo>
                    <a:cubicBezTo>
                      <a:pt x="57" y="0"/>
                      <a:pt x="71" y="15"/>
                      <a:pt x="71" y="33"/>
                    </a:cubicBezTo>
                    <a:cubicBezTo>
                      <a:pt x="71" y="813"/>
                      <a:pt x="71" y="813"/>
                      <a:pt x="71" y="813"/>
                    </a:cubicBezTo>
                    <a:cubicBezTo>
                      <a:pt x="71" y="814"/>
                      <a:pt x="71" y="815"/>
                      <a:pt x="71" y="816"/>
                    </a:cubicBezTo>
                    <a:cubicBezTo>
                      <a:pt x="71" y="817"/>
                      <a:pt x="63" y="943"/>
                      <a:pt x="131" y="1037"/>
                    </a:cubicBezTo>
                    <a:cubicBezTo>
                      <a:pt x="159" y="1075"/>
                      <a:pt x="214" y="1103"/>
                      <a:pt x="271" y="1108"/>
                    </a:cubicBezTo>
                    <a:cubicBezTo>
                      <a:pt x="323" y="1113"/>
                      <a:pt x="370" y="1099"/>
                      <a:pt x="404" y="1068"/>
                    </a:cubicBezTo>
                    <a:cubicBezTo>
                      <a:pt x="413" y="1059"/>
                      <a:pt x="426" y="1057"/>
                      <a:pt x="437" y="1061"/>
                    </a:cubicBezTo>
                    <a:cubicBezTo>
                      <a:pt x="442" y="1063"/>
                      <a:pt x="550" y="1101"/>
                      <a:pt x="637" y="1027"/>
                    </a:cubicBezTo>
                    <a:cubicBezTo>
                      <a:pt x="698" y="974"/>
                      <a:pt x="721" y="907"/>
                      <a:pt x="711" y="809"/>
                    </a:cubicBezTo>
                    <a:cubicBezTo>
                      <a:pt x="707" y="772"/>
                      <a:pt x="685" y="734"/>
                      <a:pt x="650" y="707"/>
                    </a:cubicBezTo>
                    <a:cubicBezTo>
                      <a:pt x="617" y="680"/>
                      <a:pt x="578" y="667"/>
                      <a:pt x="543" y="671"/>
                    </a:cubicBezTo>
                    <a:cubicBezTo>
                      <a:pt x="533" y="672"/>
                      <a:pt x="523" y="669"/>
                      <a:pt x="516" y="661"/>
                    </a:cubicBezTo>
                    <a:cubicBezTo>
                      <a:pt x="509" y="654"/>
                      <a:pt x="505" y="644"/>
                      <a:pt x="507" y="634"/>
                    </a:cubicBezTo>
                    <a:cubicBezTo>
                      <a:pt x="510" y="613"/>
                      <a:pt x="512" y="551"/>
                      <a:pt x="484" y="518"/>
                    </a:cubicBezTo>
                    <a:cubicBezTo>
                      <a:pt x="470" y="501"/>
                      <a:pt x="450" y="493"/>
                      <a:pt x="423" y="493"/>
                    </a:cubicBezTo>
                    <a:cubicBezTo>
                      <a:pt x="422" y="493"/>
                      <a:pt x="421" y="493"/>
                      <a:pt x="420" y="493"/>
                    </a:cubicBezTo>
                    <a:cubicBezTo>
                      <a:pt x="364" y="493"/>
                      <a:pt x="339" y="521"/>
                      <a:pt x="337" y="588"/>
                    </a:cubicBezTo>
                    <a:cubicBezTo>
                      <a:pt x="337" y="606"/>
                      <a:pt x="322" y="620"/>
                      <a:pt x="304" y="620"/>
                    </a:cubicBezTo>
                    <a:cubicBezTo>
                      <a:pt x="286" y="619"/>
                      <a:pt x="272" y="604"/>
                      <a:pt x="273" y="587"/>
                    </a:cubicBezTo>
                    <a:cubicBezTo>
                      <a:pt x="275" y="447"/>
                      <a:pt x="368" y="427"/>
                      <a:pt x="424" y="428"/>
                    </a:cubicBezTo>
                    <a:cubicBezTo>
                      <a:pt x="470" y="429"/>
                      <a:pt x="507" y="445"/>
                      <a:pt x="533" y="476"/>
                    </a:cubicBezTo>
                    <a:cubicBezTo>
                      <a:pt x="567" y="516"/>
                      <a:pt x="573" y="570"/>
                      <a:pt x="573" y="607"/>
                    </a:cubicBezTo>
                    <a:cubicBezTo>
                      <a:pt x="614" y="611"/>
                      <a:pt x="655" y="628"/>
                      <a:pt x="691" y="656"/>
                    </a:cubicBezTo>
                    <a:cubicBezTo>
                      <a:pt x="739" y="695"/>
                      <a:pt x="770" y="748"/>
                      <a:pt x="775" y="803"/>
                    </a:cubicBezTo>
                    <a:cubicBezTo>
                      <a:pt x="788" y="920"/>
                      <a:pt x="756" y="1010"/>
                      <a:pt x="679" y="1076"/>
                    </a:cubicBezTo>
                    <a:cubicBezTo>
                      <a:pt x="587" y="1155"/>
                      <a:pt x="477" y="1138"/>
                      <a:pt x="434" y="1127"/>
                    </a:cubicBezTo>
                    <a:cubicBezTo>
                      <a:pt x="394" y="1158"/>
                      <a:pt x="345" y="1174"/>
                      <a:pt x="291" y="11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DF87FFB-2247-47C5-BF11-B5817F9956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988347" y="2547277"/>
                <a:ext cx="893000" cy="1427845"/>
              </a:xfrm>
              <a:custGeom>
                <a:avLst/>
                <a:gdLst>
                  <a:gd name="T0" fmla="*/ 325 w 483"/>
                  <a:gd name="T1" fmla="*/ 774 h 774"/>
                  <a:gd name="T2" fmla="*/ 293 w 483"/>
                  <a:gd name="T3" fmla="*/ 749 h 774"/>
                  <a:gd name="T4" fmla="*/ 318 w 483"/>
                  <a:gd name="T5" fmla="*/ 710 h 774"/>
                  <a:gd name="T6" fmla="*/ 418 w 483"/>
                  <a:gd name="T7" fmla="*/ 557 h 774"/>
                  <a:gd name="T8" fmla="*/ 302 w 483"/>
                  <a:gd name="T9" fmla="*/ 406 h 774"/>
                  <a:gd name="T10" fmla="*/ 276 w 483"/>
                  <a:gd name="T11" fmla="*/ 381 h 774"/>
                  <a:gd name="T12" fmla="*/ 290 w 483"/>
                  <a:gd name="T13" fmla="*/ 347 h 774"/>
                  <a:gd name="T14" fmla="*/ 361 w 483"/>
                  <a:gd name="T15" fmla="*/ 246 h 774"/>
                  <a:gd name="T16" fmla="*/ 331 w 483"/>
                  <a:gd name="T17" fmla="*/ 132 h 774"/>
                  <a:gd name="T18" fmla="*/ 160 w 483"/>
                  <a:gd name="T19" fmla="*/ 86 h 774"/>
                  <a:gd name="T20" fmla="*/ 67 w 483"/>
                  <a:gd name="T21" fmla="*/ 180 h 774"/>
                  <a:gd name="T22" fmla="*/ 31 w 483"/>
                  <a:gd name="T23" fmla="*/ 208 h 774"/>
                  <a:gd name="T24" fmla="*/ 3 w 483"/>
                  <a:gd name="T25" fmla="*/ 172 h 774"/>
                  <a:gd name="T26" fmla="*/ 145 w 483"/>
                  <a:gd name="T27" fmla="*/ 23 h 774"/>
                  <a:gd name="T28" fmla="*/ 384 w 483"/>
                  <a:gd name="T29" fmla="*/ 95 h 774"/>
                  <a:gd name="T30" fmla="*/ 424 w 483"/>
                  <a:gd name="T31" fmla="*/ 259 h 774"/>
                  <a:gd name="T32" fmla="*/ 369 w 483"/>
                  <a:gd name="T33" fmla="*/ 363 h 774"/>
                  <a:gd name="T34" fmla="*/ 483 w 483"/>
                  <a:gd name="T35" fmla="*/ 557 h 774"/>
                  <a:gd name="T36" fmla="*/ 332 w 483"/>
                  <a:gd name="T37" fmla="*/ 774 h 774"/>
                  <a:gd name="T38" fmla="*/ 325 w 483"/>
                  <a:gd name="T39" fmla="*/ 77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3" h="774">
                    <a:moveTo>
                      <a:pt x="325" y="774"/>
                    </a:moveTo>
                    <a:cubicBezTo>
                      <a:pt x="310" y="774"/>
                      <a:pt x="297" y="764"/>
                      <a:pt x="293" y="749"/>
                    </a:cubicBezTo>
                    <a:cubicBezTo>
                      <a:pt x="290" y="732"/>
                      <a:pt x="300" y="714"/>
                      <a:pt x="318" y="710"/>
                    </a:cubicBezTo>
                    <a:cubicBezTo>
                      <a:pt x="323" y="709"/>
                      <a:pt x="418" y="685"/>
                      <a:pt x="418" y="557"/>
                    </a:cubicBezTo>
                    <a:cubicBezTo>
                      <a:pt x="418" y="466"/>
                      <a:pt x="350" y="414"/>
                      <a:pt x="302" y="406"/>
                    </a:cubicBezTo>
                    <a:cubicBezTo>
                      <a:pt x="289" y="404"/>
                      <a:pt x="279" y="394"/>
                      <a:pt x="276" y="381"/>
                    </a:cubicBezTo>
                    <a:cubicBezTo>
                      <a:pt x="273" y="368"/>
                      <a:pt x="279" y="354"/>
                      <a:pt x="290" y="347"/>
                    </a:cubicBezTo>
                    <a:cubicBezTo>
                      <a:pt x="290" y="347"/>
                      <a:pt x="348" y="307"/>
                      <a:pt x="361" y="246"/>
                    </a:cubicBezTo>
                    <a:cubicBezTo>
                      <a:pt x="368" y="209"/>
                      <a:pt x="358" y="171"/>
                      <a:pt x="331" y="132"/>
                    </a:cubicBezTo>
                    <a:cubicBezTo>
                      <a:pt x="303" y="91"/>
                      <a:pt x="226" y="70"/>
                      <a:pt x="160" y="86"/>
                    </a:cubicBezTo>
                    <a:cubicBezTo>
                      <a:pt x="129" y="93"/>
                      <a:pt x="75" y="116"/>
                      <a:pt x="67" y="180"/>
                    </a:cubicBezTo>
                    <a:cubicBezTo>
                      <a:pt x="65" y="198"/>
                      <a:pt x="48" y="211"/>
                      <a:pt x="31" y="208"/>
                    </a:cubicBezTo>
                    <a:cubicBezTo>
                      <a:pt x="13" y="206"/>
                      <a:pt x="0" y="190"/>
                      <a:pt x="3" y="172"/>
                    </a:cubicBezTo>
                    <a:cubicBezTo>
                      <a:pt x="12" y="97"/>
                      <a:pt x="64" y="42"/>
                      <a:pt x="145" y="23"/>
                    </a:cubicBezTo>
                    <a:cubicBezTo>
                      <a:pt x="238" y="0"/>
                      <a:pt x="341" y="32"/>
                      <a:pt x="384" y="95"/>
                    </a:cubicBezTo>
                    <a:cubicBezTo>
                      <a:pt x="421" y="150"/>
                      <a:pt x="435" y="205"/>
                      <a:pt x="424" y="259"/>
                    </a:cubicBezTo>
                    <a:cubicBezTo>
                      <a:pt x="415" y="303"/>
                      <a:pt x="391" y="338"/>
                      <a:pt x="369" y="363"/>
                    </a:cubicBezTo>
                    <a:cubicBezTo>
                      <a:pt x="427" y="394"/>
                      <a:pt x="483" y="460"/>
                      <a:pt x="483" y="557"/>
                    </a:cubicBezTo>
                    <a:cubicBezTo>
                      <a:pt x="483" y="702"/>
                      <a:pt x="384" y="762"/>
                      <a:pt x="332" y="774"/>
                    </a:cubicBezTo>
                    <a:cubicBezTo>
                      <a:pt x="330" y="774"/>
                      <a:pt x="327" y="774"/>
                      <a:pt x="325" y="77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EE7B1A07-72C8-4D3B-95C7-D12A5ADE3E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09777" y="1961097"/>
                <a:ext cx="1243992" cy="1023130"/>
              </a:xfrm>
              <a:custGeom>
                <a:avLst/>
                <a:gdLst>
                  <a:gd name="T0" fmla="*/ 251 w 673"/>
                  <a:gd name="T1" fmla="*/ 555 h 555"/>
                  <a:gd name="T2" fmla="*/ 108 w 673"/>
                  <a:gd name="T3" fmla="*/ 494 h 555"/>
                  <a:gd name="T4" fmla="*/ 7 w 673"/>
                  <a:gd name="T5" fmla="*/ 222 h 555"/>
                  <a:gd name="T6" fmla="*/ 143 w 673"/>
                  <a:gd name="T7" fmla="*/ 30 h 555"/>
                  <a:gd name="T8" fmla="*/ 352 w 673"/>
                  <a:gd name="T9" fmla="*/ 54 h 555"/>
                  <a:gd name="T10" fmla="*/ 403 w 673"/>
                  <a:gd name="T11" fmla="*/ 143 h 555"/>
                  <a:gd name="T12" fmla="*/ 566 w 673"/>
                  <a:gd name="T13" fmla="*/ 150 h 555"/>
                  <a:gd name="T14" fmla="*/ 663 w 673"/>
                  <a:gd name="T15" fmla="*/ 370 h 555"/>
                  <a:gd name="T16" fmla="*/ 626 w 673"/>
                  <a:gd name="T17" fmla="*/ 398 h 555"/>
                  <a:gd name="T18" fmla="*/ 598 w 673"/>
                  <a:gd name="T19" fmla="*/ 362 h 555"/>
                  <a:gd name="T20" fmla="*/ 535 w 673"/>
                  <a:gd name="T21" fmla="*/ 207 h 555"/>
                  <a:gd name="T22" fmla="*/ 393 w 673"/>
                  <a:gd name="T23" fmla="*/ 224 h 555"/>
                  <a:gd name="T24" fmla="*/ 355 w 673"/>
                  <a:gd name="T25" fmla="*/ 228 h 555"/>
                  <a:gd name="T26" fmla="*/ 340 w 673"/>
                  <a:gd name="T27" fmla="*/ 193 h 555"/>
                  <a:gd name="T28" fmla="*/ 308 w 673"/>
                  <a:gd name="T29" fmla="*/ 102 h 555"/>
                  <a:gd name="T30" fmla="*/ 168 w 673"/>
                  <a:gd name="T31" fmla="*/ 90 h 555"/>
                  <a:gd name="T32" fmla="*/ 71 w 673"/>
                  <a:gd name="T33" fmla="*/ 226 h 555"/>
                  <a:gd name="T34" fmla="*/ 152 w 673"/>
                  <a:gd name="T35" fmla="*/ 446 h 555"/>
                  <a:gd name="T36" fmla="*/ 265 w 673"/>
                  <a:gd name="T37" fmla="*/ 490 h 555"/>
                  <a:gd name="T38" fmla="*/ 330 w 673"/>
                  <a:gd name="T39" fmla="*/ 427 h 555"/>
                  <a:gd name="T40" fmla="*/ 298 w 673"/>
                  <a:gd name="T41" fmla="*/ 340 h 555"/>
                  <a:gd name="T42" fmla="*/ 253 w 673"/>
                  <a:gd name="T43" fmla="*/ 333 h 555"/>
                  <a:gd name="T44" fmla="*/ 230 w 673"/>
                  <a:gd name="T45" fmla="*/ 354 h 555"/>
                  <a:gd name="T46" fmla="*/ 188 w 673"/>
                  <a:gd name="T47" fmla="*/ 371 h 555"/>
                  <a:gd name="T48" fmla="*/ 171 w 673"/>
                  <a:gd name="T49" fmla="*/ 328 h 555"/>
                  <a:gd name="T50" fmla="*/ 230 w 673"/>
                  <a:gd name="T51" fmla="*/ 272 h 555"/>
                  <a:gd name="T52" fmla="*/ 327 w 673"/>
                  <a:gd name="T53" fmla="*/ 283 h 555"/>
                  <a:gd name="T54" fmla="*/ 394 w 673"/>
                  <a:gd name="T55" fmla="*/ 438 h 555"/>
                  <a:gd name="T56" fmla="*/ 273 w 673"/>
                  <a:gd name="T57" fmla="*/ 554 h 555"/>
                  <a:gd name="T58" fmla="*/ 251 w 673"/>
                  <a:gd name="T5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3" h="555">
                    <a:moveTo>
                      <a:pt x="251" y="555"/>
                    </a:moveTo>
                    <a:cubicBezTo>
                      <a:pt x="201" y="555"/>
                      <a:pt x="151" y="534"/>
                      <a:pt x="108" y="494"/>
                    </a:cubicBezTo>
                    <a:cubicBezTo>
                      <a:pt x="38" y="428"/>
                      <a:pt x="0" y="327"/>
                      <a:pt x="7" y="222"/>
                    </a:cubicBezTo>
                    <a:cubicBezTo>
                      <a:pt x="12" y="133"/>
                      <a:pt x="62" y="63"/>
                      <a:pt x="143" y="30"/>
                    </a:cubicBezTo>
                    <a:cubicBezTo>
                      <a:pt x="219" y="0"/>
                      <a:pt x="302" y="9"/>
                      <a:pt x="352" y="54"/>
                    </a:cubicBezTo>
                    <a:cubicBezTo>
                      <a:pt x="383" y="83"/>
                      <a:pt x="397" y="116"/>
                      <a:pt x="403" y="143"/>
                    </a:cubicBezTo>
                    <a:cubicBezTo>
                      <a:pt x="442" y="126"/>
                      <a:pt x="501" y="115"/>
                      <a:pt x="566" y="150"/>
                    </a:cubicBezTo>
                    <a:cubicBezTo>
                      <a:pt x="632" y="186"/>
                      <a:pt x="673" y="280"/>
                      <a:pt x="663" y="370"/>
                    </a:cubicBezTo>
                    <a:cubicBezTo>
                      <a:pt x="660" y="388"/>
                      <a:pt x="644" y="401"/>
                      <a:pt x="626" y="398"/>
                    </a:cubicBezTo>
                    <a:cubicBezTo>
                      <a:pt x="609" y="396"/>
                      <a:pt x="596" y="380"/>
                      <a:pt x="598" y="362"/>
                    </a:cubicBezTo>
                    <a:cubicBezTo>
                      <a:pt x="607" y="292"/>
                      <a:pt x="572" y="227"/>
                      <a:pt x="535" y="207"/>
                    </a:cubicBezTo>
                    <a:cubicBezTo>
                      <a:pt x="458" y="166"/>
                      <a:pt x="394" y="224"/>
                      <a:pt x="393" y="224"/>
                    </a:cubicBezTo>
                    <a:cubicBezTo>
                      <a:pt x="383" y="234"/>
                      <a:pt x="367" y="235"/>
                      <a:pt x="355" y="228"/>
                    </a:cubicBezTo>
                    <a:cubicBezTo>
                      <a:pt x="343" y="221"/>
                      <a:pt x="336" y="206"/>
                      <a:pt x="340" y="193"/>
                    </a:cubicBezTo>
                    <a:cubicBezTo>
                      <a:pt x="340" y="191"/>
                      <a:pt x="351" y="141"/>
                      <a:pt x="308" y="102"/>
                    </a:cubicBezTo>
                    <a:cubicBezTo>
                      <a:pt x="278" y="75"/>
                      <a:pt x="219" y="70"/>
                      <a:pt x="168" y="90"/>
                    </a:cubicBezTo>
                    <a:cubicBezTo>
                      <a:pt x="141" y="101"/>
                      <a:pt x="77" y="137"/>
                      <a:pt x="71" y="226"/>
                    </a:cubicBezTo>
                    <a:cubicBezTo>
                      <a:pt x="66" y="310"/>
                      <a:pt x="97" y="395"/>
                      <a:pt x="152" y="446"/>
                    </a:cubicBezTo>
                    <a:cubicBezTo>
                      <a:pt x="187" y="479"/>
                      <a:pt x="227" y="494"/>
                      <a:pt x="265" y="490"/>
                    </a:cubicBezTo>
                    <a:cubicBezTo>
                      <a:pt x="313" y="484"/>
                      <a:pt x="327" y="448"/>
                      <a:pt x="330" y="427"/>
                    </a:cubicBezTo>
                    <a:cubicBezTo>
                      <a:pt x="337" y="391"/>
                      <a:pt x="322" y="353"/>
                      <a:pt x="298" y="340"/>
                    </a:cubicBezTo>
                    <a:cubicBezTo>
                      <a:pt x="280" y="331"/>
                      <a:pt x="265" y="329"/>
                      <a:pt x="253" y="333"/>
                    </a:cubicBezTo>
                    <a:cubicBezTo>
                      <a:pt x="238" y="338"/>
                      <a:pt x="230" y="354"/>
                      <a:pt x="230" y="354"/>
                    </a:cubicBezTo>
                    <a:cubicBezTo>
                      <a:pt x="223" y="370"/>
                      <a:pt x="204" y="378"/>
                      <a:pt x="188" y="371"/>
                    </a:cubicBezTo>
                    <a:cubicBezTo>
                      <a:pt x="171" y="364"/>
                      <a:pt x="164" y="345"/>
                      <a:pt x="171" y="328"/>
                    </a:cubicBezTo>
                    <a:cubicBezTo>
                      <a:pt x="172" y="324"/>
                      <a:pt x="189" y="287"/>
                      <a:pt x="230" y="272"/>
                    </a:cubicBezTo>
                    <a:cubicBezTo>
                      <a:pt x="260" y="261"/>
                      <a:pt x="292" y="265"/>
                      <a:pt x="327" y="283"/>
                    </a:cubicBezTo>
                    <a:cubicBezTo>
                      <a:pt x="377" y="308"/>
                      <a:pt x="405" y="374"/>
                      <a:pt x="394" y="438"/>
                    </a:cubicBezTo>
                    <a:cubicBezTo>
                      <a:pt x="383" y="502"/>
                      <a:pt x="336" y="546"/>
                      <a:pt x="273" y="554"/>
                    </a:cubicBezTo>
                    <a:cubicBezTo>
                      <a:pt x="265" y="555"/>
                      <a:pt x="258" y="555"/>
                      <a:pt x="251" y="555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9FA8215C-B491-48BE-8ADF-9DEDEC7513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42861" y="3714863"/>
                <a:ext cx="922846" cy="553946"/>
              </a:xfrm>
              <a:custGeom>
                <a:avLst/>
                <a:gdLst>
                  <a:gd name="T0" fmla="*/ 67 w 500"/>
                  <a:gd name="T1" fmla="*/ 300 h 300"/>
                  <a:gd name="T2" fmla="*/ 35 w 500"/>
                  <a:gd name="T3" fmla="*/ 276 h 300"/>
                  <a:gd name="T4" fmla="*/ 43 w 500"/>
                  <a:gd name="T5" fmla="*/ 69 h 300"/>
                  <a:gd name="T6" fmla="*/ 111 w 500"/>
                  <a:gd name="T7" fmla="*/ 17 h 300"/>
                  <a:gd name="T8" fmla="*/ 245 w 500"/>
                  <a:gd name="T9" fmla="*/ 48 h 300"/>
                  <a:gd name="T10" fmla="*/ 270 w 500"/>
                  <a:gd name="T11" fmla="*/ 86 h 300"/>
                  <a:gd name="T12" fmla="*/ 382 w 500"/>
                  <a:gd name="T13" fmla="*/ 56 h 300"/>
                  <a:gd name="T14" fmla="*/ 491 w 500"/>
                  <a:gd name="T15" fmla="*/ 165 h 300"/>
                  <a:gd name="T16" fmla="*/ 441 w 500"/>
                  <a:gd name="T17" fmla="*/ 287 h 300"/>
                  <a:gd name="T18" fmla="*/ 397 w 500"/>
                  <a:gd name="T19" fmla="*/ 275 h 300"/>
                  <a:gd name="T20" fmla="*/ 409 w 500"/>
                  <a:gd name="T21" fmla="*/ 231 h 300"/>
                  <a:gd name="T22" fmla="*/ 427 w 500"/>
                  <a:gd name="T23" fmla="*/ 177 h 300"/>
                  <a:gd name="T24" fmla="*/ 371 w 500"/>
                  <a:gd name="T25" fmla="*/ 120 h 300"/>
                  <a:gd name="T26" fmla="*/ 277 w 500"/>
                  <a:gd name="T27" fmla="*/ 182 h 300"/>
                  <a:gd name="T28" fmla="*/ 236 w 500"/>
                  <a:gd name="T29" fmla="*/ 202 h 300"/>
                  <a:gd name="T30" fmla="*/ 216 w 500"/>
                  <a:gd name="T31" fmla="*/ 161 h 300"/>
                  <a:gd name="T32" fmla="*/ 198 w 500"/>
                  <a:gd name="T33" fmla="*/ 93 h 300"/>
                  <a:gd name="T34" fmla="*/ 127 w 500"/>
                  <a:gd name="T35" fmla="*/ 80 h 300"/>
                  <a:gd name="T36" fmla="*/ 99 w 500"/>
                  <a:gd name="T37" fmla="*/ 101 h 300"/>
                  <a:gd name="T38" fmla="*/ 98 w 500"/>
                  <a:gd name="T39" fmla="*/ 259 h 300"/>
                  <a:gd name="T40" fmla="*/ 75 w 500"/>
                  <a:gd name="T41" fmla="*/ 299 h 300"/>
                  <a:gd name="T42" fmla="*/ 67 w 500"/>
                  <a:gd name="T4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0" h="300">
                    <a:moveTo>
                      <a:pt x="67" y="300"/>
                    </a:moveTo>
                    <a:cubicBezTo>
                      <a:pt x="52" y="300"/>
                      <a:pt x="39" y="291"/>
                      <a:pt x="35" y="276"/>
                    </a:cubicBezTo>
                    <a:cubicBezTo>
                      <a:pt x="32" y="263"/>
                      <a:pt x="0" y="142"/>
                      <a:pt x="43" y="69"/>
                    </a:cubicBezTo>
                    <a:cubicBezTo>
                      <a:pt x="59" y="42"/>
                      <a:pt x="82" y="25"/>
                      <a:pt x="111" y="17"/>
                    </a:cubicBezTo>
                    <a:cubicBezTo>
                      <a:pt x="181" y="0"/>
                      <a:pt x="223" y="24"/>
                      <a:pt x="245" y="48"/>
                    </a:cubicBezTo>
                    <a:cubicBezTo>
                      <a:pt x="256" y="59"/>
                      <a:pt x="264" y="72"/>
                      <a:pt x="270" y="86"/>
                    </a:cubicBezTo>
                    <a:cubicBezTo>
                      <a:pt x="297" y="64"/>
                      <a:pt x="334" y="49"/>
                      <a:pt x="382" y="56"/>
                    </a:cubicBezTo>
                    <a:cubicBezTo>
                      <a:pt x="439" y="66"/>
                      <a:pt x="481" y="107"/>
                      <a:pt x="491" y="165"/>
                    </a:cubicBezTo>
                    <a:cubicBezTo>
                      <a:pt x="500" y="216"/>
                      <a:pt x="480" y="265"/>
                      <a:pt x="441" y="287"/>
                    </a:cubicBezTo>
                    <a:cubicBezTo>
                      <a:pt x="426" y="296"/>
                      <a:pt x="406" y="291"/>
                      <a:pt x="397" y="275"/>
                    </a:cubicBezTo>
                    <a:cubicBezTo>
                      <a:pt x="388" y="259"/>
                      <a:pt x="394" y="240"/>
                      <a:pt x="409" y="231"/>
                    </a:cubicBezTo>
                    <a:cubicBezTo>
                      <a:pt x="424" y="223"/>
                      <a:pt x="432" y="200"/>
                      <a:pt x="427" y="177"/>
                    </a:cubicBezTo>
                    <a:cubicBezTo>
                      <a:pt x="425" y="165"/>
                      <a:pt x="415" y="127"/>
                      <a:pt x="371" y="120"/>
                    </a:cubicBezTo>
                    <a:cubicBezTo>
                      <a:pt x="307" y="110"/>
                      <a:pt x="280" y="175"/>
                      <a:pt x="277" y="182"/>
                    </a:cubicBezTo>
                    <a:cubicBezTo>
                      <a:pt x="271" y="199"/>
                      <a:pt x="253" y="207"/>
                      <a:pt x="236" y="202"/>
                    </a:cubicBezTo>
                    <a:cubicBezTo>
                      <a:pt x="220" y="196"/>
                      <a:pt x="211" y="178"/>
                      <a:pt x="216" y="161"/>
                    </a:cubicBezTo>
                    <a:cubicBezTo>
                      <a:pt x="220" y="148"/>
                      <a:pt x="218" y="113"/>
                      <a:pt x="198" y="93"/>
                    </a:cubicBezTo>
                    <a:cubicBezTo>
                      <a:pt x="183" y="77"/>
                      <a:pt x="159" y="72"/>
                      <a:pt x="127" y="80"/>
                    </a:cubicBezTo>
                    <a:cubicBezTo>
                      <a:pt x="115" y="83"/>
                      <a:pt x="106" y="90"/>
                      <a:pt x="99" y="101"/>
                    </a:cubicBezTo>
                    <a:cubicBezTo>
                      <a:pt x="75" y="144"/>
                      <a:pt x="90" y="232"/>
                      <a:pt x="98" y="259"/>
                    </a:cubicBezTo>
                    <a:cubicBezTo>
                      <a:pt x="103" y="277"/>
                      <a:pt x="92" y="295"/>
                      <a:pt x="75" y="299"/>
                    </a:cubicBezTo>
                    <a:cubicBezTo>
                      <a:pt x="72" y="300"/>
                      <a:pt x="69" y="300"/>
                      <a:pt x="67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E3D34D59-C5CF-4747-90A6-949C7B9CB4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37114" y="3163304"/>
                <a:ext cx="407103" cy="553946"/>
              </a:xfrm>
              <a:custGeom>
                <a:avLst/>
                <a:gdLst>
                  <a:gd name="T0" fmla="*/ 33 w 220"/>
                  <a:gd name="T1" fmla="*/ 300 h 300"/>
                  <a:gd name="T2" fmla="*/ 1 w 220"/>
                  <a:gd name="T3" fmla="*/ 268 h 300"/>
                  <a:gd name="T4" fmla="*/ 42 w 220"/>
                  <a:gd name="T5" fmla="*/ 26 h 300"/>
                  <a:gd name="T6" fmla="*/ 110 w 220"/>
                  <a:gd name="T7" fmla="*/ 0 h 300"/>
                  <a:gd name="T8" fmla="*/ 220 w 220"/>
                  <a:gd name="T9" fmla="*/ 108 h 300"/>
                  <a:gd name="T10" fmla="*/ 187 w 220"/>
                  <a:gd name="T11" fmla="*/ 140 h 300"/>
                  <a:gd name="T12" fmla="*/ 155 w 220"/>
                  <a:gd name="T13" fmla="*/ 108 h 300"/>
                  <a:gd name="T14" fmla="*/ 110 w 220"/>
                  <a:gd name="T15" fmla="*/ 65 h 300"/>
                  <a:gd name="T16" fmla="*/ 88 w 220"/>
                  <a:gd name="T17" fmla="*/ 72 h 300"/>
                  <a:gd name="T18" fmla="*/ 66 w 220"/>
                  <a:gd name="T19" fmla="*/ 268 h 300"/>
                  <a:gd name="T20" fmla="*/ 33 w 220"/>
                  <a:gd name="T21" fmla="*/ 300 h 300"/>
                  <a:gd name="T22" fmla="*/ 33 w 220"/>
                  <a:gd name="T2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0" h="300">
                    <a:moveTo>
                      <a:pt x="33" y="300"/>
                    </a:moveTo>
                    <a:cubicBezTo>
                      <a:pt x="16" y="300"/>
                      <a:pt x="1" y="286"/>
                      <a:pt x="1" y="268"/>
                    </a:cubicBezTo>
                    <a:cubicBezTo>
                      <a:pt x="0" y="152"/>
                      <a:pt x="0" y="69"/>
                      <a:pt x="42" y="26"/>
                    </a:cubicBezTo>
                    <a:cubicBezTo>
                      <a:pt x="59" y="9"/>
                      <a:pt x="82" y="0"/>
                      <a:pt x="110" y="0"/>
                    </a:cubicBezTo>
                    <a:cubicBezTo>
                      <a:pt x="191" y="0"/>
                      <a:pt x="220" y="64"/>
                      <a:pt x="220" y="108"/>
                    </a:cubicBezTo>
                    <a:cubicBezTo>
                      <a:pt x="220" y="126"/>
                      <a:pt x="205" y="140"/>
                      <a:pt x="187" y="140"/>
                    </a:cubicBezTo>
                    <a:cubicBezTo>
                      <a:pt x="170" y="140"/>
                      <a:pt x="155" y="126"/>
                      <a:pt x="155" y="108"/>
                    </a:cubicBezTo>
                    <a:cubicBezTo>
                      <a:pt x="155" y="95"/>
                      <a:pt x="150" y="65"/>
                      <a:pt x="110" y="65"/>
                    </a:cubicBezTo>
                    <a:cubicBezTo>
                      <a:pt x="97" y="65"/>
                      <a:pt x="91" y="69"/>
                      <a:pt x="88" y="72"/>
                    </a:cubicBezTo>
                    <a:cubicBezTo>
                      <a:pt x="65" y="95"/>
                      <a:pt x="65" y="179"/>
                      <a:pt x="66" y="268"/>
                    </a:cubicBezTo>
                    <a:cubicBezTo>
                      <a:pt x="66" y="286"/>
                      <a:pt x="51" y="300"/>
                      <a:pt x="33" y="300"/>
                    </a:cubicBezTo>
                    <a:cubicBezTo>
                      <a:pt x="33" y="300"/>
                      <a:pt x="33" y="300"/>
                      <a:pt x="33" y="300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D9CC43A6-1E35-424C-AF91-E6C419E7D7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4197" y="4552946"/>
                <a:ext cx="508580" cy="616027"/>
              </a:xfrm>
              <a:custGeom>
                <a:avLst/>
                <a:gdLst>
                  <a:gd name="T0" fmla="*/ 35 w 275"/>
                  <a:gd name="T1" fmla="*/ 334 h 334"/>
                  <a:gd name="T2" fmla="*/ 30 w 275"/>
                  <a:gd name="T3" fmla="*/ 334 h 334"/>
                  <a:gd name="T4" fmla="*/ 3 w 275"/>
                  <a:gd name="T5" fmla="*/ 297 h 334"/>
                  <a:gd name="T6" fmla="*/ 220 w 275"/>
                  <a:gd name="T7" fmla="*/ 9 h 334"/>
                  <a:gd name="T8" fmla="*/ 265 w 275"/>
                  <a:gd name="T9" fmla="*/ 19 h 334"/>
                  <a:gd name="T10" fmla="*/ 255 w 275"/>
                  <a:gd name="T11" fmla="*/ 64 h 334"/>
                  <a:gd name="T12" fmla="*/ 67 w 275"/>
                  <a:gd name="T13" fmla="*/ 307 h 334"/>
                  <a:gd name="T14" fmla="*/ 35 w 275"/>
                  <a:gd name="T15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5" h="334">
                    <a:moveTo>
                      <a:pt x="35" y="334"/>
                    </a:moveTo>
                    <a:cubicBezTo>
                      <a:pt x="34" y="334"/>
                      <a:pt x="32" y="334"/>
                      <a:pt x="30" y="334"/>
                    </a:cubicBezTo>
                    <a:cubicBezTo>
                      <a:pt x="12" y="331"/>
                      <a:pt x="0" y="314"/>
                      <a:pt x="3" y="297"/>
                    </a:cubicBezTo>
                    <a:cubicBezTo>
                      <a:pt x="4" y="290"/>
                      <a:pt x="33" y="130"/>
                      <a:pt x="220" y="9"/>
                    </a:cubicBezTo>
                    <a:cubicBezTo>
                      <a:pt x="236" y="0"/>
                      <a:pt x="256" y="4"/>
                      <a:pt x="265" y="19"/>
                    </a:cubicBezTo>
                    <a:cubicBezTo>
                      <a:pt x="275" y="34"/>
                      <a:pt x="271" y="54"/>
                      <a:pt x="255" y="64"/>
                    </a:cubicBezTo>
                    <a:cubicBezTo>
                      <a:pt x="92" y="169"/>
                      <a:pt x="67" y="306"/>
                      <a:pt x="67" y="307"/>
                    </a:cubicBezTo>
                    <a:cubicBezTo>
                      <a:pt x="65" y="323"/>
                      <a:pt x="51" y="334"/>
                      <a:pt x="35" y="334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6">
                <a:extLst>
                  <a:ext uri="{FF2B5EF4-FFF2-40B4-BE49-F238E27FC236}">
                    <a16:creationId xmlns:a16="http://schemas.microsoft.com/office/drawing/2014/main" id="{E34E733F-B4C6-43A6-BC6D-41C98507CD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062064" y="4552946"/>
                <a:ext cx="450082" cy="445306"/>
              </a:xfrm>
              <a:custGeom>
                <a:avLst/>
                <a:gdLst>
                  <a:gd name="T0" fmla="*/ 207 w 244"/>
                  <a:gd name="T1" fmla="*/ 242 h 242"/>
                  <a:gd name="T2" fmla="*/ 177 w 244"/>
                  <a:gd name="T3" fmla="*/ 222 h 242"/>
                  <a:gd name="T4" fmla="*/ 24 w 244"/>
                  <a:gd name="T5" fmla="*/ 66 h 242"/>
                  <a:gd name="T6" fmla="*/ 7 w 244"/>
                  <a:gd name="T7" fmla="*/ 24 h 242"/>
                  <a:gd name="T8" fmla="*/ 50 w 244"/>
                  <a:gd name="T9" fmla="*/ 7 h 242"/>
                  <a:gd name="T10" fmla="*/ 237 w 244"/>
                  <a:gd name="T11" fmla="*/ 197 h 242"/>
                  <a:gd name="T12" fmla="*/ 219 w 244"/>
                  <a:gd name="T13" fmla="*/ 239 h 242"/>
                  <a:gd name="T14" fmla="*/ 207 w 244"/>
                  <a:gd name="T15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242">
                    <a:moveTo>
                      <a:pt x="207" y="242"/>
                    </a:moveTo>
                    <a:cubicBezTo>
                      <a:pt x="194" y="242"/>
                      <a:pt x="182" y="234"/>
                      <a:pt x="177" y="222"/>
                    </a:cubicBezTo>
                    <a:cubicBezTo>
                      <a:pt x="176" y="220"/>
                      <a:pt x="131" y="113"/>
                      <a:pt x="24" y="66"/>
                    </a:cubicBezTo>
                    <a:cubicBezTo>
                      <a:pt x="8" y="59"/>
                      <a:pt x="0" y="40"/>
                      <a:pt x="7" y="24"/>
                    </a:cubicBezTo>
                    <a:cubicBezTo>
                      <a:pt x="14" y="7"/>
                      <a:pt x="33" y="0"/>
                      <a:pt x="50" y="7"/>
                    </a:cubicBezTo>
                    <a:cubicBezTo>
                      <a:pt x="182" y="64"/>
                      <a:pt x="235" y="192"/>
                      <a:pt x="237" y="197"/>
                    </a:cubicBezTo>
                    <a:cubicBezTo>
                      <a:pt x="244" y="214"/>
                      <a:pt x="236" y="233"/>
                      <a:pt x="219" y="239"/>
                    </a:cubicBezTo>
                    <a:cubicBezTo>
                      <a:pt x="215" y="241"/>
                      <a:pt x="211" y="242"/>
                      <a:pt x="207" y="242"/>
                    </a:cubicBezTo>
                    <a:close/>
                  </a:path>
                </a:pathLst>
              </a:cu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7">
                <a:extLst>
                  <a:ext uri="{FF2B5EF4-FFF2-40B4-BE49-F238E27FC236}">
                    <a16:creationId xmlns:a16="http://schemas.microsoft.com/office/drawing/2014/main" id="{9215C148-7C4C-4A5F-8521-AB281818FB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66334" y="4689045"/>
                <a:ext cx="174302" cy="383226"/>
              </a:xfrm>
              <a:custGeom>
                <a:avLst/>
                <a:gdLst>
                  <a:gd name="T0" fmla="*/ 20 w 94"/>
                  <a:gd name="T1" fmla="*/ 208 h 208"/>
                  <a:gd name="T2" fmla="*/ 20 w 94"/>
                  <a:gd name="T3" fmla="*/ 208 h 208"/>
                  <a:gd name="T4" fmla="*/ 0 w 94"/>
                  <a:gd name="T5" fmla="*/ 188 h 208"/>
                  <a:gd name="T6" fmla="*/ 54 w 94"/>
                  <a:gd name="T7" fmla="*/ 11 h 208"/>
                  <a:gd name="T8" fmla="*/ 83 w 94"/>
                  <a:gd name="T9" fmla="*/ 6 h 208"/>
                  <a:gd name="T10" fmla="*/ 87 w 94"/>
                  <a:gd name="T11" fmla="*/ 34 h 208"/>
                  <a:gd name="T12" fmla="*/ 41 w 94"/>
                  <a:gd name="T13" fmla="*/ 188 h 208"/>
                  <a:gd name="T14" fmla="*/ 20 w 94"/>
                  <a:gd name="T1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8">
                    <a:moveTo>
                      <a:pt x="20" y="208"/>
                    </a:moveTo>
                    <a:cubicBezTo>
                      <a:pt x="20" y="208"/>
                      <a:pt x="20" y="208"/>
                      <a:pt x="20" y="208"/>
                    </a:cubicBezTo>
                    <a:cubicBezTo>
                      <a:pt x="9" y="208"/>
                      <a:pt x="0" y="199"/>
                      <a:pt x="0" y="188"/>
                    </a:cubicBezTo>
                    <a:cubicBezTo>
                      <a:pt x="0" y="184"/>
                      <a:pt x="1" y="87"/>
                      <a:pt x="54" y="11"/>
                    </a:cubicBezTo>
                    <a:cubicBezTo>
                      <a:pt x="61" y="2"/>
                      <a:pt x="73" y="0"/>
                      <a:pt x="83" y="6"/>
                    </a:cubicBezTo>
                    <a:cubicBezTo>
                      <a:pt x="92" y="13"/>
                      <a:pt x="94" y="25"/>
                      <a:pt x="87" y="34"/>
                    </a:cubicBezTo>
                    <a:cubicBezTo>
                      <a:pt x="41" y="99"/>
                      <a:pt x="41" y="187"/>
                      <a:pt x="41" y="188"/>
                    </a:cubicBezTo>
                    <a:cubicBezTo>
                      <a:pt x="41" y="199"/>
                      <a:pt x="32" y="208"/>
                      <a:pt x="20" y="208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8">
                <a:extLst>
                  <a:ext uri="{FF2B5EF4-FFF2-40B4-BE49-F238E27FC236}">
                    <a16:creationId xmlns:a16="http://schemas.microsoft.com/office/drawing/2014/main" id="{00B1DE4E-DAAA-4E49-812F-CBB6318EFE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3368438" y="4541007"/>
                <a:ext cx="228026" cy="226832"/>
              </a:xfrm>
              <a:custGeom>
                <a:avLst/>
                <a:gdLst>
                  <a:gd name="T0" fmla="*/ 62 w 123"/>
                  <a:gd name="T1" fmla="*/ 123 h 123"/>
                  <a:gd name="T2" fmla="*/ 0 w 123"/>
                  <a:gd name="T3" fmla="*/ 61 h 123"/>
                  <a:gd name="T4" fmla="*/ 62 w 123"/>
                  <a:gd name="T5" fmla="*/ 0 h 123"/>
                  <a:gd name="T6" fmla="*/ 123 w 123"/>
                  <a:gd name="T7" fmla="*/ 61 h 123"/>
                  <a:gd name="T8" fmla="*/ 62 w 123"/>
                  <a:gd name="T9" fmla="*/ 123 h 123"/>
                  <a:gd name="T10" fmla="*/ 62 w 123"/>
                  <a:gd name="T11" fmla="*/ 40 h 123"/>
                  <a:gd name="T12" fmla="*/ 41 w 123"/>
                  <a:gd name="T13" fmla="*/ 61 h 123"/>
                  <a:gd name="T14" fmla="*/ 62 w 123"/>
                  <a:gd name="T15" fmla="*/ 83 h 123"/>
                  <a:gd name="T16" fmla="*/ 83 w 123"/>
                  <a:gd name="T17" fmla="*/ 61 h 123"/>
                  <a:gd name="T18" fmla="*/ 62 w 123"/>
                  <a:gd name="T19" fmla="*/ 4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123"/>
                    </a:moveTo>
                    <a:cubicBezTo>
                      <a:pt x="28" y="123"/>
                      <a:pt x="0" y="95"/>
                      <a:pt x="0" y="61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5" y="0"/>
                      <a:pt x="123" y="28"/>
                      <a:pt x="123" y="61"/>
                    </a:cubicBezTo>
                    <a:cubicBezTo>
                      <a:pt x="123" y="95"/>
                      <a:pt x="95" y="123"/>
                      <a:pt x="62" y="123"/>
                    </a:cubicBezTo>
                    <a:close/>
                    <a:moveTo>
                      <a:pt x="62" y="40"/>
                    </a:moveTo>
                    <a:cubicBezTo>
                      <a:pt x="50" y="40"/>
                      <a:pt x="41" y="50"/>
                      <a:pt x="41" y="61"/>
                    </a:cubicBezTo>
                    <a:cubicBezTo>
                      <a:pt x="41" y="73"/>
                      <a:pt x="50" y="83"/>
                      <a:pt x="62" y="83"/>
                    </a:cubicBezTo>
                    <a:cubicBezTo>
                      <a:pt x="73" y="83"/>
                      <a:pt x="83" y="73"/>
                      <a:pt x="83" y="61"/>
                    </a:cubicBezTo>
                    <a:cubicBezTo>
                      <a:pt x="83" y="50"/>
                      <a:pt x="73" y="40"/>
                      <a:pt x="62" y="40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9">
                <a:extLst>
                  <a:ext uri="{FF2B5EF4-FFF2-40B4-BE49-F238E27FC236}">
                    <a16:creationId xmlns:a16="http://schemas.microsoft.com/office/drawing/2014/main" id="{4DA2E19C-2A15-42DA-83D0-6EBEA0305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88390" y="4689045"/>
                <a:ext cx="171914" cy="383226"/>
              </a:xfrm>
              <a:custGeom>
                <a:avLst/>
                <a:gdLst>
                  <a:gd name="T0" fmla="*/ 73 w 93"/>
                  <a:gd name="T1" fmla="*/ 208 h 208"/>
                  <a:gd name="T2" fmla="*/ 53 w 93"/>
                  <a:gd name="T3" fmla="*/ 188 h 208"/>
                  <a:gd name="T4" fmla="*/ 53 w 93"/>
                  <a:gd name="T5" fmla="*/ 188 h 208"/>
                  <a:gd name="T6" fmla="*/ 6 w 93"/>
                  <a:gd name="T7" fmla="*/ 34 h 208"/>
                  <a:gd name="T8" fmla="*/ 11 w 93"/>
                  <a:gd name="T9" fmla="*/ 6 h 208"/>
                  <a:gd name="T10" fmla="*/ 39 w 93"/>
                  <a:gd name="T11" fmla="*/ 11 h 208"/>
                  <a:gd name="T12" fmla="*/ 93 w 93"/>
                  <a:gd name="T13" fmla="*/ 188 h 208"/>
                  <a:gd name="T14" fmla="*/ 73 w 93"/>
                  <a:gd name="T15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08">
                    <a:moveTo>
                      <a:pt x="73" y="208"/>
                    </a:moveTo>
                    <a:cubicBezTo>
                      <a:pt x="62" y="208"/>
                      <a:pt x="53" y="199"/>
                      <a:pt x="53" y="188"/>
                    </a:cubicBezTo>
                    <a:cubicBezTo>
                      <a:pt x="53" y="188"/>
                      <a:pt x="53" y="188"/>
                      <a:pt x="53" y="188"/>
                    </a:cubicBezTo>
                    <a:cubicBezTo>
                      <a:pt x="53" y="187"/>
                      <a:pt x="52" y="99"/>
                      <a:pt x="6" y="34"/>
                    </a:cubicBezTo>
                    <a:cubicBezTo>
                      <a:pt x="0" y="25"/>
                      <a:pt x="2" y="13"/>
                      <a:pt x="11" y="6"/>
                    </a:cubicBezTo>
                    <a:cubicBezTo>
                      <a:pt x="20" y="0"/>
                      <a:pt x="33" y="2"/>
                      <a:pt x="39" y="11"/>
                    </a:cubicBezTo>
                    <a:cubicBezTo>
                      <a:pt x="93" y="87"/>
                      <a:pt x="93" y="184"/>
                      <a:pt x="93" y="188"/>
                    </a:cubicBezTo>
                    <a:cubicBezTo>
                      <a:pt x="93" y="199"/>
                      <a:pt x="84" y="208"/>
                      <a:pt x="73" y="208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E35622C2-4B5B-4212-9877-5B5CA566A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3725399" y="4541007"/>
                <a:ext cx="226831" cy="226832"/>
              </a:xfrm>
              <a:custGeom>
                <a:avLst/>
                <a:gdLst>
                  <a:gd name="T0" fmla="*/ 62 w 123"/>
                  <a:gd name="T1" fmla="*/ 123 h 123"/>
                  <a:gd name="T2" fmla="*/ 0 w 123"/>
                  <a:gd name="T3" fmla="*/ 61 h 123"/>
                  <a:gd name="T4" fmla="*/ 62 w 123"/>
                  <a:gd name="T5" fmla="*/ 0 h 123"/>
                  <a:gd name="T6" fmla="*/ 123 w 123"/>
                  <a:gd name="T7" fmla="*/ 61 h 123"/>
                  <a:gd name="T8" fmla="*/ 62 w 123"/>
                  <a:gd name="T9" fmla="*/ 123 h 123"/>
                  <a:gd name="T10" fmla="*/ 62 w 123"/>
                  <a:gd name="T11" fmla="*/ 40 h 123"/>
                  <a:gd name="T12" fmla="*/ 41 w 123"/>
                  <a:gd name="T13" fmla="*/ 61 h 123"/>
                  <a:gd name="T14" fmla="*/ 62 w 123"/>
                  <a:gd name="T15" fmla="*/ 83 h 123"/>
                  <a:gd name="T16" fmla="*/ 83 w 123"/>
                  <a:gd name="T17" fmla="*/ 61 h 123"/>
                  <a:gd name="T18" fmla="*/ 62 w 123"/>
                  <a:gd name="T19" fmla="*/ 4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123"/>
                    </a:moveTo>
                    <a:cubicBezTo>
                      <a:pt x="28" y="123"/>
                      <a:pt x="0" y="95"/>
                      <a:pt x="0" y="61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6" y="0"/>
                      <a:pt x="123" y="28"/>
                      <a:pt x="123" y="61"/>
                    </a:cubicBezTo>
                    <a:cubicBezTo>
                      <a:pt x="123" y="95"/>
                      <a:pt x="96" y="123"/>
                      <a:pt x="62" y="123"/>
                    </a:cubicBezTo>
                    <a:close/>
                    <a:moveTo>
                      <a:pt x="62" y="40"/>
                    </a:moveTo>
                    <a:cubicBezTo>
                      <a:pt x="50" y="40"/>
                      <a:pt x="41" y="50"/>
                      <a:pt x="41" y="61"/>
                    </a:cubicBezTo>
                    <a:cubicBezTo>
                      <a:pt x="41" y="73"/>
                      <a:pt x="50" y="83"/>
                      <a:pt x="62" y="83"/>
                    </a:cubicBezTo>
                    <a:cubicBezTo>
                      <a:pt x="73" y="83"/>
                      <a:pt x="83" y="73"/>
                      <a:pt x="83" y="61"/>
                    </a:cubicBezTo>
                    <a:cubicBezTo>
                      <a:pt x="83" y="50"/>
                      <a:pt x="73" y="40"/>
                      <a:pt x="62" y="40"/>
                    </a:cubicBezTo>
                    <a:close/>
                  </a:path>
                </a:pathLst>
              </a:custGeom>
              <a:solidFill>
                <a:srgbClr val="FED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>
                <a:extLst>
                  <a:ext uri="{FF2B5EF4-FFF2-40B4-BE49-F238E27FC236}">
                    <a16:creationId xmlns:a16="http://schemas.microsoft.com/office/drawing/2014/main" id="{3ED44A17-7E3C-4B0C-83F9-6943692DE3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05345" y="2084064"/>
                <a:ext cx="1430232" cy="2403221"/>
              </a:xfrm>
              <a:custGeom>
                <a:avLst/>
                <a:gdLst>
                  <a:gd name="T0" fmla="*/ 632 w 774"/>
                  <a:gd name="T1" fmla="*/ 631 h 1303"/>
                  <a:gd name="T2" fmla="*/ 717 w 774"/>
                  <a:gd name="T3" fmla="*/ 497 h 1303"/>
                  <a:gd name="T4" fmla="*/ 513 w 774"/>
                  <a:gd name="T5" fmla="*/ 334 h 1303"/>
                  <a:gd name="T6" fmla="*/ 385 w 774"/>
                  <a:gd name="T7" fmla="*/ 457 h 1303"/>
                  <a:gd name="T8" fmla="*/ 499 w 774"/>
                  <a:gd name="T9" fmla="*/ 276 h 1303"/>
                  <a:gd name="T10" fmla="*/ 472 w 774"/>
                  <a:gd name="T11" fmla="*/ 138 h 1303"/>
                  <a:gd name="T12" fmla="*/ 292 w 774"/>
                  <a:gd name="T13" fmla="*/ 159 h 1303"/>
                  <a:gd name="T14" fmla="*/ 246 w 774"/>
                  <a:gd name="T15" fmla="*/ 33 h 1303"/>
                  <a:gd name="T16" fmla="*/ 5 w 774"/>
                  <a:gd name="T17" fmla="*/ 159 h 1303"/>
                  <a:gd name="T18" fmla="*/ 201 w 774"/>
                  <a:gd name="T19" fmla="*/ 425 h 1303"/>
                  <a:gd name="T20" fmla="*/ 235 w 774"/>
                  <a:gd name="T21" fmla="*/ 271 h 1303"/>
                  <a:gd name="T22" fmla="*/ 164 w 774"/>
                  <a:gd name="T23" fmla="*/ 286 h 1303"/>
                  <a:gd name="T24" fmla="*/ 109 w 774"/>
                  <a:gd name="T25" fmla="*/ 262 h 1303"/>
                  <a:gd name="T26" fmla="*/ 262 w 774"/>
                  <a:gd name="T27" fmla="*/ 218 h 1303"/>
                  <a:gd name="T28" fmla="*/ 208 w 774"/>
                  <a:gd name="T29" fmla="*/ 485 h 1303"/>
                  <a:gd name="T30" fmla="*/ 45 w 774"/>
                  <a:gd name="T31" fmla="*/ 425 h 1303"/>
                  <a:gd name="T32" fmla="*/ 5 w 774"/>
                  <a:gd name="T33" fmla="*/ 598 h 1303"/>
                  <a:gd name="T34" fmla="*/ 158 w 774"/>
                  <a:gd name="T35" fmla="*/ 693 h 1303"/>
                  <a:gd name="T36" fmla="*/ 98 w 774"/>
                  <a:gd name="T37" fmla="*/ 693 h 1303"/>
                  <a:gd name="T38" fmla="*/ 27 w 774"/>
                  <a:gd name="T39" fmla="*/ 655 h 1303"/>
                  <a:gd name="T40" fmla="*/ 5 w 774"/>
                  <a:gd name="T41" fmla="*/ 920 h 1303"/>
                  <a:gd name="T42" fmla="*/ 172 w 774"/>
                  <a:gd name="T43" fmla="*/ 934 h 1303"/>
                  <a:gd name="T44" fmla="*/ 310 w 774"/>
                  <a:gd name="T45" fmla="*/ 943 h 1303"/>
                  <a:gd name="T46" fmla="*/ 369 w 774"/>
                  <a:gd name="T47" fmla="*/ 1169 h 1303"/>
                  <a:gd name="T48" fmla="*/ 340 w 774"/>
                  <a:gd name="T49" fmla="*/ 1117 h 1303"/>
                  <a:gd name="T50" fmla="*/ 301 w 774"/>
                  <a:gd name="T51" fmla="*/ 1002 h 1303"/>
                  <a:gd name="T52" fmla="*/ 166 w 774"/>
                  <a:gd name="T53" fmla="*/ 1083 h 1303"/>
                  <a:gd name="T54" fmla="*/ 129 w 774"/>
                  <a:gd name="T55" fmla="*/ 975 h 1303"/>
                  <a:gd name="T56" fmla="*/ 26 w 774"/>
                  <a:gd name="T57" fmla="*/ 984 h 1303"/>
                  <a:gd name="T58" fmla="*/ 65 w 774"/>
                  <a:gd name="T59" fmla="*/ 1225 h 1303"/>
                  <a:gd name="T60" fmla="*/ 341 w 774"/>
                  <a:gd name="T61" fmla="*/ 1256 h 1303"/>
                  <a:gd name="T62" fmla="*/ 574 w 774"/>
                  <a:gd name="T63" fmla="*/ 1215 h 1303"/>
                  <a:gd name="T64" fmla="*/ 588 w 774"/>
                  <a:gd name="T65" fmla="*/ 892 h 1303"/>
                  <a:gd name="T66" fmla="*/ 453 w 774"/>
                  <a:gd name="T67" fmla="*/ 847 h 1303"/>
                  <a:gd name="T68" fmla="*/ 422 w 774"/>
                  <a:gd name="T69" fmla="*/ 703 h 1303"/>
                  <a:gd name="T70" fmla="*/ 271 w 774"/>
                  <a:gd name="T71" fmla="*/ 775 h 1303"/>
                  <a:gd name="T72" fmla="*/ 211 w 774"/>
                  <a:gd name="T73" fmla="*/ 774 h 1303"/>
                  <a:gd name="T74" fmla="*/ 468 w 774"/>
                  <a:gd name="T75" fmla="*/ 664 h 1303"/>
                  <a:gd name="T76" fmla="*/ 625 w 774"/>
                  <a:gd name="T77" fmla="*/ 845 h 1303"/>
                  <a:gd name="T78" fmla="*/ 774 w 774"/>
                  <a:gd name="T79" fmla="*/ 808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74" h="1303">
                    <a:moveTo>
                      <a:pt x="657" y="655"/>
                    </a:moveTo>
                    <a:cubicBezTo>
                      <a:pt x="644" y="653"/>
                      <a:pt x="635" y="643"/>
                      <a:pt x="632" y="631"/>
                    </a:cubicBezTo>
                    <a:cubicBezTo>
                      <a:pt x="630" y="619"/>
                      <a:pt x="635" y="607"/>
                      <a:pt x="645" y="600"/>
                    </a:cubicBezTo>
                    <a:cubicBezTo>
                      <a:pt x="646" y="600"/>
                      <a:pt x="704" y="560"/>
                      <a:pt x="717" y="497"/>
                    </a:cubicBezTo>
                    <a:cubicBezTo>
                      <a:pt x="724" y="460"/>
                      <a:pt x="714" y="421"/>
                      <a:pt x="687" y="382"/>
                    </a:cubicBezTo>
                    <a:cubicBezTo>
                      <a:pt x="658" y="340"/>
                      <a:pt x="580" y="318"/>
                      <a:pt x="513" y="334"/>
                    </a:cubicBezTo>
                    <a:cubicBezTo>
                      <a:pt x="482" y="342"/>
                      <a:pt x="427" y="365"/>
                      <a:pt x="418" y="431"/>
                    </a:cubicBezTo>
                    <a:cubicBezTo>
                      <a:pt x="416" y="448"/>
                      <a:pt x="401" y="459"/>
                      <a:pt x="385" y="457"/>
                    </a:cubicBezTo>
                    <a:cubicBezTo>
                      <a:pt x="368" y="455"/>
                      <a:pt x="357" y="440"/>
                      <a:pt x="359" y="424"/>
                    </a:cubicBezTo>
                    <a:cubicBezTo>
                      <a:pt x="368" y="349"/>
                      <a:pt x="419" y="295"/>
                      <a:pt x="499" y="276"/>
                    </a:cubicBezTo>
                    <a:cubicBezTo>
                      <a:pt x="512" y="273"/>
                      <a:pt x="525" y="271"/>
                      <a:pt x="538" y="270"/>
                    </a:cubicBezTo>
                    <a:cubicBezTo>
                      <a:pt x="537" y="209"/>
                      <a:pt x="505" y="156"/>
                      <a:pt x="472" y="138"/>
                    </a:cubicBezTo>
                    <a:cubicBezTo>
                      <a:pt x="395" y="97"/>
                      <a:pt x="330" y="153"/>
                      <a:pt x="327" y="156"/>
                    </a:cubicBezTo>
                    <a:cubicBezTo>
                      <a:pt x="318" y="164"/>
                      <a:pt x="303" y="166"/>
                      <a:pt x="292" y="159"/>
                    </a:cubicBezTo>
                    <a:cubicBezTo>
                      <a:pt x="281" y="152"/>
                      <a:pt x="275" y="139"/>
                      <a:pt x="278" y="126"/>
                    </a:cubicBezTo>
                    <a:cubicBezTo>
                      <a:pt x="279" y="124"/>
                      <a:pt x="289" y="73"/>
                      <a:pt x="246" y="33"/>
                    </a:cubicBezTo>
                    <a:cubicBezTo>
                      <a:pt x="215" y="5"/>
                      <a:pt x="155" y="0"/>
                      <a:pt x="103" y="21"/>
                    </a:cubicBezTo>
                    <a:cubicBezTo>
                      <a:pt x="45" y="45"/>
                      <a:pt x="9" y="95"/>
                      <a:pt x="5" y="159"/>
                    </a:cubicBezTo>
                    <a:cubicBezTo>
                      <a:pt x="0" y="245"/>
                      <a:pt x="30" y="328"/>
                      <a:pt x="86" y="381"/>
                    </a:cubicBezTo>
                    <a:cubicBezTo>
                      <a:pt x="122" y="414"/>
                      <a:pt x="162" y="430"/>
                      <a:pt x="201" y="425"/>
                    </a:cubicBezTo>
                    <a:cubicBezTo>
                      <a:pt x="251" y="419"/>
                      <a:pt x="265" y="382"/>
                      <a:pt x="269" y="360"/>
                    </a:cubicBezTo>
                    <a:cubicBezTo>
                      <a:pt x="275" y="323"/>
                      <a:pt x="260" y="284"/>
                      <a:pt x="235" y="271"/>
                    </a:cubicBezTo>
                    <a:cubicBezTo>
                      <a:pt x="216" y="262"/>
                      <a:pt x="200" y="259"/>
                      <a:pt x="188" y="264"/>
                    </a:cubicBezTo>
                    <a:cubicBezTo>
                      <a:pt x="172" y="269"/>
                      <a:pt x="164" y="285"/>
                      <a:pt x="164" y="286"/>
                    </a:cubicBezTo>
                    <a:cubicBezTo>
                      <a:pt x="158" y="301"/>
                      <a:pt x="140" y="308"/>
                      <a:pt x="125" y="302"/>
                    </a:cubicBezTo>
                    <a:cubicBezTo>
                      <a:pt x="110" y="295"/>
                      <a:pt x="102" y="278"/>
                      <a:pt x="109" y="262"/>
                    </a:cubicBezTo>
                    <a:cubicBezTo>
                      <a:pt x="111" y="258"/>
                      <a:pt x="127" y="222"/>
                      <a:pt x="167" y="207"/>
                    </a:cubicBezTo>
                    <a:cubicBezTo>
                      <a:pt x="196" y="197"/>
                      <a:pt x="228" y="200"/>
                      <a:pt x="262" y="218"/>
                    </a:cubicBezTo>
                    <a:cubicBezTo>
                      <a:pt x="311" y="243"/>
                      <a:pt x="339" y="307"/>
                      <a:pt x="328" y="371"/>
                    </a:cubicBezTo>
                    <a:cubicBezTo>
                      <a:pt x="317" y="433"/>
                      <a:pt x="271" y="477"/>
                      <a:pt x="208" y="485"/>
                    </a:cubicBezTo>
                    <a:cubicBezTo>
                      <a:pt x="201" y="486"/>
                      <a:pt x="194" y="486"/>
                      <a:pt x="187" y="486"/>
                    </a:cubicBezTo>
                    <a:cubicBezTo>
                      <a:pt x="137" y="486"/>
                      <a:pt x="88" y="465"/>
                      <a:pt x="45" y="425"/>
                    </a:cubicBezTo>
                    <a:cubicBezTo>
                      <a:pt x="30" y="411"/>
                      <a:pt x="17" y="395"/>
                      <a:pt x="5" y="378"/>
                    </a:cubicBezTo>
                    <a:cubicBezTo>
                      <a:pt x="5" y="598"/>
                      <a:pt x="5" y="598"/>
                      <a:pt x="5" y="598"/>
                    </a:cubicBezTo>
                    <a:cubicBezTo>
                      <a:pt x="18" y="591"/>
                      <a:pt x="34" y="587"/>
                      <a:pt x="51" y="587"/>
                    </a:cubicBezTo>
                    <a:cubicBezTo>
                      <a:pt x="130" y="587"/>
                      <a:pt x="158" y="650"/>
                      <a:pt x="158" y="693"/>
                    </a:cubicBezTo>
                    <a:cubicBezTo>
                      <a:pt x="158" y="709"/>
                      <a:pt x="145" y="723"/>
                      <a:pt x="128" y="723"/>
                    </a:cubicBezTo>
                    <a:cubicBezTo>
                      <a:pt x="112" y="723"/>
                      <a:pt x="98" y="709"/>
                      <a:pt x="98" y="693"/>
                    </a:cubicBezTo>
                    <a:cubicBezTo>
                      <a:pt x="98" y="679"/>
                      <a:pt x="93" y="648"/>
                      <a:pt x="51" y="648"/>
                    </a:cubicBezTo>
                    <a:cubicBezTo>
                      <a:pt x="37" y="648"/>
                      <a:pt x="31" y="652"/>
                      <a:pt x="27" y="655"/>
                    </a:cubicBezTo>
                    <a:cubicBezTo>
                      <a:pt x="12" y="671"/>
                      <a:pt x="7" y="712"/>
                      <a:pt x="5" y="763"/>
                    </a:cubicBezTo>
                    <a:cubicBezTo>
                      <a:pt x="5" y="920"/>
                      <a:pt x="5" y="920"/>
                      <a:pt x="5" y="920"/>
                    </a:cubicBezTo>
                    <a:cubicBezTo>
                      <a:pt x="16" y="913"/>
                      <a:pt x="28" y="907"/>
                      <a:pt x="41" y="904"/>
                    </a:cubicBezTo>
                    <a:cubicBezTo>
                      <a:pt x="110" y="887"/>
                      <a:pt x="150" y="911"/>
                      <a:pt x="172" y="934"/>
                    </a:cubicBezTo>
                    <a:cubicBezTo>
                      <a:pt x="184" y="945"/>
                      <a:pt x="192" y="959"/>
                      <a:pt x="198" y="974"/>
                    </a:cubicBezTo>
                    <a:cubicBezTo>
                      <a:pt x="225" y="951"/>
                      <a:pt x="262" y="935"/>
                      <a:pt x="310" y="943"/>
                    </a:cubicBezTo>
                    <a:cubicBezTo>
                      <a:pt x="367" y="952"/>
                      <a:pt x="408" y="993"/>
                      <a:pt x="418" y="1050"/>
                    </a:cubicBezTo>
                    <a:cubicBezTo>
                      <a:pt x="427" y="1100"/>
                      <a:pt x="407" y="1148"/>
                      <a:pt x="369" y="1169"/>
                    </a:cubicBezTo>
                    <a:cubicBezTo>
                      <a:pt x="354" y="1178"/>
                      <a:pt x="336" y="1172"/>
                      <a:pt x="328" y="1158"/>
                    </a:cubicBezTo>
                    <a:cubicBezTo>
                      <a:pt x="320" y="1143"/>
                      <a:pt x="325" y="1125"/>
                      <a:pt x="340" y="1117"/>
                    </a:cubicBezTo>
                    <a:cubicBezTo>
                      <a:pt x="355" y="1108"/>
                      <a:pt x="363" y="1085"/>
                      <a:pt x="359" y="1060"/>
                    </a:cubicBezTo>
                    <a:cubicBezTo>
                      <a:pt x="357" y="1048"/>
                      <a:pt x="346" y="1009"/>
                      <a:pt x="301" y="1002"/>
                    </a:cubicBezTo>
                    <a:cubicBezTo>
                      <a:pt x="232" y="991"/>
                      <a:pt x="205" y="1062"/>
                      <a:pt x="204" y="1065"/>
                    </a:cubicBezTo>
                    <a:cubicBezTo>
                      <a:pt x="199" y="1081"/>
                      <a:pt x="182" y="1089"/>
                      <a:pt x="166" y="1083"/>
                    </a:cubicBezTo>
                    <a:cubicBezTo>
                      <a:pt x="151" y="1078"/>
                      <a:pt x="142" y="1062"/>
                      <a:pt x="147" y="1046"/>
                    </a:cubicBezTo>
                    <a:cubicBezTo>
                      <a:pt x="152" y="1030"/>
                      <a:pt x="148" y="996"/>
                      <a:pt x="129" y="975"/>
                    </a:cubicBezTo>
                    <a:cubicBezTo>
                      <a:pt x="113" y="958"/>
                      <a:pt x="88" y="954"/>
                      <a:pt x="56" y="962"/>
                    </a:cubicBezTo>
                    <a:cubicBezTo>
                      <a:pt x="43" y="965"/>
                      <a:pt x="33" y="972"/>
                      <a:pt x="26" y="984"/>
                    </a:cubicBezTo>
                    <a:cubicBezTo>
                      <a:pt x="1" y="1027"/>
                      <a:pt x="17" y="1114"/>
                      <a:pt x="24" y="1143"/>
                    </a:cubicBezTo>
                    <a:cubicBezTo>
                      <a:pt x="33" y="1170"/>
                      <a:pt x="46" y="1199"/>
                      <a:pt x="65" y="1225"/>
                    </a:cubicBezTo>
                    <a:cubicBezTo>
                      <a:pt x="93" y="1264"/>
                      <a:pt x="149" y="1292"/>
                      <a:pt x="207" y="1298"/>
                    </a:cubicBezTo>
                    <a:cubicBezTo>
                      <a:pt x="260" y="1303"/>
                      <a:pt x="308" y="1288"/>
                      <a:pt x="341" y="1256"/>
                    </a:cubicBezTo>
                    <a:cubicBezTo>
                      <a:pt x="350" y="1249"/>
                      <a:pt x="362" y="1246"/>
                      <a:pt x="372" y="1250"/>
                    </a:cubicBezTo>
                    <a:cubicBezTo>
                      <a:pt x="377" y="1252"/>
                      <a:pt x="487" y="1290"/>
                      <a:pt x="574" y="1215"/>
                    </a:cubicBezTo>
                    <a:cubicBezTo>
                      <a:pt x="636" y="1163"/>
                      <a:pt x="659" y="1093"/>
                      <a:pt x="649" y="996"/>
                    </a:cubicBezTo>
                    <a:cubicBezTo>
                      <a:pt x="645" y="958"/>
                      <a:pt x="623" y="920"/>
                      <a:pt x="588" y="892"/>
                    </a:cubicBezTo>
                    <a:cubicBezTo>
                      <a:pt x="554" y="865"/>
                      <a:pt x="514" y="852"/>
                      <a:pt x="478" y="856"/>
                    </a:cubicBezTo>
                    <a:cubicBezTo>
                      <a:pt x="469" y="857"/>
                      <a:pt x="460" y="854"/>
                      <a:pt x="453" y="847"/>
                    </a:cubicBezTo>
                    <a:cubicBezTo>
                      <a:pt x="447" y="840"/>
                      <a:pt x="444" y="831"/>
                      <a:pt x="445" y="821"/>
                    </a:cubicBezTo>
                    <a:cubicBezTo>
                      <a:pt x="449" y="800"/>
                      <a:pt x="450" y="737"/>
                      <a:pt x="422" y="703"/>
                    </a:cubicBezTo>
                    <a:cubicBezTo>
                      <a:pt x="407" y="686"/>
                      <a:pt x="387" y="678"/>
                      <a:pt x="359" y="678"/>
                    </a:cubicBezTo>
                    <a:cubicBezTo>
                      <a:pt x="298" y="677"/>
                      <a:pt x="272" y="706"/>
                      <a:pt x="271" y="775"/>
                    </a:cubicBezTo>
                    <a:cubicBezTo>
                      <a:pt x="271" y="791"/>
                      <a:pt x="257" y="805"/>
                      <a:pt x="240" y="804"/>
                    </a:cubicBezTo>
                    <a:cubicBezTo>
                      <a:pt x="224" y="804"/>
                      <a:pt x="211" y="790"/>
                      <a:pt x="211" y="774"/>
                    </a:cubicBezTo>
                    <a:cubicBezTo>
                      <a:pt x="214" y="636"/>
                      <a:pt x="305" y="617"/>
                      <a:pt x="360" y="618"/>
                    </a:cubicBezTo>
                    <a:cubicBezTo>
                      <a:pt x="405" y="618"/>
                      <a:pt x="442" y="634"/>
                      <a:pt x="468" y="664"/>
                    </a:cubicBezTo>
                    <a:cubicBezTo>
                      <a:pt x="501" y="704"/>
                      <a:pt x="507" y="760"/>
                      <a:pt x="507" y="796"/>
                    </a:cubicBezTo>
                    <a:cubicBezTo>
                      <a:pt x="548" y="799"/>
                      <a:pt x="590" y="816"/>
                      <a:pt x="625" y="845"/>
                    </a:cubicBezTo>
                    <a:cubicBezTo>
                      <a:pt x="661" y="874"/>
                      <a:pt x="688" y="912"/>
                      <a:pt x="701" y="952"/>
                    </a:cubicBezTo>
                    <a:cubicBezTo>
                      <a:pt x="731" y="934"/>
                      <a:pt x="774" y="895"/>
                      <a:pt x="774" y="808"/>
                    </a:cubicBezTo>
                    <a:cubicBezTo>
                      <a:pt x="774" y="716"/>
                      <a:pt x="705" y="663"/>
                      <a:pt x="657" y="6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E250DF1A-0F8A-4AB3-B387-4C548E9FD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97030" y="4613833"/>
                <a:ext cx="83569" cy="82376"/>
              </a:xfrm>
              <a:prstGeom prst="ellipse">
                <a:avLst/>
              </a:pr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33">
                <a:extLst>
                  <a:ext uri="{FF2B5EF4-FFF2-40B4-BE49-F238E27FC236}">
                    <a16:creationId xmlns:a16="http://schemas.microsoft.com/office/drawing/2014/main" id="{89C061A7-7F81-4B87-8892-8C6286865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41262" y="4613833"/>
                <a:ext cx="82376" cy="82376"/>
              </a:xfrm>
              <a:prstGeom prst="ellipse">
                <a:avLst/>
              </a:prstGeom>
              <a:solidFill>
                <a:srgbClr val="CEBA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18AA0440-5FF6-4377-84EE-0C28EF385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83898" y="2084064"/>
                <a:ext cx="1432620" cy="2403221"/>
              </a:xfrm>
              <a:custGeom>
                <a:avLst/>
                <a:gdLst>
                  <a:gd name="T0" fmla="*/ 610 w 775"/>
                  <a:gd name="T1" fmla="*/ 286 h 1303"/>
                  <a:gd name="T2" fmla="*/ 540 w 775"/>
                  <a:gd name="T3" fmla="*/ 271 h 1303"/>
                  <a:gd name="T4" fmla="*/ 573 w 775"/>
                  <a:gd name="T5" fmla="*/ 425 h 1303"/>
                  <a:gd name="T6" fmla="*/ 769 w 775"/>
                  <a:gd name="T7" fmla="*/ 159 h 1303"/>
                  <a:gd name="T8" fmla="*/ 529 w 775"/>
                  <a:gd name="T9" fmla="*/ 33 h 1303"/>
                  <a:gd name="T10" fmla="*/ 482 w 775"/>
                  <a:gd name="T11" fmla="*/ 159 h 1303"/>
                  <a:gd name="T12" fmla="*/ 302 w 775"/>
                  <a:gd name="T13" fmla="*/ 138 h 1303"/>
                  <a:gd name="T14" fmla="*/ 275 w 775"/>
                  <a:gd name="T15" fmla="*/ 276 h 1303"/>
                  <a:gd name="T16" fmla="*/ 390 w 775"/>
                  <a:gd name="T17" fmla="*/ 457 h 1303"/>
                  <a:gd name="T18" fmla="*/ 261 w 775"/>
                  <a:gd name="T19" fmla="*/ 334 h 1303"/>
                  <a:gd name="T20" fmla="*/ 58 w 775"/>
                  <a:gd name="T21" fmla="*/ 497 h 1303"/>
                  <a:gd name="T22" fmla="*/ 142 w 775"/>
                  <a:gd name="T23" fmla="*/ 631 h 1303"/>
                  <a:gd name="T24" fmla="*/ 0 w 775"/>
                  <a:gd name="T25" fmla="*/ 808 h 1303"/>
                  <a:gd name="T26" fmla="*/ 149 w 775"/>
                  <a:gd name="T27" fmla="*/ 845 h 1303"/>
                  <a:gd name="T28" fmla="*/ 307 w 775"/>
                  <a:gd name="T29" fmla="*/ 664 h 1303"/>
                  <a:gd name="T30" fmla="*/ 563 w 775"/>
                  <a:gd name="T31" fmla="*/ 774 h 1303"/>
                  <a:gd name="T32" fmla="*/ 503 w 775"/>
                  <a:gd name="T33" fmla="*/ 775 h 1303"/>
                  <a:gd name="T34" fmla="*/ 353 w 775"/>
                  <a:gd name="T35" fmla="*/ 703 h 1303"/>
                  <a:gd name="T36" fmla="*/ 321 w 775"/>
                  <a:gd name="T37" fmla="*/ 847 h 1303"/>
                  <a:gd name="T38" fmla="*/ 187 w 775"/>
                  <a:gd name="T39" fmla="*/ 892 h 1303"/>
                  <a:gd name="T40" fmla="*/ 200 w 775"/>
                  <a:gd name="T41" fmla="*/ 1215 h 1303"/>
                  <a:gd name="T42" fmla="*/ 433 w 775"/>
                  <a:gd name="T43" fmla="*/ 1256 h 1303"/>
                  <a:gd name="T44" fmla="*/ 709 w 775"/>
                  <a:gd name="T45" fmla="*/ 1225 h 1303"/>
                  <a:gd name="T46" fmla="*/ 748 w 775"/>
                  <a:gd name="T47" fmla="*/ 984 h 1303"/>
                  <a:gd name="T48" fmla="*/ 645 w 775"/>
                  <a:gd name="T49" fmla="*/ 975 h 1303"/>
                  <a:gd name="T50" fmla="*/ 608 w 775"/>
                  <a:gd name="T51" fmla="*/ 1083 h 1303"/>
                  <a:gd name="T52" fmla="*/ 474 w 775"/>
                  <a:gd name="T53" fmla="*/ 1002 h 1303"/>
                  <a:gd name="T54" fmla="*/ 435 w 775"/>
                  <a:gd name="T55" fmla="*/ 1117 h 1303"/>
                  <a:gd name="T56" fmla="*/ 405 w 775"/>
                  <a:gd name="T57" fmla="*/ 1169 h 1303"/>
                  <a:gd name="T58" fmla="*/ 464 w 775"/>
                  <a:gd name="T59" fmla="*/ 943 h 1303"/>
                  <a:gd name="T60" fmla="*/ 602 w 775"/>
                  <a:gd name="T61" fmla="*/ 934 h 1303"/>
                  <a:gd name="T62" fmla="*/ 769 w 775"/>
                  <a:gd name="T63" fmla="*/ 920 h 1303"/>
                  <a:gd name="T64" fmla="*/ 747 w 775"/>
                  <a:gd name="T65" fmla="*/ 655 h 1303"/>
                  <a:gd name="T66" fmla="*/ 676 w 775"/>
                  <a:gd name="T67" fmla="*/ 693 h 1303"/>
                  <a:gd name="T68" fmla="*/ 646 w 775"/>
                  <a:gd name="T69" fmla="*/ 723 h 1303"/>
                  <a:gd name="T70" fmla="*/ 723 w 775"/>
                  <a:gd name="T71" fmla="*/ 587 h 1303"/>
                  <a:gd name="T72" fmla="*/ 769 w 775"/>
                  <a:gd name="T73" fmla="*/ 378 h 1303"/>
                  <a:gd name="T74" fmla="*/ 587 w 775"/>
                  <a:gd name="T75" fmla="*/ 486 h 1303"/>
                  <a:gd name="T76" fmla="*/ 447 w 775"/>
                  <a:gd name="T77" fmla="*/ 371 h 1303"/>
                  <a:gd name="T78" fmla="*/ 607 w 775"/>
                  <a:gd name="T79" fmla="*/ 207 h 1303"/>
                  <a:gd name="T80" fmla="*/ 650 w 775"/>
                  <a:gd name="T81" fmla="*/ 302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75" h="1303">
                    <a:moveTo>
                      <a:pt x="650" y="302"/>
                    </a:moveTo>
                    <a:cubicBezTo>
                      <a:pt x="634" y="308"/>
                      <a:pt x="617" y="301"/>
                      <a:pt x="610" y="286"/>
                    </a:cubicBezTo>
                    <a:cubicBezTo>
                      <a:pt x="610" y="285"/>
                      <a:pt x="602" y="269"/>
                      <a:pt x="586" y="263"/>
                    </a:cubicBezTo>
                    <a:cubicBezTo>
                      <a:pt x="574" y="259"/>
                      <a:pt x="558" y="262"/>
                      <a:pt x="540" y="271"/>
                    </a:cubicBezTo>
                    <a:cubicBezTo>
                      <a:pt x="514" y="284"/>
                      <a:pt x="499" y="323"/>
                      <a:pt x="506" y="360"/>
                    </a:cubicBezTo>
                    <a:cubicBezTo>
                      <a:pt x="510" y="382"/>
                      <a:pt x="523" y="419"/>
                      <a:pt x="573" y="425"/>
                    </a:cubicBezTo>
                    <a:cubicBezTo>
                      <a:pt x="612" y="430"/>
                      <a:pt x="653" y="414"/>
                      <a:pt x="688" y="381"/>
                    </a:cubicBezTo>
                    <a:cubicBezTo>
                      <a:pt x="744" y="328"/>
                      <a:pt x="775" y="245"/>
                      <a:pt x="769" y="159"/>
                    </a:cubicBezTo>
                    <a:cubicBezTo>
                      <a:pt x="765" y="95"/>
                      <a:pt x="730" y="45"/>
                      <a:pt x="671" y="21"/>
                    </a:cubicBezTo>
                    <a:cubicBezTo>
                      <a:pt x="620" y="0"/>
                      <a:pt x="560" y="5"/>
                      <a:pt x="529" y="33"/>
                    </a:cubicBezTo>
                    <a:cubicBezTo>
                      <a:pt x="485" y="73"/>
                      <a:pt x="496" y="124"/>
                      <a:pt x="496" y="126"/>
                    </a:cubicBezTo>
                    <a:cubicBezTo>
                      <a:pt x="499" y="139"/>
                      <a:pt x="493" y="152"/>
                      <a:pt x="482" y="159"/>
                    </a:cubicBezTo>
                    <a:cubicBezTo>
                      <a:pt x="471" y="166"/>
                      <a:pt x="457" y="164"/>
                      <a:pt x="447" y="155"/>
                    </a:cubicBezTo>
                    <a:cubicBezTo>
                      <a:pt x="444" y="153"/>
                      <a:pt x="379" y="97"/>
                      <a:pt x="302" y="138"/>
                    </a:cubicBezTo>
                    <a:cubicBezTo>
                      <a:pt x="269" y="156"/>
                      <a:pt x="238" y="209"/>
                      <a:pt x="237" y="270"/>
                    </a:cubicBezTo>
                    <a:cubicBezTo>
                      <a:pt x="249" y="271"/>
                      <a:pt x="262" y="273"/>
                      <a:pt x="275" y="276"/>
                    </a:cubicBezTo>
                    <a:cubicBezTo>
                      <a:pt x="355" y="295"/>
                      <a:pt x="406" y="349"/>
                      <a:pt x="416" y="424"/>
                    </a:cubicBezTo>
                    <a:cubicBezTo>
                      <a:pt x="418" y="440"/>
                      <a:pt x="406" y="455"/>
                      <a:pt x="390" y="457"/>
                    </a:cubicBezTo>
                    <a:cubicBezTo>
                      <a:pt x="373" y="459"/>
                      <a:pt x="358" y="448"/>
                      <a:pt x="356" y="431"/>
                    </a:cubicBezTo>
                    <a:cubicBezTo>
                      <a:pt x="348" y="365"/>
                      <a:pt x="293" y="342"/>
                      <a:pt x="261" y="334"/>
                    </a:cubicBezTo>
                    <a:cubicBezTo>
                      <a:pt x="194" y="318"/>
                      <a:pt x="116" y="340"/>
                      <a:pt x="88" y="382"/>
                    </a:cubicBezTo>
                    <a:cubicBezTo>
                      <a:pt x="60" y="421"/>
                      <a:pt x="50" y="460"/>
                      <a:pt x="58" y="497"/>
                    </a:cubicBezTo>
                    <a:cubicBezTo>
                      <a:pt x="70" y="560"/>
                      <a:pt x="129" y="600"/>
                      <a:pt x="129" y="600"/>
                    </a:cubicBezTo>
                    <a:cubicBezTo>
                      <a:pt x="140" y="607"/>
                      <a:pt x="145" y="619"/>
                      <a:pt x="142" y="631"/>
                    </a:cubicBezTo>
                    <a:cubicBezTo>
                      <a:pt x="140" y="643"/>
                      <a:pt x="130" y="653"/>
                      <a:pt x="118" y="655"/>
                    </a:cubicBezTo>
                    <a:cubicBezTo>
                      <a:pt x="69" y="663"/>
                      <a:pt x="0" y="716"/>
                      <a:pt x="0" y="808"/>
                    </a:cubicBezTo>
                    <a:cubicBezTo>
                      <a:pt x="0" y="895"/>
                      <a:pt x="44" y="934"/>
                      <a:pt x="74" y="952"/>
                    </a:cubicBezTo>
                    <a:cubicBezTo>
                      <a:pt x="87" y="912"/>
                      <a:pt x="113" y="874"/>
                      <a:pt x="149" y="845"/>
                    </a:cubicBezTo>
                    <a:cubicBezTo>
                      <a:pt x="185" y="816"/>
                      <a:pt x="226" y="799"/>
                      <a:pt x="267" y="796"/>
                    </a:cubicBezTo>
                    <a:cubicBezTo>
                      <a:pt x="267" y="760"/>
                      <a:pt x="273" y="704"/>
                      <a:pt x="307" y="664"/>
                    </a:cubicBezTo>
                    <a:cubicBezTo>
                      <a:pt x="333" y="634"/>
                      <a:pt x="369" y="618"/>
                      <a:pt x="415" y="618"/>
                    </a:cubicBezTo>
                    <a:cubicBezTo>
                      <a:pt x="469" y="617"/>
                      <a:pt x="561" y="636"/>
                      <a:pt x="563" y="774"/>
                    </a:cubicBezTo>
                    <a:cubicBezTo>
                      <a:pt x="564" y="790"/>
                      <a:pt x="551" y="804"/>
                      <a:pt x="534" y="804"/>
                    </a:cubicBezTo>
                    <a:cubicBezTo>
                      <a:pt x="517" y="804"/>
                      <a:pt x="504" y="791"/>
                      <a:pt x="503" y="775"/>
                    </a:cubicBezTo>
                    <a:cubicBezTo>
                      <a:pt x="502" y="706"/>
                      <a:pt x="475" y="677"/>
                      <a:pt x="416" y="678"/>
                    </a:cubicBezTo>
                    <a:cubicBezTo>
                      <a:pt x="388" y="678"/>
                      <a:pt x="367" y="686"/>
                      <a:pt x="353" y="703"/>
                    </a:cubicBezTo>
                    <a:cubicBezTo>
                      <a:pt x="324" y="737"/>
                      <a:pt x="326" y="800"/>
                      <a:pt x="329" y="821"/>
                    </a:cubicBezTo>
                    <a:cubicBezTo>
                      <a:pt x="330" y="831"/>
                      <a:pt x="327" y="840"/>
                      <a:pt x="321" y="847"/>
                    </a:cubicBezTo>
                    <a:cubicBezTo>
                      <a:pt x="314" y="853"/>
                      <a:pt x="305" y="857"/>
                      <a:pt x="296" y="856"/>
                    </a:cubicBezTo>
                    <a:cubicBezTo>
                      <a:pt x="260" y="852"/>
                      <a:pt x="220" y="865"/>
                      <a:pt x="187" y="892"/>
                    </a:cubicBezTo>
                    <a:cubicBezTo>
                      <a:pt x="152" y="920"/>
                      <a:pt x="129" y="958"/>
                      <a:pt x="125" y="996"/>
                    </a:cubicBezTo>
                    <a:cubicBezTo>
                      <a:pt x="115" y="1093"/>
                      <a:pt x="139" y="1163"/>
                      <a:pt x="200" y="1215"/>
                    </a:cubicBezTo>
                    <a:cubicBezTo>
                      <a:pt x="288" y="1291"/>
                      <a:pt x="401" y="1251"/>
                      <a:pt x="402" y="1250"/>
                    </a:cubicBezTo>
                    <a:cubicBezTo>
                      <a:pt x="413" y="1246"/>
                      <a:pt x="425" y="1249"/>
                      <a:pt x="433" y="1256"/>
                    </a:cubicBezTo>
                    <a:cubicBezTo>
                      <a:pt x="467" y="1288"/>
                      <a:pt x="515" y="1303"/>
                      <a:pt x="568" y="1298"/>
                    </a:cubicBezTo>
                    <a:cubicBezTo>
                      <a:pt x="626" y="1292"/>
                      <a:pt x="681" y="1264"/>
                      <a:pt x="709" y="1225"/>
                    </a:cubicBezTo>
                    <a:cubicBezTo>
                      <a:pt x="728" y="1199"/>
                      <a:pt x="741" y="1170"/>
                      <a:pt x="750" y="1143"/>
                    </a:cubicBezTo>
                    <a:cubicBezTo>
                      <a:pt x="758" y="1112"/>
                      <a:pt x="773" y="1027"/>
                      <a:pt x="748" y="984"/>
                    </a:cubicBezTo>
                    <a:cubicBezTo>
                      <a:pt x="741" y="972"/>
                      <a:pt x="732" y="965"/>
                      <a:pt x="719" y="962"/>
                    </a:cubicBezTo>
                    <a:cubicBezTo>
                      <a:pt x="686" y="954"/>
                      <a:pt x="661" y="958"/>
                      <a:pt x="645" y="975"/>
                    </a:cubicBezTo>
                    <a:cubicBezTo>
                      <a:pt x="626" y="996"/>
                      <a:pt x="622" y="1030"/>
                      <a:pt x="627" y="1046"/>
                    </a:cubicBezTo>
                    <a:cubicBezTo>
                      <a:pt x="632" y="1062"/>
                      <a:pt x="623" y="1078"/>
                      <a:pt x="608" y="1083"/>
                    </a:cubicBezTo>
                    <a:cubicBezTo>
                      <a:pt x="593" y="1089"/>
                      <a:pt x="576" y="1081"/>
                      <a:pt x="570" y="1065"/>
                    </a:cubicBezTo>
                    <a:cubicBezTo>
                      <a:pt x="569" y="1062"/>
                      <a:pt x="541" y="991"/>
                      <a:pt x="474" y="1002"/>
                    </a:cubicBezTo>
                    <a:cubicBezTo>
                      <a:pt x="428" y="1009"/>
                      <a:pt x="418" y="1048"/>
                      <a:pt x="416" y="1060"/>
                    </a:cubicBezTo>
                    <a:cubicBezTo>
                      <a:pt x="411" y="1085"/>
                      <a:pt x="419" y="1108"/>
                      <a:pt x="435" y="1117"/>
                    </a:cubicBezTo>
                    <a:cubicBezTo>
                      <a:pt x="449" y="1125"/>
                      <a:pt x="454" y="1143"/>
                      <a:pt x="446" y="1158"/>
                    </a:cubicBezTo>
                    <a:cubicBezTo>
                      <a:pt x="438" y="1172"/>
                      <a:pt x="420" y="1178"/>
                      <a:pt x="405" y="1169"/>
                    </a:cubicBezTo>
                    <a:cubicBezTo>
                      <a:pt x="367" y="1148"/>
                      <a:pt x="347" y="1100"/>
                      <a:pt x="356" y="1050"/>
                    </a:cubicBezTo>
                    <a:cubicBezTo>
                      <a:pt x="367" y="993"/>
                      <a:pt x="408" y="952"/>
                      <a:pt x="464" y="943"/>
                    </a:cubicBezTo>
                    <a:cubicBezTo>
                      <a:pt x="512" y="935"/>
                      <a:pt x="549" y="951"/>
                      <a:pt x="576" y="974"/>
                    </a:cubicBezTo>
                    <a:cubicBezTo>
                      <a:pt x="582" y="959"/>
                      <a:pt x="591" y="945"/>
                      <a:pt x="602" y="934"/>
                    </a:cubicBezTo>
                    <a:cubicBezTo>
                      <a:pt x="624" y="911"/>
                      <a:pt x="665" y="887"/>
                      <a:pt x="733" y="904"/>
                    </a:cubicBezTo>
                    <a:cubicBezTo>
                      <a:pt x="747" y="907"/>
                      <a:pt x="759" y="913"/>
                      <a:pt x="769" y="920"/>
                    </a:cubicBezTo>
                    <a:cubicBezTo>
                      <a:pt x="769" y="763"/>
                      <a:pt x="769" y="763"/>
                      <a:pt x="769" y="763"/>
                    </a:cubicBezTo>
                    <a:cubicBezTo>
                      <a:pt x="768" y="712"/>
                      <a:pt x="762" y="671"/>
                      <a:pt x="747" y="655"/>
                    </a:cubicBezTo>
                    <a:cubicBezTo>
                      <a:pt x="743" y="652"/>
                      <a:pt x="737" y="648"/>
                      <a:pt x="723" y="648"/>
                    </a:cubicBezTo>
                    <a:cubicBezTo>
                      <a:pt x="678" y="648"/>
                      <a:pt x="676" y="685"/>
                      <a:pt x="676" y="693"/>
                    </a:cubicBezTo>
                    <a:cubicBezTo>
                      <a:pt x="676" y="709"/>
                      <a:pt x="663" y="723"/>
                      <a:pt x="646" y="723"/>
                    </a:cubicBezTo>
                    <a:cubicBezTo>
                      <a:pt x="646" y="723"/>
                      <a:pt x="646" y="723"/>
                      <a:pt x="646" y="723"/>
                    </a:cubicBezTo>
                    <a:cubicBezTo>
                      <a:pt x="629" y="723"/>
                      <a:pt x="616" y="709"/>
                      <a:pt x="616" y="693"/>
                    </a:cubicBezTo>
                    <a:cubicBezTo>
                      <a:pt x="616" y="650"/>
                      <a:pt x="645" y="587"/>
                      <a:pt x="723" y="587"/>
                    </a:cubicBezTo>
                    <a:cubicBezTo>
                      <a:pt x="741" y="587"/>
                      <a:pt x="756" y="591"/>
                      <a:pt x="769" y="598"/>
                    </a:cubicBezTo>
                    <a:cubicBezTo>
                      <a:pt x="769" y="378"/>
                      <a:pt x="769" y="378"/>
                      <a:pt x="769" y="378"/>
                    </a:cubicBezTo>
                    <a:cubicBezTo>
                      <a:pt x="757" y="395"/>
                      <a:pt x="744" y="411"/>
                      <a:pt x="729" y="425"/>
                    </a:cubicBezTo>
                    <a:cubicBezTo>
                      <a:pt x="687" y="465"/>
                      <a:pt x="637" y="486"/>
                      <a:pt x="587" y="486"/>
                    </a:cubicBezTo>
                    <a:cubicBezTo>
                      <a:pt x="580" y="486"/>
                      <a:pt x="573" y="486"/>
                      <a:pt x="566" y="485"/>
                    </a:cubicBezTo>
                    <a:cubicBezTo>
                      <a:pt x="503" y="477"/>
                      <a:pt x="458" y="433"/>
                      <a:pt x="447" y="371"/>
                    </a:cubicBezTo>
                    <a:cubicBezTo>
                      <a:pt x="436" y="307"/>
                      <a:pt x="463" y="243"/>
                      <a:pt x="512" y="218"/>
                    </a:cubicBezTo>
                    <a:cubicBezTo>
                      <a:pt x="547" y="200"/>
                      <a:pt x="579" y="197"/>
                      <a:pt x="607" y="207"/>
                    </a:cubicBezTo>
                    <a:cubicBezTo>
                      <a:pt x="648" y="222"/>
                      <a:pt x="664" y="258"/>
                      <a:pt x="666" y="262"/>
                    </a:cubicBezTo>
                    <a:cubicBezTo>
                      <a:pt x="672" y="278"/>
                      <a:pt x="665" y="295"/>
                      <a:pt x="650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8B33F1F-C862-4067-9ACE-46A2D7F1792A}"/>
              </a:ext>
            </a:extLst>
          </p:cNvPr>
          <p:cNvGrpSpPr/>
          <p:nvPr userDrawn="1"/>
        </p:nvGrpSpPr>
        <p:grpSpPr>
          <a:xfrm>
            <a:off x="8614878" y="4782147"/>
            <a:ext cx="2412000" cy="45719"/>
            <a:chOff x="6971505" y="485774"/>
            <a:chExt cx="4768055" cy="55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5AF7CA7-F479-4405-B3AF-613568B5E5F4}"/>
                </a:ext>
              </a:extLst>
            </p:cNvPr>
            <p:cNvSpPr/>
            <p:nvPr userDrawn="1"/>
          </p:nvSpPr>
          <p:spPr>
            <a:xfrm>
              <a:off x="6971505" y="485774"/>
              <a:ext cx="862807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169565A-A6A3-4936-9FA7-26E380C06D9A}"/>
                </a:ext>
              </a:extLst>
            </p:cNvPr>
            <p:cNvSpPr/>
            <p:nvPr userDrawn="1"/>
          </p:nvSpPr>
          <p:spPr>
            <a:xfrm>
              <a:off x="7947817" y="485774"/>
              <a:ext cx="862807" cy="552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98CF622-0983-4770-A82F-ED73EFB86419}"/>
                </a:ext>
              </a:extLst>
            </p:cNvPr>
            <p:cNvSpPr/>
            <p:nvPr userDrawn="1"/>
          </p:nvSpPr>
          <p:spPr>
            <a:xfrm>
              <a:off x="8924129" y="485774"/>
              <a:ext cx="862807" cy="552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8502EC2-573C-4E3D-AD1F-73FDA99FB5B4}"/>
                </a:ext>
              </a:extLst>
            </p:cNvPr>
            <p:cNvSpPr/>
            <p:nvPr userDrawn="1"/>
          </p:nvSpPr>
          <p:spPr>
            <a:xfrm>
              <a:off x="9900441" y="485774"/>
              <a:ext cx="862807" cy="55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A6E093F-2678-491A-BFD9-CACD21FB4275}"/>
                </a:ext>
              </a:extLst>
            </p:cNvPr>
            <p:cNvSpPr/>
            <p:nvPr userDrawn="1"/>
          </p:nvSpPr>
          <p:spPr>
            <a:xfrm>
              <a:off x="10876753" y="485774"/>
              <a:ext cx="862807" cy="552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B15FB670-1CB8-408A-866E-C402D6C6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5262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pPr/>
              <a:t>2021/12/28</a:t>
            </a:fld>
            <a:endParaRPr lang="zh-CN" altLang="en-US"/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id="{6B548A66-92E4-46DB-AED4-419A1AE9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5262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D280CA3A-9277-4146-B34B-1CE445EE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5262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simple IM application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1583267"/>
            <a:ext cx="5222875" cy="154939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LightChat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4699B-9979-488F-9451-9BF3DE2DE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8060" y="3970215"/>
            <a:ext cx="5222875" cy="1156349"/>
          </a:xfrm>
        </p:spPr>
        <p:txBody>
          <a:bodyPr>
            <a:normAutofit/>
          </a:bodyPr>
          <a:lstStyle/>
          <a:p>
            <a:r>
              <a:rPr lang="en-US" altLang="zh-CN" dirty="0"/>
              <a:t>HE </a:t>
            </a:r>
            <a:r>
              <a:rPr lang="en-US" altLang="zh-CN" dirty="0" err="1"/>
              <a:t>Yixin</a:t>
            </a:r>
            <a:r>
              <a:rPr lang="en-US" altLang="zh-CN" dirty="0"/>
              <a:t> 1155164941</a:t>
            </a:r>
          </a:p>
          <a:p>
            <a:r>
              <a:rPr lang="en-US" altLang="zh-CN" dirty="0"/>
              <a:t>LIN </a:t>
            </a:r>
            <a:r>
              <a:rPr lang="en-US" altLang="zh-CN" dirty="0" err="1"/>
              <a:t>Youguang</a:t>
            </a:r>
            <a:r>
              <a:rPr lang="en-US" altLang="zh-CN" dirty="0"/>
              <a:t> 1155169171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EDF101-787B-42A1-AA3F-A7FBB2F6098E}"/>
              </a:ext>
            </a:extLst>
          </p:cNvPr>
          <p:cNvSpPr txBox="1"/>
          <p:nvPr/>
        </p:nvSpPr>
        <p:spPr>
          <a:xfrm>
            <a:off x="2454030" y="1977869"/>
            <a:ext cx="694787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/>
              <a:t>What is </a:t>
            </a:r>
            <a:r>
              <a:rPr lang="en-US" altLang="zh-CN" sz="3600" dirty="0" err="1"/>
              <a:t>LightChat</a:t>
            </a:r>
            <a:r>
              <a:rPr lang="en-US" altLang="zh-CN" sz="3600" dirty="0"/>
              <a:t>?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2000" dirty="0"/>
              <a:t>A simple and lightweight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instant-messaging</a:t>
            </a:r>
            <a:r>
              <a:rPr lang="en-US" altLang="zh-CN" sz="2000" dirty="0"/>
              <a:t> application.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535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fb450ce9-1188-4399-bf19-b5a55dee35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2167A7A-38BD-4810-A8E0-1514F90E976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542388"/>
            <a:ext cx="11157920" cy="5681978"/>
            <a:chOff x="669925" y="542388"/>
            <a:chExt cx="11157920" cy="5681978"/>
          </a:xfrm>
        </p:grpSpPr>
        <p:grpSp>
          <p:nvGrpSpPr>
            <p:cNvPr id="6" name="iŝḷîde">
              <a:extLst>
                <a:ext uri="{FF2B5EF4-FFF2-40B4-BE49-F238E27FC236}">
                  <a16:creationId xmlns:a16="http://schemas.microsoft.com/office/drawing/2014/main" id="{02942FC1-F1A3-434C-B7BB-C425B1D697CE}"/>
                </a:ext>
              </a:extLst>
            </p:cNvPr>
            <p:cNvGrpSpPr/>
            <p:nvPr/>
          </p:nvGrpSpPr>
          <p:grpSpPr>
            <a:xfrm>
              <a:off x="6073681" y="542388"/>
              <a:ext cx="5754164" cy="1933221"/>
              <a:chOff x="6073681" y="542388"/>
              <a:chExt cx="5754164" cy="1933221"/>
            </a:xfrm>
          </p:grpSpPr>
          <p:sp>
            <p:nvSpPr>
              <p:cNvPr id="20" name="íṡḻîḓé">
                <a:extLst>
                  <a:ext uri="{FF2B5EF4-FFF2-40B4-BE49-F238E27FC236}">
                    <a16:creationId xmlns:a16="http://schemas.microsoft.com/office/drawing/2014/main" id="{F90DBF41-D27F-4915-A2EB-01CF009B2FB2}"/>
                  </a:ext>
                </a:extLst>
              </p:cNvPr>
              <p:cNvSpPr/>
              <p:nvPr/>
            </p:nvSpPr>
            <p:spPr>
              <a:xfrm rot="20701810">
                <a:off x="8019912" y="1269153"/>
                <a:ext cx="312242" cy="84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3" extrusionOk="0">
                    <a:moveTo>
                      <a:pt x="20594" y="0"/>
                    </a:moveTo>
                    <a:cubicBezTo>
                      <a:pt x="20746" y="569"/>
                      <a:pt x="20620" y="5268"/>
                      <a:pt x="20457" y="9823"/>
                    </a:cubicBezTo>
                    <a:cubicBezTo>
                      <a:pt x="20293" y="14379"/>
                      <a:pt x="20091" y="18793"/>
                      <a:pt x="20091" y="18793"/>
                    </a:cubicBezTo>
                    <a:lnTo>
                      <a:pt x="21600" y="19744"/>
                    </a:lnTo>
                    <a:cubicBezTo>
                      <a:pt x="21600" y="19744"/>
                      <a:pt x="21538" y="15261"/>
                      <a:pt x="21430" y="10602"/>
                    </a:cubicBezTo>
                    <a:cubicBezTo>
                      <a:pt x="21322" y="5942"/>
                      <a:pt x="21169" y="1106"/>
                      <a:pt x="20985" y="400"/>
                    </a:cubicBezTo>
                    <a:cubicBezTo>
                      <a:pt x="20960" y="314"/>
                      <a:pt x="20912" y="236"/>
                      <a:pt x="20845" y="169"/>
                    </a:cubicBezTo>
                    <a:cubicBezTo>
                      <a:pt x="20778" y="101"/>
                      <a:pt x="20693" y="44"/>
                      <a:pt x="20594" y="0"/>
                    </a:cubicBezTo>
                    <a:close/>
                    <a:moveTo>
                      <a:pt x="18434" y="7"/>
                    </a:moveTo>
                    <a:cubicBezTo>
                      <a:pt x="16374" y="105"/>
                      <a:pt x="12490" y="1677"/>
                      <a:pt x="11338" y="3584"/>
                    </a:cubicBezTo>
                    <a:cubicBezTo>
                      <a:pt x="9947" y="5886"/>
                      <a:pt x="182" y="21390"/>
                      <a:pt x="0" y="21593"/>
                    </a:cubicBezTo>
                    <a:lnTo>
                      <a:pt x="1602" y="21235"/>
                    </a:lnTo>
                    <a:cubicBezTo>
                      <a:pt x="2983" y="18857"/>
                      <a:pt x="11365" y="5637"/>
                      <a:pt x="12772" y="3501"/>
                    </a:cubicBezTo>
                    <a:cubicBezTo>
                      <a:pt x="13906" y="1780"/>
                      <a:pt x="17061" y="375"/>
                      <a:pt x="19179" y="55"/>
                    </a:cubicBezTo>
                    <a:cubicBezTo>
                      <a:pt x="18976" y="6"/>
                      <a:pt x="18726" y="-7"/>
                      <a:pt x="18434" y="7"/>
                    </a:cubicBezTo>
                    <a:close/>
                  </a:path>
                </a:pathLst>
              </a:custGeom>
              <a:solidFill>
                <a:srgbClr val="7D989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ïṩḻîḓè">
                <a:extLst>
                  <a:ext uri="{FF2B5EF4-FFF2-40B4-BE49-F238E27FC236}">
                    <a16:creationId xmlns:a16="http://schemas.microsoft.com/office/drawing/2014/main" id="{67B7E386-09D0-41A8-B659-01AD5F81B385}"/>
                  </a:ext>
                </a:extLst>
              </p:cNvPr>
              <p:cNvSpPr/>
              <p:nvPr/>
            </p:nvSpPr>
            <p:spPr>
              <a:xfrm rot="20701810">
                <a:off x="8769876" y="2314176"/>
                <a:ext cx="206051" cy="92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6" h="18277" extrusionOk="0">
                    <a:moveTo>
                      <a:pt x="19806" y="4019"/>
                    </a:moveTo>
                    <a:cubicBezTo>
                      <a:pt x="19806" y="4019"/>
                      <a:pt x="5085" y="11022"/>
                      <a:pt x="13260" y="15502"/>
                    </a:cubicBezTo>
                    <a:cubicBezTo>
                      <a:pt x="21469" y="20162"/>
                      <a:pt x="13306" y="18026"/>
                      <a:pt x="9439" y="15796"/>
                    </a:cubicBezTo>
                    <a:cubicBezTo>
                      <a:pt x="5562" y="13456"/>
                      <a:pt x="-131" y="10545"/>
                      <a:pt x="2" y="8589"/>
                    </a:cubicBezTo>
                    <a:cubicBezTo>
                      <a:pt x="112" y="6701"/>
                      <a:pt x="11212" y="-1438"/>
                      <a:pt x="14933" y="222"/>
                    </a:cubicBezTo>
                    <a:cubicBezTo>
                      <a:pt x="18688" y="1836"/>
                      <a:pt x="19806" y="4019"/>
                      <a:pt x="19806" y="4019"/>
                    </a:cubicBezTo>
                    <a:close/>
                  </a:path>
                </a:pathLst>
              </a:custGeom>
              <a:solidFill>
                <a:srgbClr val="E0E0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îšļíḍe">
                <a:extLst>
                  <a:ext uri="{FF2B5EF4-FFF2-40B4-BE49-F238E27FC236}">
                    <a16:creationId xmlns:a16="http://schemas.microsoft.com/office/drawing/2014/main" id="{8BCF2353-1E6E-4CD9-8225-E72AC03812B8}"/>
                  </a:ext>
                </a:extLst>
              </p:cNvPr>
              <p:cNvSpPr/>
              <p:nvPr/>
            </p:nvSpPr>
            <p:spPr>
              <a:xfrm rot="20701810">
                <a:off x="8531174" y="2178995"/>
                <a:ext cx="892530" cy="296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0611" extrusionOk="0">
                    <a:moveTo>
                      <a:pt x="4246" y="0"/>
                    </a:moveTo>
                    <a:cubicBezTo>
                      <a:pt x="4246" y="0"/>
                      <a:pt x="3603" y="1347"/>
                      <a:pt x="3480" y="1605"/>
                    </a:cubicBezTo>
                    <a:cubicBezTo>
                      <a:pt x="2830" y="2606"/>
                      <a:pt x="0" y="6968"/>
                      <a:pt x="0" y="6968"/>
                    </a:cubicBezTo>
                    <a:cubicBezTo>
                      <a:pt x="48" y="6989"/>
                      <a:pt x="91" y="7008"/>
                      <a:pt x="138" y="7029"/>
                    </a:cubicBezTo>
                    <a:cubicBezTo>
                      <a:pt x="102" y="7084"/>
                      <a:pt x="0" y="7243"/>
                      <a:pt x="0" y="7243"/>
                    </a:cubicBezTo>
                    <a:cubicBezTo>
                      <a:pt x="3939" y="8986"/>
                      <a:pt x="7018" y="11224"/>
                      <a:pt x="12179" y="14930"/>
                    </a:cubicBezTo>
                    <a:cubicBezTo>
                      <a:pt x="17288" y="18560"/>
                      <a:pt x="21291" y="21600"/>
                      <a:pt x="21464" y="20309"/>
                    </a:cubicBezTo>
                    <a:cubicBezTo>
                      <a:pt x="21432" y="20328"/>
                      <a:pt x="21321" y="20256"/>
                      <a:pt x="21278" y="20263"/>
                    </a:cubicBezTo>
                    <a:cubicBezTo>
                      <a:pt x="21374" y="20218"/>
                      <a:pt x="21433" y="20135"/>
                      <a:pt x="21453" y="20003"/>
                    </a:cubicBezTo>
                    <a:cubicBezTo>
                      <a:pt x="21493" y="20083"/>
                      <a:pt x="21568" y="20189"/>
                      <a:pt x="21592" y="20263"/>
                    </a:cubicBezTo>
                    <a:cubicBezTo>
                      <a:pt x="21596" y="20199"/>
                      <a:pt x="21589" y="20138"/>
                      <a:pt x="21586" y="20080"/>
                    </a:cubicBezTo>
                    <a:cubicBezTo>
                      <a:pt x="21587" y="20083"/>
                      <a:pt x="21591" y="20091"/>
                      <a:pt x="21592" y="20095"/>
                    </a:cubicBezTo>
                    <a:cubicBezTo>
                      <a:pt x="21600" y="19956"/>
                      <a:pt x="21592" y="19808"/>
                      <a:pt x="21576" y="19697"/>
                    </a:cubicBezTo>
                    <a:cubicBezTo>
                      <a:pt x="21566" y="19676"/>
                      <a:pt x="21523" y="19628"/>
                      <a:pt x="21512" y="19606"/>
                    </a:cubicBezTo>
                    <a:cubicBezTo>
                      <a:pt x="21479" y="19488"/>
                      <a:pt x="21425" y="19365"/>
                      <a:pt x="21368" y="19239"/>
                    </a:cubicBezTo>
                    <a:cubicBezTo>
                      <a:pt x="21190" y="18707"/>
                      <a:pt x="20463" y="17893"/>
                      <a:pt x="19666" y="17054"/>
                    </a:cubicBezTo>
                    <a:cubicBezTo>
                      <a:pt x="19046" y="16357"/>
                      <a:pt x="18524" y="15750"/>
                      <a:pt x="17479" y="14685"/>
                    </a:cubicBezTo>
                    <a:cubicBezTo>
                      <a:pt x="14156" y="11292"/>
                      <a:pt x="5766" y="2533"/>
                      <a:pt x="4246" y="489"/>
                    </a:cubicBezTo>
                    <a:lnTo>
                      <a:pt x="3985" y="1085"/>
                    </a:lnTo>
                    <a:cubicBezTo>
                      <a:pt x="3967" y="1061"/>
                      <a:pt x="3901" y="1001"/>
                      <a:pt x="3884" y="978"/>
                    </a:cubicBezTo>
                    <a:cubicBezTo>
                      <a:pt x="3884" y="978"/>
                      <a:pt x="3765" y="1164"/>
                      <a:pt x="3756" y="1177"/>
                    </a:cubicBez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ïŝļiḍe">
                <a:extLst>
                  <a:ext uri="{FF2B5EF4-FFF2-40B4-BE49-F238E27FC236}">
                    <a16:creationId xmlns:a16="http://schemas.microsoft.com/office/drawing/2014/main" id="{FD713D5E-0E57-4D7B-BBD4-1171192EF066}"/>
                  </a:ext>
                </a:extLst>
              </p:cNvPr>
              <p:cNvSpPr/>
              <p:nvPr/>
            </p:nvSpPr>
            <p:spPr>
              <a:xfrm rot="20701810">
                <a:off x="9137083" y="1484750"/>
                <a:ext cx="2690762" cy="931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34" y="0"/>
                    </a:moveTo>
                    <a:lnTo>
                      <a:pt x="3988" y="472"/>
                    </a:lnTo>
                    <a:cubicBezTo>
                      <a:pt x="3979" y="488"/>
                      <a:pt x="3950" y="537"/>
                      <a:pt x="3921" y="587"/>
                    </a:cubicBezTo>
                    <a:cubicBezTo>
                      <a:pt x="3892" y="638"/>
                      <a:pt x="3862" y="690"/>
                      <a:pt x="3849" y="712"/>
                    </a:cubicBezTo>
                    <a:cubicBezTo>
                      <a:pt x="3845" y="708"/>
                      <a:pt x="3839" y="701"/>
                      <a:pt x="3833" y="695"/>
                    </a:cubicBezTo>
                    <a:cubicBezTo>
                      <a:pt x="3826" y="688"/>
                      <a:pt x="3820" y="681"/>
                      <a:pt x="3817" y="677"/>
                    </a:cubicBezTo>
                    <a:cubicBezTo>
                      <a:pt x="3817" y="677"/>
                      <a:pt x="3805" y="708"/>
                      <a:pt x="3788" y="753"/>
                    </a:cubicBezTo>
                    <a:cubicBezTo>
                      <a:pt x="3771" y="798"/>
                      <a:pt x="3748" y="858"/>
                      <a:pt x="3727" y="917"/>
                    </a:cubicBezTo>
                    <a:cubicBezTo>
                      <a:pt x="3247" y="1866"/>
                      <a:pt x="2283" y="3713"/>
                      <a:pt x="1405" y="5269"/>
                    </a:cubicBezTo>
                    <a:cubicBezTo>
                      <a:pt x="667" y="6576"/>
                      <a:pt x="13" y="7653"/>
                      <a:pt x="0" y="7675"/>
                    </a:cubicBezTo>
                    <a:cubicBezTo>
                      <a:pt x="12" y="7681"/>
                      <a:pt x="27" y="7689"/>
                      <a:pt x="41" y="7696"/>
                    </a:cubicBezTo>
                    <a:cubicBezTo>
                      <a:pt x="56" y="7704"/>
                      <a:pt x="70" y="7711"/>
                      <a:pt x="83" y="7717"/>
                    </a:cubicBezTo>
                    <a:cubicBezTo>
                      <a:pt x="81" y="7720"/>
                      <a:pt x="61" y="7752"/>
                      <a:pt x="40" y="7783"/>
                    </a:cubicBezTo>
                    <a:cubicBezTo>
                      <a:pt x="20" y="7814"/>
                      <a:pt x="0" y="7844"/>
                      <a:pt x="0" y="7844"/>
                    </a:cubicBezTo>
                    <a:cubicBezTo>
                      <a:pt x="3947" y="10127"/>
                      <a:pt x="7997" y="12622"/>
                      <a:pt x="12185" y="15326"/>
                    </a:cubicBezTo>
                    <a:cubicBezTo>
                      <a:pt x="15328" y="17356"/>
                      <a:pt x="18467" y="19440"/>
                      <a:pt x="21600" y="21600"/>
                    </a:cubicBezTo>
                    <a:lnTo>
                      <a:pt x="21540" y="18473"/>
                    </a:lnTo>
                    <a:lnTo>
                      <a:pt x="4261" y="0"/>
                    </a:lnTo>
                    <a:lnTo>
                      <a:pt x="4249" y="21"/>
                    </a:lnTo>
                    <a:cubicBezTo>
                      <a:pt x="4247" y="19"/>
                      <a:pt x="4244" y="14"/>
                      <a:pt x="4242" y="11"/>
                    </a:cubicBezTo>
                    <a:cubicBezTo>
                      <a:pt x="4239" y="7"/>
                      <a:pt x="4236" y="2"/>
                      <a:pt x="4234" y="0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islïḋè">
                <a:extLst>
                  <a:ext uri="{FF2B5EF4-FFF2-40B4-BE49-F238E27FC236}">
                    <a16:creationId xmlns:a16="http://schemas.microsoft.com/office/drawing/2014/main" id="{DB898072-D0A0-42DD-8B2B-278BE1D54DE9}"/>
                  </a:ext>
                </a:extLst>
              </p:cNvPr>
              <p:cNvSpPr/>
              <p:nvPr/>
            </p:nvSpPr>
            <p:spPr>
              <a:xfrm rot="20701810">
                <a:off x="7789520" y="988353"/>
                <a:ext cx="2007716" cy="1400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46" h="21591" extrusionOk="0">
                    <a:moveTo>
                      <a:pt x="177" y="19199"/>
                    </a:moveTo>
                    <a:cubicBezTo>
                      <a:pt x="572" y="20772"/>
                      <a:pt x="1989" y="21600"/>
                      <a:pt x="3318" y="21591"/>
                    </a:cubicBezTo>
                    <a:cubicBezTo>
                      <a:pt x="872" y="20783"/>
                      <a:pt x="-854" y="19226"/>
                      <a:pt x="443" y="17305"/>
                    </a:cubicBezTo>
                    <a:cubicBezTo>
                      <a:pt x="1614" y="15571"/>
                      <a:pt x="13360" y="5037"/>
                      <a:pt x="19076" y="1125"/>
                    </a:cubicBezTo>
                    <a:cubicBezTo>
                      <a:pt x="19727" y="679"/>
                      <a:pt x="20274" y="296"/>
                      <a:pt x="20746" y="0"/>
                    </a:cubicBezTo>
                    <a:cubicBezTo>
                      <a:pt x="18741" y="1463"/>
                      <a:pt x="16138" y="3555"/>
                      <a:pt x="14907" y="4543"/>
                    </a:cubicBezTo>
                    <a:cubicBezTo>
                      <a:pt x="13868" y="5376"/>
                      <a:pt x="10471" y="8250"/>
                      <a:pt x="9082" y="9352"/>
                    </a:cubicBezTo>
                    <a:cubicBezTo>
                      <a:pt x="6488" y="11409"/>
                      <a:pt x="-614" y="16054"/>
                      <a:pt x="177" y="19199"/>
                    </a:cubicBezTo>
                    <a:close/>
                  </a:path>
                </a:pathLst>
              </a:custGeom>
              <a:solidFill>
                <a:srgbClr val="E8E9ED"/>
              </a:solidFill>
              <a:ln w="3175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ïṡļîḓe">
                <a:extLst>
                  <a:ext uri="{FF2B5EF4-FFF2-40B4-BE49-F238E27FC236}">
                    <a16:creationId xmlns:a16="http://schemas.microsoft.com/office/drawing/2014/main" id="{C9535A65-0D08-4A44-93CB-8251DF60C500}"/>
                  </a:ext>
                </a:extLst>
              </p:cNvPr>
              <p:cNvSpPr/>
              <p:nvPr/>
            </p:nvSpPr>
            <p:spPr>
              <a:xfrm rot="20701810">
                <a:off x="7966687" y="2194634"/>
                <a:ext cx="307877" cy="188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90" h="17657" extrusionOk="0">
                    <a:moveTo>
                      <a:pt x="18890" y="3337"/>
                    </a:moveTo>
                    <a:cubicBezTo>
                      <a:pt x="18890" y="3337"/>
                      <a:pt x="16436" y="7763"/>
                      <a:pt x="7316" y="16583"/>
                    </a:cubicBezTo>
                    <a:cubicBezTo>
                      <a:pt x="3964" y="19797"/>
                      <a:pt x="3463" y="15101"/>
                      <a:pt x="372" y="11627"/>
                    </a:cubicBezTo>
                    <a:cubicBezTo>
                      <a:pt x="-2710" y="8132"/>
                      <a:pt x="14287" y="-1803"/>
                      <a:pt x="16706" y="286"/>
                    </a:cubicBezTo>
                    <a:cubicBezTo>
                      <a:pt x="18707" y="1952"/>
                      <a:pt x="18890" y="3337"/>
                      <a:pt x="18890" y="3337"/>
                    </a:cubicBezTo>
                    <a:close/>
                  </a:path>
                </a:pathLst>
              </a:custGeom>
              <a:solidFill>
                <a:srgbClr val="BABBBC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í$lîḓê">
                <a:extLst>
                  <a:ext uri="{FF2B5EF4-FFF2-40B4-BE49-F238E27FC236}">
                    <a16:creationId xmlns:a16="http://schemas.microsoft.com/office/drawing/2014/main" id="{34AA238D-B025-4FFE-BCC0-B10F682D4E58}"/>
                  </a:ext>
                </a:extLst>
              </p:cNvPr>
              <p:cNvSpPr/>
              <p:nvPr/>
            </p:nvSpPr>
            <p:spPr>
              <a:xfrm rot="20701810">
                <a:off x="7527740" y="2111954"/>
                <a:ext cx="742152" cy="308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0879" extrusionOk="0">
                    <a:moveTo>
                      <a:pt x="499" y="14"/>
                    </a:moveTo>
                    <a:cubicBezTo>
                      <a:pt x="500" y="16"/>
                      <a:pt x="503" y="18"/>
                      <a:pt x="507" y="20"/>
                    </a:cubicBezTo>
                    <a:cubicBezTo>
                      <a:pt x="510" y="22"/>
                      <a:pt x="513" y="24"/>
                      <a:pt x="514" y="26"/>
                    </a:cubicBezTo>
                    <a:cubicBezTo>
                      <a:pt x="513" y="27"/>
                      <a:pt x="510" y="26"/>
                      <a:pt x="507" y="26"/>
                    </a:cubicBezTo>
                    <a:cubicBezTo>
                      <a:pt x="504" y="26"/>
                      <a:pt x="501" y="25"/>
                      <a:pt x="499" y="26"/>
                    </a:cubicBezTo>
                    <a:cubicBezTo>
                      <a:pt x="508" y="37"/>
                      <a:pt x="525" y="53"/>
                      <a:pt x="543" y="68"/>
                    </a:cubicBezTo>
                    <a:cubicBezTo>
                      <a:pt x="560" y="84"/>
                      <a:pt x="578" y="100"/>
                      <a:pt x="588" y="112"/>
                    </a:cubicBezTo>
                    <a:cubicBezTo>
                      <a:pt x="286" y="77"/>
                      <a:pt x="90" y="219"/>
                      <a:pt x="3" y="735"/>
                    </a:cubicBezTo>
                    <a:cubicBezTo>
                      <a:pt x="-3" y="766"/>
                      <a:pt x="39" y="837"/>
                      <a:pt x="50" y="882"/>
                    </a:cubicBezTo>
                    <a:cubicBezTo>
                      <a:pt x="43" y="910"/>
                      <a:pt x="34" y="927"/>
                      <a:pt x="26" y="946"/>
                    </a:cubicBezTo>
                    <a:cubicBezTo>
                      <a:pt x="17" y="964"/>
                      <a:pt x="8" y="984"/>
                      <a:pt x="3" y="1016"/>
                    </a:cubicBezTo>
                    <a:cubicBezTo>
                      <a:pt x="-118" y="1707"/>
                      <a:pt x="3756" y="5786"/>
                      <a:pt x="7260" y="9441"/>
                    </a:cubicBezTo>
                    <a:cubicBezTo>
                      <a:pt x="10758" y="13101"/>
                      <a:pt x="13665" y="15690"/>
                      <a:pt x="15588" y="18563"/>
                    </a:cubicBezTo>
                    <a:cubicBezTo>
                      <a:pt x="17110" y="20847"/>
                      <a:pt x="17119" y="21600"/>
                      <a:pt x="18423" y="20104"/>
                    </a:cubicBezTo>
                    <a:cubicBezTo>
                      <a:pt x="19725" y="18579"/>
                      <a:pt x="21006" y="16466"/>
                      <a:pt x="21222" y="15971"/>
                    </a:cubicBezTo>
                    <a:cubicBezTo>
                      <a:pt x="21285" y="15829"/>
                      <a:pt x="21303" y="15713"/>
                      <a:pt x="21305" y="15592"/>
                    </a:cubicBezTo>
                    <a:cubicBezTo>
                      <a:pt x="21312" y="15593"/>
                      <a:pt x="21330" y="15602"/>
                      <a:pt x="21348" y="15611"/>
                    </a:cubicBezTo>
                    <a:cubicBezTo>
                      <a:pt x="21366" y="15619"/>
                      <a:pt x="21383" y="15628"/>
                      <a:pt x="21389" y="15628"/>
                    </a:cubicBezTo>
                    <a:cubicBezTo>
                      <a:pt x="21413" y="15569"/>
                      <a:pt x="21432" y="15514"/>
                      <a:pt x="21446" y="15462"/>
                    </a:cubicBezTo>
                    <a:cubicBezTo>
                      <a:pt x="21460" y="15409"/>
                      <a:pt x="21469" y="15359"/>
                      <a:pt x="21472" y="15310"/>
                    </a:cubicBezTo>
                    <a:lnTo>
                      <a:pt x="21472" y="15298"/>
                    </a:lnTo>
                    <a:cubicBezTo>
                      <a:pt x="21482" y="15147"/>
                      <a:pt x="21446" y="14998"/>
                      <a:pt x="21368" y="14781"/>
                    </a:cubicBezTo>
                    <a:cubicBezTo>
                      <a:pt x="21291" y="14564"/>
                      <a:pt x="21172" y="14279"/>
                      <a:pt x="21018" y="13855"/>
                    </a:cubicBezTo>
                    <a:cubicBezTo>
                      <a:pt x="21018" y="13855"/>
                      <a:pt x="21008" y="13847"/>
                      <a:pt x="20987" y="13832"/>
                    </a:cubicBezTo>
                    <a:cubicBezTo>
                      <a:pt x="20967" y="13817"/>
                      <a:pt x="20935" y="13795"/>
                      <a:pt x="20893" y="13770"/>
                    </a:cubicBezTo>
                    <a:lnTo>
                      <a:pt x="20895" y="13776"/>
                    </a:lnTo>
                    <a:lnTo>
                      <a:pt x="20898" y="13782"/>
                    </a:lnTo>
                    <a:cubicBezTo>
                      <a:pt x="20707" y="13672"/>
                      <a:pt x="13226" y="9361"/>
                      <a:pt x="6221" y="4037"/>
                    </a:cubicBezTo>
                    <a:cubicBezTo>
                      <a:pt x="2914" y="1520"/>
                      <a:pt x="1513" y="292"/>
                      <a:pt x="828" y="99"/>
                    </a:cubicBezTo>
                    <a:cubicBezTo>
                      <a:pt x="817" y="89"/>
                      <a:pt x="799" y="73"/>
                      <a:pt x="780" y="56"/>
                    </a:cubicBezTo>
                    <a:cubicBezTo>
                      <a:pt x="762" y="40"/>
                      <a:pt x="744" y="24"/>
                      <a:pt x="734" y="14"/>
                    </a:cubicBezTo>
                    <a:cubicBezTo>
                      <a:pt x="688" y="5"/>
                      <a:pt x="647" y="0"/>
                      <a:pt x="608" y="0"/>
                    </a:cubicBezTo>
                    <a:cubicBezTo>
                      <a:pt x="569" y="0"/>
                      <a:pt x="533" y="5"/>
                      <a:pt x="499" y="14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îṧļïḓè">
                <a:extLst>
                  <a:ext uri="{FF2B5EF4-FFF2-40B4-BE49-F238E27FC236}">
                    <a16:creationId xmlns:a16="http://schemas.microsoft.com/office/drawing/2014/main" id="{BE8520F8-A9BB-4618-8FDF-277E54D52988}"/>
                  </a:ext>
                </a:extLst>
              </p:cNvPr>
              <p:cNvSpPr/>
              <p:nvPr/>
            </p:nvSpPr>
            <p:spPr>
              <a:xfrm rot="20701810">
                <a:off x="9549515" y="542388"/>
                <a:ext cx="1087291" cy="385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7" h="19791" extrusionOk="0">
                    <a:moveTo>
                      <a:pt x="0" y="4899"/>
                    </a:moveTo>
                    <a:cubicBezTo>
                      <a:pt x="620" y="4239"/>
                      <a:pt x="2241" y="2500"/>
                      <a:pt x="4214" y="1282"/>
                    </a:cubicBezTo>
                    <a:cubicBezTo>
                      <a:pt x="6187" y="65"/>
                      <a:pt x="8512" y="-631"/>
                      <a:pt x="10542" y="796"/>
                    </a:cubicBezTo>
                    <a:cubicBezTo>
                      <a:pt x="11774" y="1484"/>
                      <a:pt x="12830" y="2675"/>
                      <a:pt x="13885" y="3625"/>
                    </a:cubicBezTo>
                    <a:cubicBezTo>
                      <a:pt x="15247" y="4851"/>
                      <a:pt x="16644" y="6000"/>
                      <a:pt x="18086" y="5851"/>
                    </a:cubicBezTo>
                    <a:cubicBezTo>
                      <a:pt x="19215" y="5734"/>
                      <a:pt x="20490" y="5170"/>
                      <a:pt x="21112" y="7574"/>
                    </a:cubicBezTo>
                    <a:cubicBezTo>
                      <a:pt x="21600" y="9456"/>
                      <a:pt x="21309" y="11927"/>
                      <a:pt x="20682" y="13675"/>
                    </a:cubicBezTo>
                    <a:cubicBezTo>
                      <a:pt x="20310" y="14710"/>
                      <a:pt x="19867" y="15515"/>
                      <a:pt x="19369" y="16079"/>
                    </a:cubicBezTo>
                    <a:cubicBezTo>
                      <a:pt x="18871" y="16643"/>
                      <a:pt x="18317" y="16966"/>
                      <a:pt x="17726" y="17037"/>
                    </a:cubicBezTo>
                    <a:cubicBezTo>
                      <a:pt x="16899" y="17137"/>
                      <a:pt x="16133" y="16552"/>
                      <a:pt x="15750" y="16159"/>
                    </a:cubicBezTo>
                    <a:cubicBezTo>
                      <a:pt x="16393" y="19869"/>
                      <a:pt x="18210" y="20969"/>
                      <a:pt x="19410" y="18372"/>
                    </a:cubicBezTo>
                    <a:cubicBezTo>
                      <a:pt x="20049" y="16989"/>
                      <a:pt x="20300" y="14905"/>
                      <a:pt x="20626" y="13194"/>
                    </a:cubicBezTo>
                    <a:cubicBezTo>
                      <a:pt x="20911" y="11701"/>
                      <a:pt x="21247" y="10178"/>
                      <a:pt x="21044" y="8526"/>
                    </a:cubicBezTo>
                    <a:cubicBezTo>
                      <a:pt x="20640" y="5250"/>
                      <a:pt x="19001" y="6132"/>
                      <a:pt x="17632" y="6233"/>
                    </a:cubicBezTo>
                    <a:cubicBezTo>
                      <a:pt x="16818" y="6293"/>
                      <a:pt x="16033" y="5710"/>
                      <a:pt x="15268" y="5093"/>
                    </a:cubicBezTo>
                    <a:cubicBezTo>
                      <a:pt x="14453" y="4435"/>
                      <a:pt x="13639" y="3720"/>
                      <a:pt x="12827" y="2945"/>
                    </a:cubicBezTo>
                    <a:cubicBezTo>
                      <a:pt x="10110" y="-92"/>
                      <a:pt x="7202" y="248"/>
                      <a:pt x="4824" y="1422"/>
                    </a:cubicBezTo>
                    <a:cubicBezTo>
                      <a:pt x="2446" y="2596"/>
                      <a:pt x="597" y="4603"/>
                      <a:pt x="0" y="4899"/>
                    </a:cubicBezTo>
                    <a:close/>
                  </a:path>
                </a:pathLst>
              </a:custGeom>
              <a:solidFill>
                <a:srgbClr val="7D989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îṧľîďè">
                <a:extLst>
                  <a:ext uri="{FF2B5EF4-FFF2-40B4-BE49-F238E27FC236}">
                    <a16:creationId xmlns:a16="http://schemas.microsoft.com/office/drawing/2014/main" id="{027E53E3-79EB-4EC0-85D9-A9D64259CD81}"/>
                  </a:ext>
                </a:extLst>
              </p:cNvPr>
              <p:cNvSpPr/>
              <p:nvPr/>
            </p:nvSpPr>
            <p:spPr>
              <a:xfrm rot="20701810">
                <a:off x="8018502" y="944240"/>
                <a:ext cx="2810359" cy="1297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53" extrusionOk="0">
                    <a:moveTo>
                      <a:pt x="14391" y="4771"/>
                    </a:moveTo>
                    <a:cubicBezTo>
                      <a:pt x="18153" y="-115"/>
                      <a:pt x="20531" y="-448"/>
                      <a:pt x="21600" y="310"/>
                    </a:cubicBezTo>
                    <a:cubicBezTo>
                      <a:pt x="21358" y="1667"/>
                      <a:pt x="20960" y="3093"/>
                      <a:pt x="20376" y="4504"/>
                    </a:cubicBezTo>
                    <a:cubicBezTo>
                      <a:pt x="18368" y="9362"/>
                      <a:pt x="14445" y="13052"/>
                      <a:pt x="8839" y="17701"/>
                    </a:cubicBezTo>
                    <a:cubicBezTo>
                      <a:pt x="5581" y="20404"/>
                      <a:pt x="2534" y="21152"/>
                      <a:pt x="1289" y="20911"/>
                    </a:cubicBezTo>
                    <a:cubicBezTo>
                      <a:pt x="843" y="20824"/>
                      <a:pt x="403" y="20674"/>
                      <a:pt x="0" y="20484"/>
                    </a:cubicBezTo>
                    <a:cubicBezTo>
                      <a:pt x="3221" y="16352"/>
                      <a:pt x="10934" y="9261"/>
                      <a:pt x="14391" y="4771"/>
                    </a:cubicBezTo>
                    <a:close/>
                  </a:path>
                </a:pathLst>
              </a:custGeom>
              <a:solidFill>
                <a:srgbClr val="E8E9ED"/>
              </a:solidFill>
              <a:ln w="3175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iśḻïḑé">
                <a:extLst>
                  <a:ext uri="{FF2B5EF4-FFF2-40B4-BE49-F238E27FC236}">
                    <a16:creationId xmlns:a16="http://schemas.microsoft.com/office/drawing/2014/main" id="{60723B39-DE39-447F-A631-5E91037EBB21}"/>
                  </a:ext>
                </a:extLst>
              </p:cNvPr>
              <p:cNvSpPr/>
              <p:nvPr/>
            </p:nvSpPr>
            <p:spPr>
              <a:xfrm rot="20701810">
                <a:off x="8067152" y="1045618"/>
                <a:ext cx="2697803" cy="1190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13" extrusionOk="0">
                    <a:moveTo>
                      <a:pt x="0" y="20150"/>
                    </a:moveTo>
                    <a:cubicBezTo>
                      <a:pt x="2898" y="16218"/>
                      <a:pt x="11054" y="9069"/>
                      <a:pt x="14524" y="4621"/>
                    </a:cubicBezTo>
                    <a:cubicBezTo>
                      <a:pt x="18741" y="-784"/>
                      <a:pt x="21206" y="-758"/>
                      <a:pt x="21600" y="1215"/>
                    </a:cubicBezTo>
                    <a:cubicBezTo>
                      <a:pt x="21368" y="2032"/>
                      <a:pt x="21066" y="2876"/>
                      <a:pt x="20690" y="3725"/>
                    </a:cubicBezTo>
                    <a:cubicBezTo>
                      <a:pt x="18805" y="7979"/>
                      <a:pt x="15002" y="11983"/>
                      <a:pt x="9055" y="17129"/>
                    </a:cubicBezTo>
                    <a:cubicBezTo>
                      <a:pt x="5633" y="20089"/>
                      <a:pt x="2433" y="20816"/>
                      <a:pt x="1189" y="20569"/>
                    </a:cubicBezTo>
                    <a:cubicBezTo>
                      <a:pt x="768" y="20485"/>
                      <a:pt x="352" y="20349"/>
                      <a:pt x="0" y="2015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E3F27"/>
                  </a:gs>
                  <a:gs pos="100000">
                    <a:srgbClr val="F2F2F2">
                      <a:alpha val="0"/>
                    </a:srgb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íşlîḓè">
                <a:extLst>
                  <a:ext uri="{FF2B5EF4-FFF2-40B4-BE49-F238E27FC236}">
                    <a16:creationId xmlns:a16="http://schemas.microsoft.com/office/drawing/2014/main" id="{45738B5E-2C92-4C65-9D6E-678094937837}"/>
                  </a:ext>
                </a:extLst>
              </p:cNvPr>
              <p:cNvSpPr/>
              <p:nvPr/>
            </p:nvSpPr>
            <p:spPr>
              <a:xfrm rot="20701810">
                <a:off x="6073681" y="1241129"/>
                <a:ext cx="2882814" cy="1158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1" extrusionOk="0">
                    <a:moveTo>
                      <a:pt x="0" y="312"/>
                    </a:moveTo>
                    <a:cubicBezTo>
                      <a:pt x="2410" y="3485"/>
                      <a:pt x="4936" y="6087"/>
                      <a:pt x="7335" y="9309"/>
                    </a:cubicBezTo>
                    <a:cubicBezTo>
                      <a:pt x="10313" y="13308"/>
                      <a:pt x="13389" y="15948"/>
                      <a:pt x="15744" y="19046"/>
                    </a:cubicBezTo>
                    <a:cubicBezTo>
                      <a:pt x="16719" y="20329"/>
                      <a:pt x="17075" y="21303"/>
                      <a:pt x="17560" y="21510"/>
                    </a:cubicBezTo>
                    <a:cubicBezTo>
                      <a:pt x="17848" y="21581"/>
                      <a:pt x="18164" y="21336"/>
                      <a:pt x="18683" y="20702"/>
                    </a:cubicBezTo>
                    <a:cubicBezTo>
                      <a:pt x="19999" y="19093"/>
                      <a:pt x="21298" y="17063"/>
                      <a:pt x="21516" y="16537"/>
                    </a:cubicBezTo>
                    <a:cubicBezTo>
                      <a:pt x="21558" y="16435"/>
                      <a:pt x="21584" y="16338"/>
                      <a:pt x="21600" y="16237"/>
                    </a:cubicBezTo>
                    <a:cubicBezTo>
                      <a:pt x="21591" y="16256"/>
                      <a:pt x="21569" y="16290"/>
                      <a:pt x="21546" y="16325"/>
                    </a:cubicBezTo>
                    <a:cubicBezTo>
                      <a:pt x="21523" y="16361"/>
                      <a:pt x="21500" y="16397"/>
                      <a:pt x="21488" y="16418"/>
                    </a:cubicBezTo>
                    <a:cubicBezTo>
                      <a:pt x="21566" y="16179"/>
                      <a:pt x="21565" y="15950"/>
                      <a:pt x="21495" y="15636"/>
                    </a:cubicBezTo>
                    <a:cubicBezTo>
                      <a:pt x="21425" y="15322"/>
                      <a:pt x="21285" y="14923"/>
                      <a:pt x="21087" y="14344"/>
                    </a:cubicBezTo>
                    <a:cubicBezTo>
                      <a:pt x="21087" y="14344"/>
                      <a:pt x="21083" y="14339"/>
                      <a:pt x="21075" y="14332"/>
                    </a:cubicBezTo>
                    <a:cubicBezTo>
                      <a:pt x="21067" y="14325"/>
                      <a:pt x="21055" y="14317"/>
                      <a:pt x="21039" y="14310"/>
                    </a:cubicBezTo>
                    <a:lnTo>
                      <a:pt x="21041" y="14313"/>
                    </a:lnTo>
                    <a:lnTo>
                      <a:pt x="21042" y="14316"/>
                    </a:lnTo>
                    <a:cubicBezTo>
                      <a:pt x="20822" y="14175"/>
                      <a:pt x="13237" y="9270"/>
                      <a:pt x="6139" y="3844"/>
                    </a:cubicBezTo>
                    <a:cubicBezTo>
                      <a:pt x="3712" y="1989"/>
                      <a:pt x="2339" y="777"/>
                      <a:pt x="1461" y="64"/>
                    </a:cubicBezTo>
                    <a:cubicBezTo>
                      <a:pt x="1205" y="-8"/>
                      <a:pt x="947" y="-19"/>
                      <a:pt x="690" y="30"/>
                    </a:cubicBezTo>
                    <a:cubicBezTo>
                      <a:pt x="457" y="75"/>
                      <a:pt x="226" y="169"/>
                      <a:pt x="0" y="312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îşlíde">
                <a:extLst>
                  <a:ext uri="{FF2B5EF4-FFF2-40B4-BE49-F238E27FC236}">
                    <a16:creationId xmlns:a16="http://schemas.microsoft.com/office/drawing/2014/main" id="{0D59CBE1-9EBE-42E0-BC41-637D1617F3CE}"/>
                  </a:ext>
                </a:extLst>
              </p:cNvPr>
              <p:cNvSpPr/>
              <p:nvPr/>
            </p:nvSpPr>
            <p:spPr>
              <a:xfrm rot="20701810">
                <a:off x="7798683" y="1699756"/>
                <a:ext cx="458842" cy="4287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92" h="18044" extrusionOk="0">
                    <a:moveTo>
                      <a:pt x="18592" y="12072"/>
                    </a:moveTo>
                    <a:cubicBezTo>
                      <a:pt x="17779" y="13367"/>
                      <a:pt x="8105" y="20515"/>
                      <a:pt x="1914" y="17154"/>
                    </a:cubicBezTo>
                    <a:cubicBezTo>
                      <a:pt x="-3008" y="14487"/>
                      <a:pt x="2731" y="6883"/>
                      <a:pt x="6069" y="4085"/>
                    </a:cubicBezTo>
                    <a:cubicBezTo>
                      <a:pt x="8619" y="1956"/>
                      <a:pt x="12630" y="-1085"/>
                      <a:pt x="15268" y="389"/>
                    </a:cubicBezTo>
                    <a:cubicBezTo>
                      <a:pt x="14268" y="3789"/>
                      <a:pt x="17267" y="10782"/>
                      <a:pt x="18592" y="120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ïsḻîḍé">
                <a:extLst>
                  <a:ext uri="{FF2B5EF4-FFF2-40B4-BE49-F238E27FC236}">
                    <a16:creationId xmlns:a16="http://schemas.microsoft.com/office/drawing/2014/main" id="{B14F120A-6C0A-4DDE-8E7B-4772E850FA3B}"/>
                  </a:ext>
                </a:extLst>
              </p:cNvPr>
              <p:cNvSpPr/>
              <p:nvPr/>
            </p:nvSpPr>
            <p:spPr>
              <a:xfrm rot="20701810">
                <a:off x="7801635" y="1718836"/>
                <a:ext cx="457955" cy="406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8" h="21421" extrusionOk="0">
                    <a:moveTo>
                      <a:pt x="12307" y="0"/>
                    </a:moveTo>
                    <a:cubicBezTo>
                      <a:pt x="10389" y="1064"/>
                      <a:pt x="8491" y="2647"/>
                      <a:pt x="7019" y="3978"/>
                    </a:cubicBezTo>
                    <a:cubicBezTo>
                      <a:pt x="4912" y="5882"/>
                      <a:pt x="2037" y="9558"/>
                      <a:pt x="714" y="13058"/>
                    </a:cubicBezTo>
                    <a:cubicBezTo>
                      <a:pt x="724" y="12981"/>
                      <a:pt x="716" y="12912"/>
                      <a:pt x="728" y="12834"/>
                    </a:cubicBezTo>
                    <a:cubicBezTo>
                      <a:pt x="572" y="13233"/>
                      <a:pt x="497" y="13613"/>
                      <a:pt x="384" y="14005"/>
                    </a:cubicBezTo>
                    <a:cubicBezTo>
                      <a:pt x="306" y="14275"/>
                      <a:pt x="211" y="14542"/>
                      <a:pt x="155" y="14807"/>
                    </a:cubicBezTo>
                    <a:cubicBezTo>
                      <a:pt x="62" y="15263"/>
                      <a:pt x="54" y="15690"/>
                      <a:pt x="41" y="16122"/>
                    </a:cubicBezTo>
                    <a:cubicBezTo>
                      <a:pt x="28" y="16433"/>
                      <a:pt x="-22" y="16759"/>
                      <a:pt x="12" y="17053"/>
                    </a:cubicBezTo>
                    <a:cubicBezTo>
                      <a:pt x="18" y="17102"/>
                      <a:pt x="33" y="17148"/>
                      <a:pt x="41" y="17197"/>
                    </a:cubicBezTo>
                    <a:cubicBezTo>
                      <a:pt x="226" y="18480"/>
                      <a:pt x="867" y="19585"/>
                      <a:pt x="2190" y="20357"/>
                    </a:cubicBezTo>
                    <a:cubicBezTo>
                      <a:pt x="2635" y="20617"/>
                      <a:pt x="3107" y="20787"/>
                      <a:pt x="3580" y="20951"/>
                    </a:cubicBezTo>
                    <a:cubicBezTo>
                      <a:pt x="4015" y="21102"/>
                      <a:pt x="4459" y="21210"/>
                      <a:pt x="4913" y="21288"/>
                    </a:cubicBezTo>
                    <a:cubicBezTo>
                      <a:pt x="4975" y="21299"/>
                      <a:pt x="5036" y="21311"/>
                      <a:pt x="5099" y="21320"/>
                    </a:cubicBezTo>
                    <a:cubicBezTo>
                      <a:pt x="6962" y="21600"/>
                      <a:pt x="8907" y="21272"/>
                      <a:pt x="10831" y="20662"/>
                    </a:cubicBezTo>
                    <a:cubicBezTo>
                      <a:pt x="11290" y="20517"/>
                      <a:pt x="11727" y="20342"/>
                      <a:pt x="12178" y="20165"/>
                    </a:cubicBezTo>
                    <a:cubicBezTo>
                      <a:pt x="12865" y="19893"/>
                      <a:pt x="13533" y="19658"/>
                      <a:pt x="14184" y="19331"/>
                    </a:cubicBezTo>
                    <a:cubicBezTo>
                      <a:pt x="14198" y="19324"/>
                      <a:pt x="14213" y="19322"/>
                      <a:pt x="14227" y="19315"/>
                    </a:cubicBezTo>
                    <a:cubicBezTo>
                      <a:pt x="14395" y="19230"/>
                      <a:pt x="14535" y="19129"/>
                      <a:pt x="14700" y="19042"/>
                    </a:cubicBezTo>
                    <a:cubicBezTo>
                      <a:pt x="15523" y="18606"/>
                      <a:pt x="16372" y="18179"/>
                      <a:pt x="17093" y="17711"/>
                    </a:cubicBezTo>
                    <a:cubicBezTo>
                      <a:pt x="16942" y="17799"/>
                      <a:pt x="16760" y="17864"/>
                      <a:pt x="16606" y="17951"/>
                    </a:cubicBezTo>
                    <a:cubicBezTo>
                      <a:pt x="19253" y="16305"/>
                      <a:pt x="21210" y="14573"/>
                      <a:pt x="21578" y="13941"/>
                    </a:cubicBezTo>
                    <a:cubicBezTo>
                      <a:pt x="21383" y="13752"/>
                      <a:pt x="21151" y="13406"/>
                      <a:pt x="20890" y="12962"/>
                    </a:cubicBezTo>
                    <a:cubicBezTo>
                      <a:pt x="17497" y="15904"/>
                      <a:pt x="8808" y="21382"/>
                      <a:pt x="2863" y="17935"/>
                    </a:cubicBezTo>
                    <a:cubicBezTo>
                      <a:pt x="2049" y="17453"/>
                      <a:pt x="1528" y="16830"/>
                      <a:pt x="1173" y="16138"/>
                    </a:cubicBezTo>
                    <a:cubicBezTo>
                      <a:pt x="1172" y="16133"/>
                      <a:pt x="1173" y="16127"/>
                      <a:pt x="1173" y="16122"/>
                    </a:cubicBezTo>
                    <a:cubicBezTo>
                      <a:pt x="829" y="11878"/>
                      <a:pt x="5306" y="5884"/>
                      <a:pt x="8223" y="3257"/>
                    </a:cubicBezTo>
                    <a:cubicBezTo>
                      <a:pt x="9379" y="2211"/>
                      <a:pt x="10807" y="985"/>
                      <a:pt x="12307" y="0"/>
                    </a:cubicBezTo>
                    <a:close/>
                  </a:path>
                </a:pathLst>
              </a:custGeom>
              <a:solidFill>
                <a:srgbClr val="D6D6D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îsľîḋè">
                <a:extLst>
                  <a:ext uri="{FF2B5EF4-FFF2-40B4-BE49-F238E27FC236}">
                    <a16:creationId xmlns:a16="http://schemas.microsoft.com/office/drawing/2014/main" id="{82FBA587-D205-467C-814B-BD592CFF1E5C}"/>
                  </a:ext>
                </a:extLst>
              </p:cNvPr>
              <p:cNvSpPr/>
              <p:nvPr/>
            </p:nvSpPr>
            <p:spPr>
              <a:xfrm rot="20701810">
                <a:off x="7967388" y="1670216"/>
                <a:ext cx="330061" cy="33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7" h="20922" extrusionOk="0">
                    <a:moveTo>
                      <a:pt x="24" y="9779"/>
                    </a:moveTo>
                    <a:cubicBezTo>
                      <a:pt x="-363" y="15545"/>
                      <a:pt x="3984" y="20496"/>
                      <a:pt x="9730" y="20900"/>
                    </a:cubicBezTo>
                    <a:cubicBezTo>
                      <a:pt x="15484" y="21267"/>
                      <a:pt x="20465" y="16926"/>
                      <a:pt x="20865" y="11168"/>
                    </a:cubicBezTo>
                    <a:cubicBezTo>
                      <a:pt x="21237" y="5382"/>
                      <a:pt x="16905" y="423"/>
                      <a:pt x="11159" y="20"/>
                    </a:cubicBezTo>
                    <a:cubicBezTo>
                      <a:pt x="5399" y="-333"/>
                      <a:pt x="425" y="4021"/>
                      <a:pt x="24" y="9779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ï$ľiḍè">
                <a:extLst>
                  <a:ext uri="{FF2B5EF4-FFF2-40B4-BE49-F238E27FC236}">
                    <a16:creationId xmlns:a16="http://schemas.microsoft.com/office/drawing/2014/main" id="{622BBB28-557E-4965-A263-990B04C1AA43}"/>
                  </a:ext>
                </a:extLst>
              </p:cNvPr>
              <p:cNvSpPr/>
              <p:nvPr/>
            </p:nvSpPr>
            <p:spPr>
              <a:xfrm rot="20701810">
                <a:off x="8005055" y="1705771"/>
                <a:ext cx="268541" cy="27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0" h="20840" extrusionOk="0">
                    <a:moveTo>
                      <a:pt x="22" y="9733"/>
                    </a:moveTo>
                    <a:cubicBezTo>
                      <a:pt x="-353" y="15502"/>
                      <a:pt x="3981" y="20450"/>
                      <a:pt x="9731" y="20812"/>
                    </a:cubicBezTo>
                    <a:cubicBezTo>
                      <a:pt x="15489" y="21227"/>
                      <a:pt x="20460" y="16863"/>
                      <a:pt x="20844" y="11112"/>
                    </a:cubicBezTo>
                    <a:cubicBezTo>
                      <a:pt x="21247" y="5387"/>
                      <a:pt x="16895" y="387"/>
                      <a:pt x="11155" y="25"/>
                    </a:cubicBezTo>
                    <a:cubicBezTo>
                      <a:pt x="5396" y="-373"/>
                      <a:pt x="417" y="3974"/>
                      <a:pt x="22" y="9733"/>
                    </a:cubicBezTo>
                    <a:close/>
                  </a:path>
                </a:pathLst>
              </a:custGeom>
              <a:solidFill>
                <a:srgbClr val="000000">
                  <a:lumMod val="60000"/>
                  <a:lumOff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iṥḷîḋê">
                <a:extLst>
                  <a:ext uri="{FF2B5EF4-FFF2-40B4-BE49-F238E27FC236}">
                    <a16:creationId xmlns:a16="http://schemas.microsoft.com/office/drawing/2014/main" id="{A0CCDC55-BE07-41E4-8C5C-D347C494DBF6}"/>
                  </a:ext>
                </a:extLst>
              </p:cNvPr>
              <p:cNvSpPr/>
              <p:nvPr/>
            </p:nvSpPr>
            <p:spPr>
              <a:xfrm rot="20701810">
                <a:off x="9779300" y="1859278"/>
                <a:ext cx="422734" cy="386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91" h="17884" extrusionOk="0">
                    <a:moveTo>
                      <a:pt x="18591" y="12396"/>
                    </a:moveTo>
                    <a:cubicBezTo>
                      <a:pt x="17729" y="13665"/>
                      <a:pt x="7816" y="20451"/>
                      <a:pt x="1786" y="16834"/>
                    </a:cubicBezTo>
                    <a:cubicBezTo>
                      <a:pt x="-3009" y="13938"/>
                      <a:pt x="2991" y="6485"/>
                      <a:pt x="6428" y="3817"/>
                    </a:cubicBezTo>
                    <a:cubicBezTo>
                      <a:pt x="9033" y="1758"/>
                      <a:pt x="13158" y="-1149"/>
                      <a:pt x="15722" y="473"/>
                    </a:cubicBezTo>
                    <a:cubicBezTo>
                      <a:pt x="14598" y="3850"/>
                      <a:pt x="17334" y="11051"/>
                      <a:pt x="18591" y="123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îš1iḋé">
                <a:extLst>
                  <a:ext uri="{FF2B5EF4-FFF2-40B4-BE49-F238E27FC236}">
                    <a16:creationId xmlns:a16="http://schemas.microsoft.com/office/drawing/2014/main" id="{CC75A6EF-9BA8-4D49-97C3-7C3CFC179185}"/>
                  </a:ext>
                </a:extLst>
              </p:cNvPr>
              <p:cNvSpPr/>
              <p:nvPr/>
            </p:nvSpPr>
            <p:spPr>
              <a:xfrm rot="20701810">
                <a:off x="9778617" y="1859487"/>
                <a:ext cx="421824" cy="380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1" h="21555" extrusionOk="0">
                    <a:moveTo>
                      <a:pt x="13572" y="0"/>
                    </a:moveTo>
                    <a:cubicBezTo>
                      <a:pt x="11294" y="770"/>
                      <a:pt x="8822" y="2750"/>
                      <a:pt x="7020" y="4354"/>
                    </a:cubicBezTo>
                    <a:cubicBezTo>
                      <a:pt x="4063" y="6925"/>
                      <a:pt x="-549" y="13101"/>
                      <a:pt x="161" y="17347"/>
                    </a:cubicBezTo>
                    <a:cubicBezTo>
                      <a:pt x="118" y="17292"/>
                      <a:pt x="41" y="17249"/>
                      <a:pt x="0" y="17193"/>
                    </a:cubicBezTo>
                    <a:cubicBezTo>
                      <a:pt x="65" y="17731"/>
                      <a:pt x="255" y="18230"/>
                      <a:pt x="511" y="18707"/>
                    </a:cubicBezTo>
                    <a:cubicBezTo>
                      <a:pt x="603" y="18878"/>
                      <a:pt x="743" y="19028"/>
                      <a:pt x="861" y="19189"/>
                    </a:cubicBezTo>
                    <a:cubicBezTo>
                      <a:pt x="1049" y="19444"/>
                      <a:pt x="1273" y="19689"/>
                      <a:pt x="1533" y="19912"/>
                    </a:cubicBezTo>
                    <a:cubicBezTo>
                      <a:pt x="1671" y="20031"/>
                      <a:pt x="1738" y="20180"/>
                      <a:pt x="1898" y="20290"/>
                    </a:cubicBezTo>
                    <a:cubicBezTo>
                      <a:pt x="2766" y="20874"/>
                      <a:pt x="3716" y="21206"/>
                      <a:pt x="4699" y="21392"/>
                    </a:cubicBezTo>
                    <a:cubicBezTo>
                      <a:pt x="5635" y="21568"/>
                      <a:pt x="6607" y="21600"/>
                      <a:pt x="7589" y="21495"/>
                    </a:cubicBezTo>
                    <a:cubicBezTo>
                      <a:pt x="7940" y="21459"/>
                      <a:pt x="8287" y="21337"/>
                      <a:pt x="8640" y="21271"/>
                    </a:cubicBezTo>
                    <a:cubicBezTo>
                      <a:pt x="9281" y="21150"/>
                      <a:pt x="9917" y="21043"/>
                      <a:pt x="10551" y="20841"/>
                    </a:cubicBezTo>
                    <a:cubicBezTo>
                      <a:pt x="10996" y="20699"/>
                      <a:pt x="11415" y="20515"/>
                      <a:pt x="11850" y="20342"/>
                    </a:cubicBezTo>
                    <a:cubicBezTo>
                      <a:pt x="12404" y="20122"/>
                      <a:pt x="12957" y="19911"/>
                      <a:pt x="13484" y="19654"/>
                    </a:cubicBezTo>
                    <a:cubicBezTo>
                      <a:pt x="13509" y="19641"/>
                      <a:pt x="13532" y="19631"/>
                      <a:pt x="13557" y="19619"/>
                    </a:cubicBezTo>
                    <a:cubicBezTo>
                      <a:pt x="17022" y="17917"/>
                      <a:pt x="19787" y="15601"/>
                      <a:pt x="20241" y="14852"/>
                    </a:cubicBezTo>
                    <a:cubicBezTo>
                      <a:pt x="19965" y="14533"/>
                      <a:pt x="19650" y="13954"/>
                      <a:pt x="19307" y="13217"/>
                    </a:cubicBezTo>
                    <a:cubicBezTo>
                      <a:pt x="17715" y="15066"/>
                      <a:pt x="9600" y="20953"/>
                      <a:pt x="3415" y="19309"/>
                    </a:cubicBezTo>
                    <a:cubicBezTo>
                      <a:pt x="-1359" y="15664"/>
                      <a:pt x="5013" y="6824"/>
                      <a:pt x="8712" y="3597"/>
                    </a:cubicBezTo>
                    <a:cubicBezTo>
                      <a:pt x="10061" y="2384"/>
                      <a:pt x="11803" y="965"/>
                      <a:pt x="13572" y="0"/>
                    </a:cubicBezTo>
                    <a:close/>
                  </a:path>
                </a:pathLst>
              </a:custGeom>
              <a:solidFill>
                <a:srgbClr val="D6D6D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ísḷíďê">
                <a:extLst>
                  <a:ext uri="{FF2B5EF4-FFF2-40B4-BE49-F238E27FC236}">
                    <a16:creationId xmlns:a16="http://schemas.microsoft.com/office/drawing/2014/main" id="{F8E5B267-DEE0-46D6-AF3F-1FEA71220E99}"/>
                  </a:ext>
                </a:extLst>
              </p:cNvPr>
              <p:cNvSpPr/>
              <p:nvPr/>
            </p:nvSpPr>
            <p:spPr>
              <a:xfrm rot="20701810">
                <a:off x="9940168" y="1830396"/>
                <a:ext cx="306521" cy="306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23" h="20660" extrusionOk="0">
                    <a:moveTo>
                      <a:pt x="45" y="9355"/>
                    </a:moveTo>
                    <a:cubicBezTo>
                      <a:pt x="-482" y="15029"/>
                      <a:pt x="3705" y="20065"/>
                      <a:pt x="9365" y="20617"/>
                    </a:cubicBezTo>
                    <a:cubicBezTo>
                      <a:pt x="15040" y="21130"/>
                      <a:pt x="20080" y="16956"/>
                      <a:pt x="20576" y="11252"/>
                    </a:cubicBezTo>
                    <a:cubicBezTo>
                      <a:pt x="21118" y="5585"/>
                      <a:pt x="16932" y="548"/>
                      <a:pt x="11257" y="43"/>
                    </a:cubicBezTo>
                    <a:cubicBezTo>
                      <a:pt x="5581" y="-470"/>
                      <a:pt x="573" y="3673"/>
                      <a:pt x="45" y="9355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íṥḷíḋè">
                <a:extLst>
                  <a:ext uri="{FF2B5EF4-FFF2-40B4-BE49-F238E27FC236}">
                    <a16:creationId xmlns:a16="http://schemas.microsoft.com/office/drawing/2014/main" id="{BEC545C9-F9EB-4C18-BD52-9E9F7DD7AD7F}"/>
                  </a:ext>
                </a:extLst>
              </p:cNvPr>
              <p:cNvSpPr/>
              <p:nvPr/>
            </p:nvSpPr>
            <p:spPr>
              <a:xfrm rot="20701810">
                <a:off x="9969484" y="1859413"/>
                <a:ext cx="249373" cy="249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0661" extrusionOk="0">
                    <a:moveTo>
                      <a:pt x="46" y="9355"/>
                    </a:moveTo>
                    <a:cubicBezTo>
                      <a:pt x="-488" y="15063"/>
                      <a:pt x="3684" y="20074"/>
                      <a:pt x="9341" y="20618"/>
                    </a:cubicBezTo>
                    <a:cubicBezTo>
                      <a:pt x="15017" y="21135"/>
                      <a:pt x="20045" y="16937"/>
                      <a:pt x="20561" y="11277"/>
                    </a:cubicBezTo>
                    <a:cubicBezTo>
                      <a:pt x="21112" y="5626"/>
                      <a:pt x="16922" y="540"/>
                      <a:pt x="11245" y="42"/>
                    </a:cubicBezTo>
                    <a:cubicBezTo>
                      <a:pt x="5569" y="-465"/>
                      <a:pt x="541" y="3685"/>
                      <a:pt x="46" y="9355"/>
                    </a:cubicBezTo>
                    <a:close/>
                  </a:path>
                </a:pathLst>
              </a:custGeom>
              <a:solidFill>
                <a:srgbClr val="000000">
                  <a:lumMod val="60000"/>
                  <a:lumOff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iṧļïďé">
                <a:extLst>
                  <a:ext uri="{FF2B5EF4-FFF2-40B4-BE49-F238E27FC236}">
                    <a16:creationId xmlns:a16="http://schemas.microsoft.com/office/drawing/2014/main" id="{29AD7626-91B1-4975-A143-5113379AD900}"/>
                  </a:ext>
                </a:extLst>
              </p:cNvPr>
              <p:cNvSpPr/>
              <p:nvPr/>
            </p:nvSpPr>
            <p:spPr>
              <a:xfrm rot="20701810">
                <a:off x="9788655" y="566872"/>
                <a:ext cx="397444" cy="14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85" h="18500" extrusionOk="0">
                    <a:moveTo>
                      <a:pt x="19985" y="7897"/>
                    </a:moveTo>
                    <a:cubicBezTo>
                      <a:pt x="17858" y="7678"/>
                      <a:pt x="15093" y="7934"/>
                      <a:pt x="11928" y="9401"/>
                    </a:cubicBezTo>
                    <a:cubicBezTo>
                      <a:pt x="8687" y="10904"/>
                      <a:pt x="5026" y="13679"/>
                      <a:pt x="1154" y="18500"/>
                    </a:cubicBezTo>
                    <a:cubicBezTo>
                      <a:pt x="1099" y="18392"/>
                      <a:pt x="796" y="18676"/>
                      <a:pt x="343" y="15951"/>
                    </a:cubicBezTo>
                    <a:cubicBezTo>
                      <a:pt x="-1615" y="4170"/>
                      <a:pt x="5112" y="-2924"/>
                      <a:pt x="12859" y="1163"/>
                    </a:cubicBezTo>
                    <a:cubicBezTo>
                      <a:pt x="12959" y="1216"/>
                      <a:pt x="13060" y="1267"/>
                      <a:pt x="13160" y="1316"/>
                    </a:cubicBezTo>
                    <a:cubicBezTo>
                      <a:pt x="14500" y="2206"/>
                      <a:pt x="15705" y="3327"/>
                      <a:pt x="16844" y="4509"/>
                    </a:cubicBezTo>
                    <a:cubicBezTo>
                      <a:pt x="17933" y="5637"/>
                      <a:pt x="18967" y="6823"/>
                      <a:pt x="19985" y="7897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ïṩļîḋé">
                <a:extLst>
                  <a:ext uri="{FF2B5EF4-FFF2-40B4-BE49-F238E27FC236}">
                    <a16:creationId xmlns:a16="http://schemas.microsoft.com/office/drawing/2014/main" id="{8CF3EA77-56B8-4AA7-89B4-D112FAB9C730}"/>
                  </a:ext>
                </a:extLst>
              </p:cNvPr>
              <p:cNvSpPr/>
              <p:nvPr/>
            </p:nvSpPr>
            <p:spPr>
              <a:xfrm rot="19041777">
                <a:off x="9599312" y="847220"/>
                <a:ext cx="125044" cy="62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59" y="2084"/>
                      <a:pt x="3151" y="6302"/>
                    </a:cubicBezTo>
                    <a:cubicBezTo>
                      <a:pt x="1042" y="10519"/>
                      <a:pt x="0" y="16073"/>
                      <a:pt x="0" y="21600"/>
                    </a:cubicBezTo>
                    <a:lnTo>
                      <a:pt x="21600" y="21600"/>
                    </a:lnTo>
                    <a:cubicBezTo>
                      <a:pt x="21600" y="16073"/>
                      <a:pt x="20538" y="10519"/>
                      <a:pt x="18429" y="6302"/>
                    </a:cubicBezTo>
                    <a:cubicBezTo>
                      <a:pt x="16321" y="208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îsḻidé">
                <a:extLst>
                  <a:ext uri="{FF2B5EF4-FFF2-40B4-BE49-F238E27FC236}">
                    <a16:creationId xmlns:a16="http://schemas.microsoft.com/office/drawing/2014/main" id="{4B1B002B-D42E-4676-960B-D3A450BCF67E}"/>
                  </a:ext>
                </a:extLst>
              </p:cNvPr>
              <p:cNvSpPr/>
              <p:nvPr/>
            </p:nvSpPr>
            <p:spPr>
              <a:xfrm rot="19041777">
                <a:off x="9456797" y="979647"/>
                <a:ext cx="125043" cy="62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59" y="2084"/>
                      <a:pt x="3151" y="6302"/>
                    </a:cubicBezTo>
                    <a:cubicBezTo>
                      <a:pt x="1042" y="10519"/>
                      <a:pt x="0" y="16073"/>
                      <a:pt x="0" y="21600"/>
                    </a:cubicBezTo>
                    <a:lnTo>
                      <a:pt x="21600" y="21600"/>
                    </a:lnTo>
                    <a:cubicBezTo>
                      <a:pt x="21600" y="16073"/>
                      <a:pt x="20538" y="10519"/>
                      <a:pt x="18429" y="6302"/>
                    </a:cubicBezTo>
                    <a:cubicBezTo>
                      <a:pt x="16321" y="208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îṩḻîḍe">
                <a:extLst>
                  <a:ext uri="{FF2B5EF4-FFF2-40B4-BE49-F238E27FC236}">
                    <a16:creationId xmlns:a16="http://schemas.microsoft.com/office/drawing/2014/main" id="{359AD510-DE9B-4E21-9EEC-2CCEF478DA02}"/>
                  </a:ext>
                </a:extLst>
              </p:cNvPr>
              <p:cNvSpPr/>
              <p:nvPr/>
            </p:nvSpPr>
            <p:spPr>
              <a:xfrm rot="19041777">
                <a:off x="9315070" y="1112465"/>
                <a:ext cx="125044" cy="62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59" y="2084"/>
                      <a:pt x="3151" y="6302"/>
                    </a:cubicBezTo>
                    <a:cubicBezTo>
                      <a:pt x="1042" y="10519"/>
                      <a:pt x="0" y="16073"/>
                      <a:pt x="0" y="21600"/>
                    </a:cubicBezTo>
                    <a:lnTo>
                      <a:pt x="21600" y="21600"/>
                    </a:lnTo>
                    <a:cubicBezTo>
                      <a:pt x="21600" y="16073"/>
                      <a:pt x="20538" y="10519"/>
                      <a:pt x="18429" y="6302"/>
                    </a:cubicBezTo>
                    <a:cubicBezTo>
                      <a:pt x="16321" y="208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ïṥlîďê">
                <a:extLst>
                  <a:ext uri="{FF2B5EF4-FFF2-40B4-BE49-F238E27FC236}">
                    <a16:creationId xmlns:a16="http://schemas.microsoft.com/office/drawing/2014/main" id="{AAF4C046-C829-4262-8B5D-3B825CFD9D08}"/>
                  </a:ext>
                </a:extLst>
              </p:cNvPr>
              <p:cNvSpPr/>
              <p:nvPr/>
            </p:nvSpPr>
            <p:spPr>
              <a:xfrm rot="19041777">
                <a:off x="9173381" y="1246373"/>
                <a:ext cx="125044" cy="62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8036" y="0"/>
                      <a:pt x="5259" y="2084"/>
                      <a:pt x="3151" y="6302"/>
                    </a:cubicBezTo>
                    <a:cubicBezTo>
                      <a:pt x="1042" y="10519"/>
                      <a:pt x="0" y="16073"/>
                      <a:pt x="0" y="21600"/>
                    </a:cubicBezTo>
                    <a:lnTo>
                      <a:pt x="21600" y="21600"/>
                    </a:lnTo>
                    <a:cubicBezTo>
                      <a:pt x="21600" y="16073"/>
                      <a:pt x="20538" y="10519"/>
                      <a:pt x="18429" y="6302"/>
                    </a:cubicBezTo>
                    <a:cubicBezTo>
                      <a:pt x="16321" y="2084"/>
                      <a:pt x="13564" y="0"/>
                      <a:pt x="10800" y="0"/>
                    </a:cubicBezTo>
                    <a:close/>
                  </a:path>
                </a:pathLst>
              </a:cu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3EDB03D-D1CD-43E4-8CF9-5258E44C16C1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99955"/>
              <a:ext cx="10850563" cy="0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ṧľíḍè">
              <a:extLst>
                <a:ext uri="{FF2B5EF4-FFF2-40B4-BE49-F238E27FC236}">
                  <a16:creationId xmlns:a16="http://schemas.microsoft.com/office/drawing/2014/main" id="{1EBDAB42-6997-4CD8-AD43-D6FBC3360B88}"/>
                </a:ext>
              </a:extLst>
            </p:cNvPr>
            <p:cNvSpPr txBox="1"/>
            <p:nvPr/>
          </p:nvSpPr>
          <p:spPr>
            <a:xfrm>
              <a:off x="669925" y="4295572"/>
              <a:ext cx="3176074" cy="184805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900" dirty="0"/>
                <a:t>Authentication and access control based on JWT(JSON Web Token)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900" dirty="0"/>
                <a:t>Login once, store JWT&amp; user info. in local storage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endParaRPr lang="en-US" altLang="zh-CN" sz="900" dirty="0"/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900" dirty="0"/>
                <a:t>Clear personal information upon logout.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900" dirty="0"/>
                <a:t>Automatic logout if token is invalid.</a:t>
              </a:r>
            </a:p>
          </p:txBody>
        </p:sp>
        <p:sp>
          <p:nvSpPr>
            <p:cNvPr id="9" name="išḻíḋé">
              <a:extLst>
                <a:ext uri="{FF2B5EF4-FFF2-40B4-BE49-F238E27FC236}">
                  <a16:creationId xmlns:a16="http://schemas.microsoft.com/office/drawing/2014/main" id="{1482C0F0-02D3-4F10-9539-F1F7E16AFF80}"/>
                </a:ext>
              </a:extLst>
            </p:cNvPr>
            <p:cNvSpPr txBox="1"/>
            <p:nvPr/>
          </p:nvSpPr>
          <p:spPr>
            <a:xfrm>
              <a:off x="669925" y="3899965"/>
              <a:ext cx="3176074" cy="395607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en-US" altLang="zh-CN" sz="1600" b="1" dirty="0"/>
                <a:t>Authentication</a:t>
              </a:r>
              <a:endParaRPr lang="zh-CN" altLang="en-US" sz="1600" b="1" dirty="0"/>
            </a:p>
          </p:txBody>
        </p:sp>
        <p:sp>
          <p:nvSpPr>
            <p:cNvPr id="10" name="iṣḻiḓê">
              <a:extLst>
                <a:ext uri="{FF2B5EF4-FFF2-40B4-BE49-F238E27FC236}">
                  <a16:creationId xmlns:a16="http://schemas.microsoft.com/office/drawing/2014/main" id="{2820D1AA-0551-45C8-BDC2-E8A3C1A0BC27}"/>
                </a:ext>
              </a:extLst>
            </p:cNvPr>
            <p:cNvSpPr/>
            <p:nvPr/>
          </p:nvSpPr>
          <p:spPr bwMode="auto">
            <a:xfrm>
              <a:off x="746042" y="3424163"/>
              <a:ext cx="478639" cy="314632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ï$ļiḓé">
              <a:extLst>
                <a:ext uri="{FF2B5EF4-FFF2-40B4-BE49-F238E27FC236}">
                  <a16:creationId xmlns:a16="http://schemas.microsoft.com/office/drawing/2014/main" id="{BAEC9326-3EBC-4952-AE18-ADE57534977C}"/>
                </a:ext>
              </a:extLst>
            </p:cNvPr>
            <p:cNvSpPr txBox="1"/>
            <p:nvPr/>
          </p:nvSpPr>
          <p:spPr>
            <a:xfrm>
              <a:off x="4386000" y="4295571"/>
              <a:ext cx="3214257" cy="184805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 sz="900"/>
              </a:lvl1pPr>
            </a:lstStyle>
            <a:p>
              <a:r>
                <a:rPr lang="en-US" altLang="zh-CN" dirty="0"/>
                <a:t>Search friends based on </a:t>
              </a:r>
              <a:r>
                <a:rPr lang="en-US" altLang="zh-CN" dirty="0" err="1"/>
                <a:t>userId</a:t>
              </a:r>
              <a:endParaRPr lang="en-US" altLang="zh-CN" dirty="0"/>
            </a:p>
            <a:p>
              <a:r>
                <a:rPr lang="en-US" altLang="zh-CN" dirty="0"/>
                <a:t>Only add valid friends(those are not the user himself and not already added)</a:t>
              </a:r>
            </a:p>
          </p:txBody>
        </p:sp>
        <p:sp>
          <p:nvSpPr>
            <p:cNvPr id="12" name="íṩľídè">
              <a:extLst>
                <a:ext uri="{FF2B5EF4-FFF2-40B4-BE49-F238E27FC236}">
                  <a16:creationId xmlns:a16="http://schemas.microsoft.com/office/drawing/2014/main" id="{110DC7AB-3070-43F1-AE48-22B4D644DF5D}"/>
                </a:ext>
              </a:extLst>
            </p:cNvPr>
            <p:cNvSpPr txBox="1"/>
            <p:nvPr/>
          </p:nvSpPr>
          <p:spPr>
            <a:xfrm>
              <a:off x="4386000" y="3899965"/>
              <a:ext cx="3214257" cy="395607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en-US" altLang="zh-CN" sz="1600" b="1" dirty="0"/>
                <a:t>Add friends</a:t>
              </a:r>
            </a:p>
          </p:txBody>
        </p:sp>
        <p:sp>
          <p:nvSpPr>
            <p:cNvPr id="13" name="í$ļîdè">
              <a:extLst>
                <a:ext uri="{FF2B5EF4-FFF2-40B4-BE49-F238E27FC236}">
                  <a16:creationId xmlns:a16="http://schemas.microsoft.com/office/drawing/2014/main" id="{F14D8F56-ACCE-4D0D-9E48-EEF09F1A6AC1}"/>
                </a:ext>
              </a:extLst>
            </p:cNvPr>
            <p:cNvSpPr/>
            <p:nvPr/>
          </p:nvSpPr>
          <p:spPr bwMode="auto">
            <a:xfrm>
              <a:off x="4500300" y="3424163"/>
              <a:ext cx="478639" cy="314632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iśḷíďe">
              <a:extLst>
                <a:ext uri="{FF2B5EF4-FFF2-40B4-BE49-F238E27FC236}">
                  <a16:creationId xmlns:a16="http://schemas.microsoft.com/office/drawing/2014/main" id="{909B0F16-89F5-433D-9558-20E0E8929D42}"/>
                </a:ext>
              </a:extLst>
            </p:cNvPr>
            <p:cNvSpPr txBox="1"/>
            <p:nvPr/>
          </p:nvSpPr>
          <p:spPr>
            <a:xfrm>
              <a:off x="8324593" y="4295572"/>
              <a:ext cx="3214257" cy="192879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 sz="900"/>
              </a:lvl1pPr>
            </a:lstStyle>
            <a:p>
              <a:r>
                <a:rPr lang="en-US" altLang="zh-CN" dirty="0"/>
                <a:t>Server send notifications to client based on FCM.</a:t>
              </a:r>
            </a:p>
            <a:p>
              <a:r>
                <a:rPr lang="en-US" altLang="zh-CN" dirty="0"/>
                <a:t>Person to person chat and chat in public group.</a:t>
              </a:r>
            </a:p>
            <a:p>
              <a:pPr marL="0" indent="0">
                <a:buNone/>
              </a:pPr>
              <a:endParaRPr lang="en-US" altLang="zh-CN" dirty="0"/>
            </a:p>
          </p:txBody>
        </p:sp>
        <p:sp>
          <p:nvSpPr>
            <p:cNvPr id="15" name="î$liḑê">
              <a:extLst>
                <a:ext uri="{FF2B5EF4-FFF2-40B4-BE49-F238E27FC236}">
                  <a16:creationId xmlns:a16="http://schemas.microsoft.com/office/drawing/2014/main" id="{E8E9D641-C43F-4D0D-BF2C-DA36D000EA5A}"/>
                </a:ext>
              </a:extLst>
            </p:cNvPr>
            <p:cNvSpPr txBox="1"/>
            <p:nvPr/>
          </p:nvSpPr>
          <p:spPr>
            <a:xfrm>
              <a:off x="8324593" y="3899965"/>
              <a:ext cx="3214257" cy="395607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en-US" altLang="zh-CN" sz="1600" b="1" dirty="0"/>
                <a:t>Instant Messaging</a:t>
              </a:r>
            </a:p>
          </p:txBody>
        </p:sp>
        <p:sp>
          <p:nvSpPr>
            <p:cNvPr id="16" name="íṥḷíḓé">
              <a:extLst>
                <a:ext uri="{FF2B5EF4-FFF2-40B4-BE49-F238E27FC236}">
                  <a16:creationId xmlns:a16="http://schemas.microsoft.com/office/drawing/2014/main" id="{8BDEF639-109C-40AC-B3F8-29FC4C597169}"/>
                </a:ext>
              </a:extLst>
            </p:cNvPr>
            <p:cNvSpPr/>
            <p:nvPr/>
          </p:nvSpPr>
          <p:spPr bwMode="auto">
            <a:xfrm>
              <a:off x="8438893" y="3424163"/>
              <a:ext cx="478639" cy="314632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764D1B3-C903-4327-8C66-BBFD2B46C6F4}"/>
                </a:ext>
              </a:extLst>
            </p:cNvPr>
            <p:cNvCxnSpPr/>
            <p:nvPr/>
          </p:nvCxnSpPr>
          <p:spPr>
            <a:xfrm>
              <a:off x="4096272" y="3965253"/>
              <a:ext cx="0" cy="19350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815AA6-5451-4282-ACDB-A6462BE9C7DA}"/>
                </a:ext>
              </a:extLst>
            </p:cNvPr>
            <p:cNvCxnSpPr/>
            <p:nvPr/>
          </p:nvCxnSpPr>
          <p:spPr>
            <a:xfrm>
              <a:off x="7941000" y="3965253"/>
              <a:ext cx="0" cy="19350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49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5863-9F00-43C2-994A-09867A3B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Structure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502F0B-EFF5-4D6B-A8C9-40C0EBA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BEE8-FA89-4BF4-B8AB-37B2E575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983485-51E6-4F3B-A695-B290CE2332E9}"/>
              </a:ext>
            </a:extLst>
          </p:cNvPr>
          <p:cNvSpPr txBox="1"/>
          <p:nvPr/>
        </p:nvSpPr>
        <p:spPr>
          <a:xfrm>
            <a:off x="4121944" y="2464857"/>
            <a:ext cx="2524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Springboot+Supervisor</a:t>
            </a:r>
            <a:endParaRPr lang="zh-CN" altLang="en-US" dirty="0"/>
          </a:p>
        </p:txBody>
      </p:sp>
      <p:pic>
        <p:nvPicPr>
          <p:cNvPr id="8" name="图形 7" descr="智能手机">
            <a:extLst>
              <a:ext uri="{FF2B5EF4-FFF2-40B4-BE49-F238E27FC236}">
                <a16:creationId xmlns:a16="http://schemas.microsoft.com/office/drawing/2014/main" id="{787053C6-0C4E-4E99-8AFC-A8AEDADC6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826" y="2867810"/>
            <a:ext cx="914400" cy="914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220749-0901-43E9-972C-BABBA81268A1}"/>
              </a:ext>
            </a:extLst>
          </p:cNvPr>
          <p:cNvSpPr txBox="1"/>
          <p:nvPr/>
        </p:nvSpPr>
        <p:spPr>
          <a:xfrm>
            <a:off x="2228075" y="2464857"/>
            <a:ext cx="1331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Android</a:t>
            </a:r>
            <a:endParaRPr lang="zh-CN" altLang="en-US" dirty="0"/>
          </a:p>
        </p:txBody>
      </p:sp>
      <p:pic>
        <p:nvPicPr>
          <p:cNvPr id="12" name="图形 11" descr="服务器">
            <a:extLst>
              <a:ext uri="{FF2B5EF4-FFF2-40B4-BE49-F238E27FC236}">
                <a16:creationId xmlns:a16="http://schemas.microsoft.com/office/drawing/2014/main" id="{F3BC772C-FBE7-4C15-8DAB-039F58083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5765" y="2867810"/>
            <a:ext cx="914400" cy="914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0CBF59A-66B6-4FBD-B969-3F50D125F50A}"/>
              </a:ext>
            </a:extLst>
          </p:cNvPr>
          <p:cNvSpPr txBox="1"/>
          <p:nvPr/>
        </p:nvSpPr>
        <p:spPr>
          <a:xfrm>
            <a:off x="7920632" y="2038296"/>
            <a:ext cx="151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Google FCM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0DD3BF1-3C42-4222-9D50-166C00CCA7F5}"/>
              </a:ext>
            </a:extLst>
          </p:cNvPr>
          <p:cNvCxnSpPr>
            <a:cxnSpLocks/>
          </p:cNvCxnSpPr>
          <p:nvPr/>
        </p:nvCxnSpPr>
        <p:spPr>
          <a:xfrm>
            <a:off x="3133032" y="3285253"/>
            <a:ext cx="17135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 descr="数据库">
            <a:extLst>
              <a:ext uri="{FF2B5EF4-FFF2-40B4-BE49-F238E27FC236}">
                <a16:creationId xmlns:a16="http://schemas.microsoft.com/office/drawing/2014/main" id="{E8881028-13D0-4FBE-B5FD-6AF17F769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0991" y="4328626"/>
            <a:ext cx="914400" cy="9144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2F5830A-134A-4A27-A14E-580671C2013F}"/>
              </a:ext>
            </a:extLst>
          </p:cNvPr>
          <p:cNvSpPr txBox="1"/>
          <p:nvPr/>
        </p:nvSpPr>
        <p:spPr>
          <a:xfrm>
            <a:off x="7664324" y="3895183"/>
            <a:ext cx="2388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MySQL+MongoDB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C0826A4-5E00-45E8-BEA2-FEE2FE9ECF4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800165" y="2946822"/>
            <a:ext cx="2120467" cy="3781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97B859-2B92-44C8-B45C-9A01FE8F4D0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00165" y="3325010"/>
            <a:ext cx="2201453" cy="1297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F4C147A4-763B-4AEF-B4A5-66931FFCF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9" t="14678" r="23724" b="10067"/>
          <a:stretch/>
        </p:blipFill>
        <p:spPr bwMode="auto">
          <a:xfrm>
            <a:off x="8065032" y="2433532"/>
            <a:ext cx="1225606" cy="10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95A11EC-902C-4560-B4E3-1EC5CAC8CD0C}"/>
              </a:ext>
            </a:extLst>
          </p:cNvPr>
          <p:cNvCxnSpPr>
            <a:stCxn id="17" idx="0"/>
            <a:endCxn id="10" idx="0"/>
          </p:cNvCxnSpPr>
          <p:nvPr/>
        </p:nvCxnSpPr>
        <p:spPr>
          <a:xfrm rot="16200000" flipH="1" flipV="1">
            <a:off x="5572490" y="-640490"/>
            <a:ext cx="426561" cy="5784131"/>
          </a:xfrm>
          <a:prstGeom prst="bentConnector3">
            <a:avLst>
              <a:gd name="adj1" fmla="val -535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4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E83A3-784E-47CC-9323-B0B0ABF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 Authentication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EC6521-1670-4243-9F0C-43D3633C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E827E0-4971-4A1B-A114-8A0E49B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AFC366-EFAE-4A92-8151-8AF9332A928F}"/>
              </a:ext>
            </a:extLst>
          </p:cNvPr>
          <p:cNvSpPr txBox="1"/>
          <p:nvPr/>
        </p:nvSpPr>
        <p:spPr>
          <a:xfrm>
            <a:off x="5062767" y="1955969"/>
            <a:ext cx="951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pic>
        <p:nvPicPr>
          <p:cNvPr id="6" name="图形 5" descr="智能手机">
            <a:extLst>
              <a:ext uri="{FF2B5EF4-FFF2-40B4-BE49-F238E27FC236}">
                <a16:creationId xmlns:a16="http://schemas.microsoft.com/office/drawing/2014/main" id="{79692F25-04D1-477E-ABE4-483C0D1AB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672" y="2364510"/>
            <a:ext cx="1668874" cy="16688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008BDA-E296-4B81-AEB8-735B813D1A86}"/>
              </a:ext>
            </a:extLst>
          </p:cNvPr>
          <p:cNvSpPr txBox="1"/>
          <p:nvPr/>
        </p:nvSpPr>
        <p:spPr>
          <a:xfrm>
            <a:off x="1882133" y="1961558"/>
            <a:ext cx="1331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Android</a:t>
            </a:r>
            <a:endParaRPr lang="zh-CN" altLang="en-US" dirty="0"/>
          </a:p>
        </p:txBody>
      </p:sp>
      <p:pic>
        <p:nvPicPr>
          <p:cNvPr id="8" name="图形 7" descr="服务器">
            <a:extLst>
              <a:ext uri="{FF2B5EF4-FFF2-40B4-BE49-F238E27FC236}">
                <a16:creationId xmlns:a16="http://schemas.microsoft.com/office/drawing/2014/main" id="{594432AE-7ECD-4035-95C5-ADC7505E7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129" y="2349547"/>
            <a:ext cx="1908597" cy="1908597"/>
          </a:xfrm>
          <a:prstGeom prst="rect">
            <a:avLst/>
          </a:prstGeom>
        </p:spPr>
      </p:pic>
      <p:pic>
        <p:nvPicPr>
          <p:cNvPr id="11" name="图形 10" descr="数据库">
            <a:extLst>
              <a:ext uri="{FF2B5EF4-FFF2-40B4-BE49-F238E27FC236}">
                <a16:creationId xmlns:a16="http://schemas.microsoft.com/office/drawing/2014/main" id="{4253793C-2CCB-4D3D-96CB-98DF41059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7793" y="2408423"/>
            <a:ext cx="1740024" cy="17400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E4F5D4-CB61-40DB-86BF-B88F760C881D}"/>
              </a:ext>
            </a:extLst>
          </p:cNvPr>
          <p:cNvSpPr txBox="1"/>
          <p:nvPr/>
        </p:nvSpPr>
        <p:spPr>
          <a:xfrm>
            <a:off x="8711907" y="2039091"/>
            <a:ext cx="1099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MySQL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7E0940-E292-4936-BAB0-9BA777CF3E3A}"/>
              </a:ext>
            </a:extLst>
          </p:cNvPr>
          <p:cNvCxnSpPr>
            <a:cxnSpLocks/>
          </p:cNvCxnSpPr>
          <p:nvPr/>
        </p:nvCxnSpPr>
        <p:spPr>
          <a:xfrm>
            <a:off x="6582387" y="3271335"/>
            <a:ext cx="17135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66DDCA3-DB90-46C8-90BA-34A001152C7B}"/>
              </a:ext>
            </a:extLst>
          </p:cNvPr>
          <p:cNvCxnSpPr>
            <a:cxnSpLocks/>
          </p:cNvCxnSpPr>
          <p:nvPr/>
        </p:nvCxnSpPr>
        <p:spPr>
          <a:xfrm>
            <a:off x="2740024" y="2553959"/>
            <a:ext cx="1971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9BB05B6-D9C7-49F6-BE92-612FC7253531}"/>
              </a:ext>
            </a:extLst>
          </p:cNvPr>
          <p:cNvSpPr txBox="1"/>
          <p:nvPr/>
        </p:nvSpPr>
        <p:spPr>
          <a:xfrm>
            <a:off x="3105377" y="2260017"/>
            <a:ext cx="1323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1. First time login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F9CA8D-DEC5-4735-BA7A-495A9BE893EF}"/>
              </a:ext>
            </a:extLst>
          </p:cNvPr>
          <p:cNvSpPr txBox="1"/>
          <p:nvPr/>
        </p:nvSpPr>
        <p:spPr>
          <a:xfrm>
            <a:off x="6455855" y="2902918"/>
            <a:ext cx="20442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2. Validate </a:t>
            </a:r>
            <a:r>
              <a:rPr lang="en-US" altLang="zh-CN" sz="1100" dirty="0" err="1"/>
              <a:t>userId</a:t>
            </a:r>
            <a:r>
              <a:rPr lang="en-US" altLang="zh-CN" sz="1100" dirty="0"/>
              <a:t> &amp; password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5FB96E-AB0E-4347-A44D-B1214D8A275C}"/>
              </a:ext>
            </a:extLst>
          </p:cNvPr>
          <p:cNvCxnSpPr>
            <a:cxnSpLocks/>
          </p:cNvCxnSpPr>
          <p:nvPr/>
        </p:nvCxnSpPr>
        <p:spPr>
          <a:xfrm flipH="1">
            <a:off x="2740024" y="3026428"/>
            <a:ext cx="1971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6818EC2-447F-4431-B416-1E56CED7D272}"/>
              </a:ext>
            </a:extLst>
          </p:cNvPr>
          <p:cNvSpPr txBox="1"/>
          <p:nvPr/>
        </p:nvSpPr>
        <p:spPr>
          <a:xfrm>
            <a:off x="2942222" y="2548776"/>
            <a:ext cx="20442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3. Sign and return JWT if </a:t>
            </a:r>
          </a:p>
          <a:p>
            <a:r>
              <a:rPr lang="en-US" altLang="zh-CN" sz="1100" dirty="0"/>
              <a:t>    user is valid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AE5EFD-787C-40E2-A6CA-A10379B902CF}"/>
              </a:ext>
            </a:extLst>
          </p:cNvPr>
          <p:cNvCxnSpPr>
            <a:cxnSpLocks/>
          </p:cNvCxnSpPr>
          <p:nvPr/>
        </p:nvCxnSpPr>
        <p:spPr>
          <a:xfrm>
            <a:off x="2808169" y="3493028"/>
            <a:ext cx="19182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6EDA3B2-95DA-448D-9CAF-32FBF3A43B9E}"/>
              </a:ext>
            </a:extLst>
          </p:cNvPr>
          <p:cNvSpPr txBox="1"/>
          <p:nvPr/>
        </p:nvSpPr>
        <p:spPr>
          <a:xfrm>
            <a:off x="2813823" y="3062141"/>
            <a:ext cx="23814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5. Next time login/make request with JWT in http header </a:t>
            </a:r>
            <a:endParaRPr lang="zh-CN" altLang="en-US" dirty="0"/>
          </a:p>
        </p:txBody>
      </p:sp>
      <p:pic>
        <p:nvPicPr>
          <p:cNvPr id="32" name="图形 31" descr="纸张">
            <a:extLst>
              <a:ext uri="{FF2B5EF4-FFF2-40B4-BE49-F238E27FC236}">
                <a16:creationId xmlns:a16="http://schemas.microsoft.com/office/drawing/2014/main" id="{E1E148B0-24D3-492E-9402-3FF6704B1A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5624" y="4596237"/>
            <a:ext cx="914400" cy="91440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03BED5E-4303-4809-94D3-029B50107EF5}"/>
              </a:ext>
            </a:extLst>
          </p:cNvPr>
          <p:cNvCxnSpPr>
            <a:cxnSpLocks/>
          </p:cNvCxnSpPr>
          <p:nvPr/>
        </p:nvCxnSpPr>
        <p:spPr>
          <a:xfrm>
            <a:off x="2228025" y="4017862"/>
            <a:ext cx="0" cy="578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6A5B202-D677-4DF3-91C8-154E932D3BD1}"/>
              </a:ext>
            </a:extLst>
          </p:cNvPr>
          <p:cNvSpPr txBox="1"/>
          <p:nvPr/>
        </p:nvSpPr>
        <p:spPr>
          <a:xfrm>
            <a:off x="959822" y="4119242"/>
            <a:ext cx="13238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4. Store JWT and </a:t>
            </a:r>
            <a:r>
              <a:rPr lang="en-US" altLang="zh-CN" sz="1100" dirty="0" err="1"/>
              <a:t>userId</a:t>
            </a:r>
            <a:r>
              <a:rPr lang="en-US" altLang="zh-CN" sz="1100" dirty="0"/>
              <a:t> locally 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3C4D889-8A4D-4F19-932A-A892B9AD20F1}"/>
              </a:ext>
            </a:extLst>
          </p:cNvPr>
          <p:cNvCxnSpPr>
            <a:cxnSpLocks/>
          </p:cNvCxnSpPr>
          <p:nvPr/>
        </p:nvCxnSpPr>
        <p:spPr>
          <a:xfrm flipH="1">
            <a:off x="2679954" y="4119242"/>
            <a:ext cx="1971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23D0B3D-DADE-42CF-A39B-2458181B3CCF}"/>
              </a:ext>
            </a:extLst>
          </p:cNvPr>
          <p:cNvSpPr txBox="1"/>
          <p:nvPr/>
        </p:nvSpPr>
        <p:spPr>
          <a:xfrm>
            <a:off x="2703347" y="3531711"/>
            <a:ext cx="22545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6. Return result for requests with validated JWT, ask user to re-login with invalid JWT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5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E83A3-784E-47CC-9323-B0B0ABF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friends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EC6521-1670-4243-9F0C-43D3633C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E827E0-4971-4A1B-A114-8A0E49B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AFC366-EFAE-4A92-8151-8AF9332A928F}"/>
              </a:ext>
            </a:extLst>
          </p:cNvPr>
          <p:cNvSpPr txBox="1"/>
          <p:nvPr/>
        </p:nvSpPr>
        <p:spPr>
          <a:xfrm>
            <a:off x="5189985" y="1961558"/>
            <a:ext cx="951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pic>
        <p:nvPicPr>
          <p:cNvPr id="6" name="图形 5" descr="智能手机">
            <a:extLst>
              <a:ext uri="{FF2B5EF4-FFF2-40B4-BE49-F238E27FC236}">
                <a16:creationId xmlns:a16="http://schemas.microsoft.com/office/drawing/2014/main" id="{79692F25-04D1-477E-ABE4-483C0D1AB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261" y="2366601"/>
            <a:ext cx="1668874" cy="16688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008BDA-E296-4B81-AEB8-735B813D1A86}"/>
              </a:ext>
            </a:extLst>
          </p:cNvPr>
          <p:cNvSpPr txBox="1"/>
          <p:nvPr/>
        </p:nvSpPr>
        <p:spPr>
          <a:xfrm>
            <a:off x="1882133" y="1961558"/>
            <a:ext cx="1331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Android</a:t>
            </a:r>
            <a:endParaRPr lang="zh-CN" altLang="en-US" dirty="0"/>
          </a:p>
        </p:txBody>
      </p:sp>
      <p:pic>
        <p:nvPicPr>
          <p:cNvPr id="8" name="图形 7" descr="服务器">
            <a:extLst>
              <a:ext uri="{FF2B5EF4-FFF2-40B4-BE49-F238E27FC236}">
                <a16:creationId xmlns:a16="http://schemas.microsoft.com/office/drawing/2014/main" id="{594432AE-7ECD-4035-95C5-ADC7505E7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129" y="2349547"/>
            <a:ext cx="1908597" cy="190859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7203E3-50B8-41C2-9491-62167868DABE}"/>
              </a:ext>
            </a:extLst>
          </p:cNvPr>
          <p:cNvCxnSpPr>
            <a:cxnSpLocks/>
            <a:stCxn id="8" idx="3"/>
            <a:endCxn id="2054" idx="1"/>
          </p:cNvCxnSpPr>
          <p:nvPr/>
        </p:nvCxnSpPr>
        <p:spPr>
          <a:xfrm>
            <a:off x="6671726" y="3303846"/>
            <a:ext cx="2144115" cy="8117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7E0940-E292-4936-BAB0-9BA777CF3E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671726" y="2430995"/>
            <a:ext cx="2144115" cy="8728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66DDCA3-DB90-46C8-90BA-34A001152C7B}"/>
              </a:ext>
            </a:extLst>
          </p:cNvPr>
          <p:cNvCxnSpPr>
            <a:cxnSpLocks/>
          </p:cNvCxnSpPr>
          <p:nvPr/>
        </p:nvCxnSpPr>
        <p:spPr>
          <a:xfrm>
            <a:off x="2784813" y="3072013"/>
            <a:ext cx="1971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9BB05B6-D9C7-49F6-BE92-612FC7253531}"/>
              </a:ext>
            </a:extLst>
          </p:cNvPr>
          <p:cNvSpPr txBox="1"/>
          <p:nvPr/>
        </p:nvSpPr>
        <p:spPr>
          <a:xfrm>
            <a:off x="3000585" y="2641126"/>
            <a:ext cx="17625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1. Add-friend request based on </a:t>
            </a:r>
            <a:r>
              <a:rPr lang="en-US" altLang="zh-CN" sz="1100" dirty="0" err="1"/>
              <a:t>userId</a:t>
            </a:r>
            <a:r>
              <a:rPr lang="en-US" altLang="zh-CN" sz="1100" dirty="0"/>
              <a:t> 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F9CA8D-DEC5-4735-BA7A-495A9BE893EF}"/>
              </a:ext>
            </a:extLst>
          </p:cNvPr>
          <p:cNvSpPr txBox="1"/>
          <p:nvPr/>
        </p:nvSpPr>
        <p:spPr>
          <a:xfrm>
            <a:off x="6568201" y="2174635"/>
            <a:ext cx="20442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2. Check user’s existence 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5FB96E-AB0E-4347-A44D-B1214D8A275C}"/>
              </a:ext>
            </a:extLst>
          </p:cNvPr>
          <p:cNvCxnSpPr>
            <a:cxnSpLocks/>
          </p:cNvCxnSpPr>
          <p:nvPr/>
        </p:nvCxnSpPr>
        <p:spPr>
          <a:xfrm flipH="1">
            <a:off x="2740024" y="3533574"/>
            <a:ext cx="1971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6818EC2-447F-4431-B416-1E56CED7D272}"/>
              </a:ext>
            </a:extLst>
          </p:cNvPr>
          <p:cNvSpPr txBox="1"/>
          <p:nvPr/>
        </p:nvSpPr>
        <p:spPr>
          <a:xfrm>
            <a:off x="3084135" y="3249952"/>
            <a:ext cx="13726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4. Return results</a:t>
            </a:r>
          </a:p>
        </p:txBody>
      </p:sp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5D811A0C-81C2-45ED-9AF8-DF90B9979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12" y="1635394"/>
            <a:ext cx="1229065" cy="122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查看源图像">
            <a:extLst>
              <a:ext uri="{FF2B5EF4-FFF2-40B4-BE49-F238E27FC236}">
                <a16:creationId xmlns:a16="http://schemas.microsoft.com/office/drawing/2014/main" id="{7C727076-5593-4B65-BD7B-261C1185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41" y="3348063"/>
            <a:ext cx="1535150" cy="15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BBDCFA2D-02B4-41C7-96C8-BCAC0596678B}"/>
              </a:ext>
            </a:extLst>
          </p:cNvPr>
          <p:cNvSpPr txBox="1"/>
          <p:nvPr/>
        </p:nvSpPr>
        <p:spPr>
          <a:xfrm>
            <a:off x="6491995" y="4034531"/>
            <a:ext cx="20442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3. Check if already added, if not, create a chatroom for these two users and update their </a:t>
            </a:r>
            <a:r>
              <a:rPr lang="en-US" altLang="zh-CN" sz="1100" dirty="0" err="1"/>
              <a:t>friendList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95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1fb93039-9820-49f2-a2d8-03677a8acbc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EC6550-B28B-4249-879C-2D8322800D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" y="0"/>
            <a:ext cx="11517714" cy="6858000"/>
            <a:chOff x="-1" y="0"/>
            <a:chExt cx="11517714" cy="6858000"/>
          </a:xfrm>
        </p:grpSpPr>
        <p:sp>
          <p:nvSpPr>
            <p:cNvPr id="6" name="iṩļídè">
              <a:extLst>
                <a:ext uri="{FF2B5EF4-FFF2-40B4-BE49-F238E27FC236}">
                  <a16:creationId xmlns:a16="http://schemas.microsoft.com/office/drawing/2014/main" id="{571BC4E1-AA74-4F16-BA7F-62B8EE6C7429}"/>
                </a:ext>
              </a:extLst>
            </p:cNvPr>
            <p:cNvSpPr/>
            <p:nvPr/>
          </p:nvSpPr>
          <p:spPr>
            <a:xfrm>
              <a:off x="-1" y="0"/>
              <a:ext cx="6771001" cy="6858000"/>
            </a:xfrm>
            <a:prstGeom prst="roundRect">
              <a:avLst>
                <a:gd name="adj" fmla="val 0"/>
              </a:avLst>
            </a:prstGeom>
            <a:blipFill>
              <a:blip r:embed="rId3"/>
              <a:stretch>
                <a:fillRect l="-26014" r="-25913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iṩlíḍé">
              <a:extLst>
                <a:ext uri="{FF2B5EF4-FFF2-40B4-BE49-F238E27FC236}">
                  <a16:creationId xmlns:a16="http://schemas.microsoft.com/office/drawing/2014/main" id="{728B7CBF-B995-4ECA-AE37-2A3B4D792ADA}"/>
                </a:ext>
              </a:extLst>
            </p:cNvPr>
            <p:cNvSpPr/>
            <p:nvPr/>
          </p:nvSpPr>
          <p:spPr>
            <a:xfrm>
              <a:off x="0" y="0"/>
              <a:ext cx="5240999" cy="685800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sz="2000" b="1"/>
            </a:p>
          </p:txBody>
        </p:sp>
        <p:sp>
          <p:nvSpPr>
            <p:cNvPr id="8" name="í$ḻîdè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6927713" y="4088283"/>
              <a:ext cx="4590000" cy="187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Ensure that JWT must be carried within the head of every request after user login, interceptor in </a:t>
              </a:r>
              <a:r>
                <a:rPr lang="en-US" altLang="zh-CN" sz="1100" dirty="0" err="1"/>
                <a:t>Springboot</a:t>
              </a:r>
              <a:r>
                <a:rPr lang="en-US" altLang="zh-CN" sz="1100" dirty="0"/>
                <a:t> is applied to do the request interception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Instant messaging</a:t>
              </a:r>
            </a:p>
          </p:txBody>
        </p:sp>
        <p:sp>
          <p:nvSpPr>
            <p:cNvPr id="9" name="îşľiḍé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6927713" y="2918283"/>
              <a:ext cx="45900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Challenges</a:t>
              </a:r>
            </a:p>
          </p:txBody>
        </p:sp>
        <p:sp>
          <p:nvSpPr>
            <p:cNvPr id="10" name="íṩľïḋe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6927713" y="3360087"/>
              <a:ext cx="4590000" cy="59319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Global local storage of Android system, here we used </a:t>
              </a:r>
              <a:r>
                <a:rPr lang="en-US" altLang="zh-CN" sz="1100" dirty="0" err="1"/>
                <a:t>SharedPreferences</a:t>
              </a:r>
              <a:r>
                <a:rPr lang="en-US" altLang="zh-CN" sz="1100" dirty="0"/>
                <a:t> to tackle this challenge.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44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E745E-8C9D-4252-AF12-A0A99001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5374BE-DD22-41B6-AA49-79BFDBBE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Adapt to </a:t>
            </a:r>
            <a:r>
              <a:rPr lang="en-US" altLang="zh-CN" dirty="0" err="1"/>
              <a:t>websocket</a:t>
            </a:r>
            <a:r>
              <a:rPr lang="en-US" altLang="zh-CN" dirty="0"/>
              <a:t> communication to create better real-time chatting user experience</a:t>
            </a:r>
          </a:p>
          <a:p>
            <a:r>
              <a:rPr lang="en-US" altLang="zh-CN" dirty="0"/>
              <a:t>Complete the APP with more functions such as forget password retrieval, friend-deleting and </a:t>
            </a:r>
            <a:r>
              <a:rPr lang="en-US" altLang="zh-CN"/>
              <a:t>video chat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3668E7-4294-437B-AF90-FAFB9F49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CE6-BABA-4A8E-BEBA-1E8F5F8C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0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5fe6ab97-eec8-48fa-88ee-05c02b791c6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b450ce9-1188-4399-bf19-b5a55dee35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b93039-9820-49f2-a2d8-03677a8acbc3"/>
</p:tagLst>
</file>

<file path=ppt/theme/theme1.xml><?xml version="1.0" encoding="utf-8"?>
<a:theme xmlns:a="http://schemas.openxmlformats.org/drawingml/2006/main" name="主题5">
  <a:themeElements>
    <a:clrScheme name="自定义 5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277C5"/>
      </a:accent1>
      <a:accent2>
        <a:srgbClr val="C5A873"/>
      </a:accent2>
      <a:accent3>
        <a:srgbClr val="7396C5"/>
      </a:accent3>
      <a:accent4>
        <a:srgbClr val="969CD0"/>
      </a:accent4>
      <a:accent5>
        <a:srgbClr val="778495"/>
      </a:accent5>
      <a:accent6>
        <a:srgbClr val="ADB5BF"/>
      </a:accent6>
      <a:hlink>
        <a:srgbClr val="84CBC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340</TotalTime>
  <Words>335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等线</vt:lpstr>
      <vt:lpstr>Arial</vt:lpstr>
      <vt:lpstr>主题5</vt:lpstr>
      <vt:lpstr>LightChat </vt:lpstr>
      <vt:lpstr>Introduction</vt:lpstr>
      <vt:lpstr>Functions</vt:lpstr>
      <vt:lpstr>Overall Structure</vt:lpstr>
      <vt:lpstr>JWT Authentication</vt:lpstr>
      <vt:lpstr>Adding friends</vt:lpstr>
      <vt:lpstr>2.3 Click to edit Master title style</vt:lpstr>
      <vt:lpstr>Future work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亦欣</cp:lastModifiedBy>
  <cp:revision>13</cp:revision>
  <cp:lastPrinted>2017-09-06T16:00:00Z</cp:lastPrinted>
  <dcterms:created xsi:type="dcterms:W3CDTF">2017-09-06T16:00:00Z</dcterms:created>
  <dcterms:modified xsi:type="dcterms:W3CDTF">2021-12-28T12:30:15Z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