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7" r:id="rId4"/>
    <p:sldId id="258" r:id="rId5"/>
    <p:sldId id="263" r:id="rId6"/>
    <p:sldId id="259" r:id="rId7"/>
    <p:sldId id="261" r:id="rId8"/>
    <p:sldId id="262" r:id="rId9"/>
    <p:sldId id="264" r:id="rId10"/>
    <p:sldId id="265" r:id="rId11"/>
    <p:sldId id="266" r:id="rId12"/>
    <p:sldId id="268" r:id="rId13"/>
    <p:sldId id="269" r:id="rId14"/>
    <p:sldId id="270" r:id="rId15"/>
    <p:sldId id="272" r:id="rId16"/>
    <p:sldId id="271" r:id="rId1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963684-A24B-4D4C-AA2D-5349EF4B92E6}" type="doc">
      <dgm:prSet loTypeId="urn:microsoft.com/office/officeart/2005/8/layout/list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ru-RU"/>
        </a:p>
      </dgm:t>
    </dgm:pt>
    <dgm:pt modelId="{3BDCEA5B-AF6C-4D92-B33B-525FB20DAA20}">
      <dgm:prSet phldrT="[Текст]" custT="1"/>
      <dgm:spPr/>
      <dgm:t>
        <a:bodyPr/>
        <a:lstStyle/>
        <a:p>
          <a:r>
            <a:rPr lang="ru-RU" sz="1400" dirty="0" smtClean="0"/>
            <a:t>Бухгалтерский учет</a:t>
          </a:r>
          <a:endParaRPr lang="ru-RU" sz="1400" dirty="0"/>
        </a:p>
      </dgm:t>
    </dgm:pt>
    <dgm:pt modelId="{D81F2273-3FF7-465D-B3EC-CF549133AAF0}" type="parTrans" cxnId="{944BE0AB-A1BE-4877-8CC4-A62E5A42D90C}">
      <dgm:prSet/>
      <dgm:spPr/>
      <dgm:t>
        <a:bodyPr/>
        <a:lstStyle/>
        <a:p>
          <a:endParaRPr lang="ru-RU"/>
        </a:p>
      </dgm:t>
    </dgm:pt>
    <dgm:pt modelId="{A5BD8E54-F5DE-4E9C-934B-A866114D3F9C}" type="sibTrans" cxnId="{944BE0AB-A1BE-4877-8CC4-A62E5A42D90C}">
      <dgm:prSet/>
      <dgm:spPr/>
      <dgm:t>
        <a:bodyPr/>
        <a:lstStyle/>
        <a:p>
          <a:endParaRPr lang="ru-RU"/>
        </a:p>
      </dgm:t>
    </dgm:pt>
    <dgm:pt modelId="{ABE063E0-AE37-4929-AAAB-8A4033DA14FF}">
      <dgm:prSet phldrT="[Текст]" custT="1"/>
      <dgm:spPr/>
      <dgm:t>
        <a:bodyPr/>
        <a:lstStyle/>
        <a:p>
          <a:r>
            <a:rPr lang="ru-RU" sz="1400" dirty="0" smtClean="0"/>
            <a:t>Экономика организации</a:t>
          </a:r>
          <a:endParaRPr lang="ru-RU" sz="1400" dirty="0"/>
        </a:p>
      </dgm:t>
    </dgm:pt>
    <dgm:pt modelId="{389F126A-70C5-45C8-AE28-F2BAF19555C6}" type="parTrans" cxnId="{91E25061-B5BE-4D51-AB69-4643FF8EC541}">
      <dgm:prSet/>
      <dgm:spPr/>
      <dgm:t>
        <a:bodyPr/>
        <a:lstStyle/>
        <a:p>
          <a:endParaRPr lang="ru-RU"/>
        </a:p>
      </dgm:t>
    </dgm:pt>
    <dgm:pt modelId="{A593E239-1AEC-4C89-B21F-23CB94855A61}" type="sibTrans" cxnId="{91E25061-B5BE-4D51-AB69-4643FF8EC541}">
      <dgm:prSet/>
      <dgm:spPr/>
      <dgm:t>
        <a:bodyPr/>
        <a:lstStyle/>
        <a:p>
          <a:endParaRPr lang="ru-RU"/>
        </a:p>
      </dgm:t>
    </dgm:pt>
    <dgm:pt modelId="{AA77117C-822A-4514-B8FE-F5BE2F6153DD}">
      <dgm:prSet phldrT="[Текст]" custT="1"/>
      <dgm:spPr/>
      <dgm:t>
        <a:bodyPr/>
        <a:lstStyle/>
        <a:p>
          <a:r>
            <a:rPr lang="ru-RU" sz="1400" dirty="0" smtClean="0"/>
            <a:t>Финансы и кредит</a:t>
          </a:r>
          <a:endParaRPr lang="ru-RU" sz="1400" dirty="0"/>
        </a:p>
      </dgm:t>
    </dgm:pt>
    <dgm:pt modelId="{EEBE1636-4311-458C-9160-72F628E59077}" type="parTrans" cxnId="{8C3F1E20-B4A4-493B-906C-32CD68CD5F45}">
      <dgm:prSet/>
      <dgm:spPr/>
      <dgm:t>
        <a:bodyPr/>
        <a:lstStyle/>
        <a:p>
          <a:endParaRPr lang="ru-RU"/>
        </a:p>
      </dgm:t>
    </dgm:pt>
    <dgm:pt modelId="{B9CBAC99-E1BA-419D-BA6C-CFDA5FC3B706}" type="sibTrans" cxnId="{8C3F1E20-B4A4-493B-906C-32CD68CD5F45}">
      <dgm:prSet/>
      <dgm:spPr/>
      <dgm:t>
        <a:bodyPr/>
        <a:lstStyle/>
        <a:p>
          <a:endParaRPr lang="ru-RU"/>
        </a:p>
      </dgm:t>
    </dgm:pt>
    <dgm:pt modelId="{D2A655A2-0FD1-4883-9883-D4446B9CB9F8}">
      <dgm:prSet phldrT="[Текст]" custT="1"/>
      <dgm:spPr/>
      <dgm:t>
        <a:bodyPr/>
        <a:lstStyle/>
        <a:p>
          <a:r>
            <a:rPr lang="ru-RU" sz="1400" dirty="0" smtClean="0"/>
            <a:t>Статистика</a:t>
          </a:r>
          <a:endParaRPr lang="ru-RU" sz="1400" dirty="0"/>
        </a:p>
      </dgm:t>
    </dgm:pt>
    <dgm:pt modelId="{A2A28B34-F864-4F39-801C-432C60489C1E}" type="parTrans" cxnId="{CFEBF85F-6959-43EC-A28D-28DA22B59CAB}">
      <dgm:prSet/>
      <dgm:spPr/>
      <dgm:t>
        <a:bodyPr/>
        <a:lstStyle/>
        <a:p>
          <a:endParaRPr lang="ru-RU"/>
        </a:p>
      </dgm:t>
    </dgm:pt>
    <dgm:pt modelId="{BFF5DB2A-6EDD-4CC4-A751-31CF9F3870EA}" type="sibTrans" cxnId="{CFEBF85F-6959-43EC-A28D-28DA22B59CAB}">
      <dgm:prSet/>
      <dgm:spPr/>
      <dgm:t>
        <a:bodyPr/>
        <a:lstStyle/>
        <a:p>
          <a:endParaRPr lang="ru-RU"/>
        </a:p>
      </dgm:t>
    </dgm:pt>
    <dgm:pt modelId="{8AB4F07A-5787-4C85-98AE-1D0EABA9E4C5}">
      <dgm:prSet phldrT="[Текст]" custT="1"/>
      <dgm:spPr/>
      <dgm:t>
        <a:bodyPr/>
        <a:lstStyle/>
        <a:p>
          <a:r>
            <a:rPr lang="ru-RU" sz="1400" dirty="0" smtClean="0"/>
            <a:t>Налогообложение</a:t>
          </a:r>
          <a:endParaRPr lang="ru-RU" sz="1400" dirty="0"/>
        </a:p>
      </dgm:t>
    </dgm:pt>
    <dgm:pt modelId="{CF04D829-D6A6-4B09-A05B-377BA9ED1341}" type="parTrans" cxnId="{5B75E123-FC70-43DA-9F91-6422B1226BE8}">
      <dgm:prSet/>
      <dgm:spPr/>
      <dgm:t>
        <a:bodyPr/>
        <a:lstStyle/>
        <a:p>
          <a:endParaRPr lang="ru-RU"/>
        </a:p>
      </dgm:t>
    </dgm:pt>
    <dgm:pt modelId="{8B5BF23C-52F2-4658-87A2-3E78FBB698DA}" type="sibTrans" cxnId="{5B75E123-FC70-43DA-9F91-6422B1226BE8}">
      <dgm:prSet/>
      <dgm:spPr/>
      <dgm:t>
        <a:bodyPr/>
        <a:lstStyle/>
        <a:p>
          <a:endParaRPr lang="ru-RU"/>
        </a:p>
      </dgm:t>
    </dgm:pt>
    <dgm:pt modelId="{FFF1659C-E169-4398-8714-5F339F9E2396}">
      <dgm:prSet phldrT="[Текст]" custT="1"/>
      <dgm:spPr/>
      <dgm:t>
        <a:bodyPr/>
        <a:lstStyle/>
        <a:p>
          <a:r>
            <a:rPr lang="ru-RU" sz="1400" dirty="0" smtClean="0"/>
            <a:t>Автоматизация учета</a:t>
          </a:r>
          <a:endParaRPr lang="ru-RU" sz="1400" dirty="0"/>
        </a:p>
      </dgm:t>
    </dgm:pt>
    <dgm:pt modelId="{B495B107-6E33-4FFE-860F-795085EE0DBF}" type="parTrans" cxnId="{F42EE0B6-D8D6-428A-A504-6B81214D33D6}">
      <dgm:prSet/>
      <dgm:spPr/>
      <dgm:t>
        <a:bodyPr/>
        <a:lstStyle/>
        <a:p>
          <a:endParaRPr lang="ru-RU"/>
        </a:p>
      </dgm:t>
    </dgm:pt>
    <dgm:pt modelId="{60650B71-A1FA-45DB-85F8-8515D0F51EBE}" type="sibTrans" cxnId="{F42EE0B6-D8D6-428A-A504-6B81214D33D6}">
      <dgm:prSet/>
      <dgm:spPr/>
      <dgm:t>
        <a:bodyPr/>
        <a:lstStyle/>
        <a:p>
          <a:endParaRPr lang="ru-RU"/>
        </a:p>
      </dgm:t>
    </dgm:pt>
    <dgm:pt modelId="{4F0192DA-B87C-4C7F-A775-3C694F20ABDF}">
      <dgm:prSet phldrT="[Текст]" custT="1"/>
      <dgm:spPr/>
      <dgm:t>
        <a:bodyPr/>
        <a:lstStyle/>
        <a:p>
          <a:r>
            <a:rPr lang="ru-RU" sz="1400" dirty="0" smtClean="0"/>
            <a:t>Основы предпринимательства</a:t>
          </a:r>
          <a:endParaRPr lang="ru-RU" sz="1400" dirty="0"/>
        </a:p>
      </dgm:t>
    </dgm:pt>
    <dgm:pt modelId="{FAB8D66C-05BC-4E5D-B69B-23D347509BB5}" type="parTrans" cxnId="{D8358FEF-CC9C-48E5-8BB8-CF0C5A33D38D}">
      <dgm:prSet/>
      <dgm:spPr/>
      <dgm:t>
        <a:bodyPr/>
        <a:lstStyle/>
        <a:p>
          <a:endParaRPr lang="ru-RU"/>
        </a:p>
      </dgm:t>
    </dgm:pt>
    <dgm:pt modelId="{1ED025A3-1EF3-4F92-8CFF-F47F15DE940F}" type="sibTrans" cxnId="{D8358FEF-CC9C-48E5-8BB8-CF0C5A33D38D}">
      <dgm:prSet/>
      <dgm:spPr/>
      <dgm:t>
        <a:bodyPr/>
        <a:lstStyle/>
        <a:p>
          <a:endParaRPr lang="ru-RU"/>
        </a:p>
      </dgm:t>
    </dgm:pt>
    <dgm:pt modelId="{9AC3A9BD-2AED-4F98-AED9-0E50FB0D2E5B}">
      <dgm:prSet phldrT="[Текст]" custT="1"/>
      <dgm:spPr/>
      <dgm:t>
        <a:bodyPr/>
        <a:lstStyle/>
        <a:p>
          <a:r>
            <a:rPr lang="ru-RU" sz="1400" dirty="0" smtClean="0"/>
            <a:t>Проверка и контроль</a:t>
          </a:r>
          <a:endParaRPr lang="ru-RU" sz="1400" dirty="0"/>
        </a:p>
      </dgm:t>
    </dgm:pt>
    <dgm:pt modelId="{D7EBE20A-8270-4CBC-AE3E-8DF898682856}" type="parTrans" cxnId="{2BEC5596-1CB2-4E62-A07F-8AEFDFBD2C57}">
      <dgm:prSet/>
      <dgm:spPr/>
      <dgm:t>
        <a:bodyPr/>
        <a:lstStyle/>
        <a:p>
          <a:endParaRPr lang="ru-RU"/>
        </a:p>
      </dgm:t>
    </dgm:pt>
    <dgm:pt modelId="{FE5A48DC-056B-4793-B8C1-99BA33A48F81}" type="sibTrans" cxnId="{2BEC5596-1CB2-4E62-A07F-8AEFDFBD2C57}">
      <dgm:prSet/>
      <dgm:spPr/>
      <dgm:t>
        <a:bodyPr/>
        <a:lstStyle/>
        <a:p>
          <a:endParaRPr lang="ru-RU"/>
        </a:p>
      </dgm:t>
    </dgm:pt>
    <dgm:pt modelId="{D56E8EE4-7C2C-4797-A64E-67808BB45903}">
      <dgm:prSet phldrT="[Текст]" custT="1"/>
      <dgm:spPr/>
      <dgm:t>
        <a:bodyPr/>
        <a:lstStyle/>
        <a:p>
          <a:r>
            <a:rPr lang="ru-RU" sz="1400" dirty="0" smtClean="0"/>
            <a:t>Анализ хозяйственной деятельности</a:t>
          </a:r>
          <a:endParaRPr lang="ru-RU" sz="1400" dirty="0"/>
        </a:p>
      </dgm:t>
    </dgm:pt>
    <dgm:pt modelId="{DFCC31F6-918F-48D7-9443-05E4335B5786}" type="parTrans" cxnId="{4FB49AC2-ECB9-412E-B0C6-EC5516935FAE}">
      <dgm:prSet/>
      <dgm:spPr/>
      <dgm:t>
        <a:bodyPr/>
        <a:lstStyle/>
        <a:p>
          <a:endParaRPr lang="ru-RU"/>
        </a:p>
      </dgm:t>
    </dgm:pt>
    <dgm:pt modelId="{86A4E84D-B592-463C-83DB-FEE93D38337B}" type="sibTrans" cxnId="{4FB49AC2-ECB9-412E-B0C6-EC5516935FAE}">
      <dgm:prSet/>
      <dgm:spPr/>
      <dgm:t>
        <a:bodyPr/>
        <a:lstStyle/>
        <a:p>
          <a:endParaRPr lang="ru-RU"/>
        </a:p>
      </dgm:t>
    </dgm:pt>
    <dgm:pt modelId="{3B0F0BD7-D20F-4D99-A131-8E72C5C582FB}">
      <dgm:prSet phldrT="[Текст]" custT="1"/>
      <dgm:spPr/>
      <dgm:t>
        <a:bodyPr/>
        <a:lstStyle/>
        <a:p>
          <a:r>
            <a:rPr lang="ru-RU" sz="1400" dirty="0" smtClean="0"/>
            <a:t>Иностранный язык делового общения</a:t>
          </a:r>
          <a:endParaRPr lang="ru-RU" sz="1400" dirty="0"/>
        </a:p>
      </dgm:t>
    </dgm:pt>
    <dgm:pt modelId="{22B17DDD-E1F1-40E4-A7D0-6062C86FDE90}" type="parTrans" cxnId="{522E1A57-42DA-439C-A064-80D66AABD6ED}">
      <dgm:prSet/>
      <dgm:spPr/>
      <dgm:t>
        <a:bodyPr/>
        <a:lstStyle/>
        <a:p>
          <a:endParaRPr lang="ru-RU"/>
        </a:p>
      </dgm:t>
    </dgm:pt>
    <dgm:pt modelId="{2A89F143-248E-4024-AAE6-539BC53C2012}" type="sibTrans" cxnId="{522E1A57-42DA-439C-A064-80D66AABD6ED}">
      <dgm:prSet/>
      <dgm:spPr/>
      <dgm:t>
        <a:bodyPr/>
        <a:lstStyle/>
        <a:p>
          <a:endParaRPr lang="ru-RU"/>
        </a:p>
      </dgm:t>
    </dgm:pt>
    <dgm:pt modelId="{CCDBC3D4-E9FF-4662-9598-0A8F9AF52F95}">
      <dgm:prSet phldrT="[Текст]" custT="1"/>
      <dgm:spPr/>
      <dgm:t>
        <a:bodyPr/>
        <a:lstStyle/>
        <a:p>
          <a:r>
            <a:rPr lang="ru-RU" sz="1400" dirty="0" smtClean="0"/>
            <a:t>Основы менеджмента</a:t>
          </a:r>
          <a:endParaRPr lang="ru-RU" sz="1400" dirty="0"/>
        </a:p>
      </dgm:t>
    </dgm:pt>
    <dgm:pt modelId="{FC7796A4-6F3A-49C2-9196-59630983311B}" type="parTrans" cxnId="{B70C44DB-8674-4AEC-B560-32DBD7882C0D}">
      <dgm:prSet/>
      <dgm:spPr/>
      <dgm:t>
        <a:bodyPr/>
        <a:lstStyle/>
        <a:p>
          <a:endParaRPr lang="ru-RU"/>
        </a:p>
      </dgm:t>
    </dgm:pt>
    <dgm:pt modelId="{24768BF5-B798-404E-91D4-A5A0B61E7274}" type="sibTrans" cxnId="{B70C44DB-8674-4AEC-B560-32DBD7882C0D}">
      <dgm:prSet/>
      <dgm:spPr/>
      <dgm:t>
        <a:bodyPr/>
        <a:lstStyle/>
        <a:p>
          <a:endParaRPr lang="ru-RU"/>
        </a:p>
      </dgm:t>
    </dgm:pt>
    <dgm:pt modelId="{0F81F94C-7B90-4A6D-940B-9BD74A1DF82B}">
      <dgm:prSet phldrT="[Текст]" custT="1"/>
      <dgm:spPr/>
      <dgm:t>
        <a:bodyPr/>
        <a:lstStyle/>
        <a:p>
          <a:r>
            <a:rPr lang="ru-RU" sz="1400" dirty="0" smtClean="0"/>
            <a:t>Внешнеэкономическая деятельность</a:t>
          </a:r>
          <a:endParaRPr lang="ru-RU" sz="1400" dirty="0"/>
        </a:p>
      </dgm:t>
    </dgm:pt>
    <dgm:pt modelId="{E14E10B0-B950-4D64-9FDE-7416787601BA}" type="parTrans" cxnId="{4EFA9537-9060-4FD9-A3E3-B21F908A2869}">
      <dgm:prSet/>
      <dgm:spPr/>
      <dgm:t>
        <a:bodyPr/>
        <a:lstStyle/>
        <a:p>
          <a:endParaRPr lang="ru-RU"/>
        </a:p>
      </dgm:t>
    </dgm:pt>
    <dgm:pt modelId="{22F62853-0DB2-4D12-AE0A-952A76AA6A77}" type="sibTrans" cxnId="{4EFA9537-9060-4FD9-A3E3-B21F908A2869}">
      <dgm:prSet/>
      <dgm:spPr/>
      <dgm:t>
        <a:bodyPr/>
        <a:lstStyle/>
        <a:p>
          <a:endParaRPr lang="ru-RU"/>
        </a:p>
      </dgm:t>
    </dgm:pt>
    <dgm:pt modelId="{EBBACCF9-5C5E-4946-AF9E-00E2B1D667C6}">
      <dgm:prSet phldrT="[Текст]" custT="1"/>
      <dgm:spPr/>
      <dgm:t>
        <a:bodyPr/>
        <a:lstStyle/>
        <a:p>
          <a:r>
            <a:rPr lang="ru-RU" sz="1400" dirty="0" smtClean="0"/>
            <a:t>Организация торговли</a:t>
          </a:r>
          <a:endParaRPr lang="ru-RU" sz="1400" dirty="0"/>
        </a:p>
      </dgm:t>
    </dgm:pt>
    <dgm:pt modelId="{BAF305E9-FB52-43D8-A18C-40F003F0C58C}" type="parTrans" cxnId="{65A3172A-F66E-48C7-91FA-5D4F9F272891}">
      <dgm:prSet/>
      <dgm:spPr/>
      <dgm:t>
        <a:bodyPr/>
        <a:lstStyle/>
        <a:p>
          <a:endParaRPr lang="ru-RU"/>
        </a:p>
      </dgm:t>
    </dgm:pt>
    <dgm:pt modelId="{BAB5783C-C455-4BF5-BA3F-C99552FA7F2A}" type="sibTrans" cxnId="{65A3172A-F66E-48C7-91FA-5D4F9F272891}">
      <dgm:prSet/>
      <dgm:spPr/>
      <dgm:t>
        <a:bodyPr/>
        <a:lstStyle/>
        <a:p>
          <a:endParaRPr lang="ru-RU"/>
        </a:p>
      </dgm:t>
    </dgm:pt>
    <dgm:pt modelId="{738F353E-8171-4289-A099-06710F487D71}">
      <dgm:prSet phldrT="[Текст]" custT="1"/>
      <dgm:spPr/>
      <dgm:t>
        <a:bodyPr/>
        <a:lstStyle/>
        <a:p>
          <a:r>
            <a:rPr lang="ru-RU" sz="1400" dirty="0" smtClean="0"/>
            <a:t>Бухгалтерский учет в торговле</a:t>
          </a:r>
          <a:endParaRPr lang="ru-RU" sz="1400" dirty="0"/>
        </a:p>
      </dgm:t>
    </dgm:pt>
    <dgm:pt modelId="{8102C138-3977-4658-8F03-14411E782FB9}" type="parTrans" cxnId="{F9549466-048B-4AED-B1CA-D98852D8FA20}">
      <dgm:prSet/>
      <dgm:spPr/>
      <dgm:t>
        <a:bodyPr/>
        <a:lstStyle/>
        <a:p>
          <a:endParaRPr lang="ru-RU"/>
        </a:p>
      </dgm:t>
    </dgm:pt>
    <dgm:pt modelId="{36C17897-DE13-4FE8-A6AB-D7DF8A2337F7}" type="sibTrans" cxnId="{F9549466-048B-4AED-B1CA-D98852D8FA20}">
      <dgm:prSet/>
      <dgm:spPr/>
      <dgm:t>
        <a:bodyPr/>
        <a:lstStyle/>
        <a:p>
          <a:endParaRPr lang="ru-RU"/>
        </a:p>
      </dgm:t>
    </dgm:pt>
    <dgm:pt modelId="{4BA71910-B913-4DD7-B2AB-1CE59BCAA83B}" type="pres">
      <dgm:prSet presAssocID="{80963684-A24B-4D4C-AA2D-5349EF4B92E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5E9C710-388F-4A70-A8F8-84345B2B543B}" type="pres">
      <dgm:prSet presAssocID="{3BDCEA5B-AF6C-4D92-B33B-525FB20DAA20}" presName="parentLin" presStyleCnt="0"/>
      <dgm:spPr/>
    </dgm:pt>
    <dgm:pt modelId="{2324E889-5ACF-4D0D-9DD8-C9168D022532}" type="pres">
      <dgm:prSet presAssocID="{3BDCEA5B-AF6C-4D92-B33B-525FB20DAA20}" presName="parentLeftMargin" presStyleLbl="node1" presStyleIdx="0" presStyleCnt="14"/>
      <dgm:spPr/>
      <dgm:t>
        <a:bodyPr/>
        <a:lstStyle/>
        <a:p>
          <a:endParaRPr lang="ru-RU"/>
        </a:p>
      </dgm:t>
    </dgm:pt>
    <dgm:pt modelId="{497042DB-2807-4555-A45C-BF5008CCD051}" type="pres">
      <dgm:prSet presAssocID="{3BDCEA5B-AF6C-4D92-B33B-525FB20DAA20}" presName="parentText" presStyleLbl="node1" presStyleIdx="0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4E4C826-5A36-4FE2-995A-4EA463851598}" type="pres">
      <dgm:prSet presAssocID="{3BDCEA5B-AF6C-4D92-B33B-525FB20DAA20}" presName="negativeSpace" presStyleCnt="0"/>
      <dgm:spPr/>
    </dgm:pt>
    <dgm:pt modelId="{4B0C6B50-5FBC-495B-9C8C-3A2406B2CAAE}" type="pres">
      <dgm:prSet presAssocID="{3BDCEA5B-AF6C-4D92-B33B-525FB20DAA20}" presName="childText" presStyleLbl="conFgAcc1" presStyleIdx="0" presStyleCnt="14">
        <dgm:presLayoutVars>
          <dgm:bulletEnabled val="1"/>
        </dgm:presLayoutVars>
      </dgm:prSet>
      <dgm:spPr/>
    </dgm:pt>
    <dgm:pt modelId="{56937234-600D-44D0-949A-435DBD7D73E7}" type="pres">
      <dgm:prSet presAssocID="{A5BD8E54-F5DE-4E9C-934B-A866114D3F9C}" presName="spaceBetweenRectangles" presStyleCnt="0"/>
      <dgm:spPr/>
    </dgm:pt>
    <dgm:pt modelId="{3FAA7501-5841-41EB-AD6F-368C17FC4805}" type="pres">
      <dgm:prSet presAssocID="{ABE063E0-AE37-4929-AAAB-8A4033DA14FF}" presName="parentLin" presStyleCnt="0"/>
      <dgm:spPr/>
    </dgm:pt>
    <dgm:pt modelId="{B06CF94C-AE19-4BE3-A2FD-D2B95056829B}" type="pres">
      <dgm:prSet presAssocID="{ABE063E0-AE37-4929-AAAB-8A4033DA14FF}" presName="parentLeftMargin" presStyleLbl="node1" presStyleIdx="0" presStyleCnt="14"/>
      <dgm:spPr/>
      <dgm:t>
        <a:bodyPr/>
        <a:lstStyle/>
        <a:p>
          <a:endParaRPr lang="ru-RU"/>
        </a:p>
      </dgm:t>
    </dgm:pt>
    <dgm:pt modelId="{B062FA73-68FE-4E0A-BFE1-8B39B87B9BEC}" type="pres">
      <dgm:prSet presAssocID="{ABE063E0-AE37-4929-AAAB-8A4033DA14FF}" presName="parentText" presStyleLbl="node1" presStyleIdx="1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79D3BF6-7499-4867-856B-C0BCA8A3BCA1}" type="pres">
      <dgm:prSet presAssocID="{ABE063E0-AE37-4929-AAAB-8A4033DA14FF}" presName="negativeSpace" presStyleCnt="0"/>
      <dgm:spPr/>
    </dgm:pt>
    <dgm:pt modelId="{4DBB46A5-0B3A-45DD-84A8-C5F941FAC005}" type="pres">
      <dgm:prSet presAssocID="{ABE063E0-AE37-4929-AAAB-8A4033DA14FF}" presName="childText" presStyleLbl="conFgAcc1" presStyleIdx="1" presStyleCnt="14">
        <dgm:presLayoutVars>
          <dgm:bulletEnabled val="1"/>
        </dgm:presLayoutVars>
      </dgm:prSet>
      <dgm:spPr/>
    </dgm:pt>
    <dgm:pt modelId="{A86646DF-9830-4975-93A5-B1DC9CF22188}" type="pres">
      <dgm:prSet presAssocID="{A593E239-1AEC-4C89-B21F-23CB94855A61}" presName="spaceBetweenRectangles" presStyleCnt="0"/>
      <dgm:spPr/>
    </dgm:pt>
    <dgm:pt modelId="{DAE23B4F-ADFE-49FC-A536-D611DAD89971}" type="pres">
      <dgm:prSet presAssocID="{AA77117C-822A-4514-B8FE-F5BE2F6153DD}" presName="parentLin" presStyleCnt="0"/>
      <dgm:spPr/>
    </dgm:pt>
    <dgm:pt modelId="{E106E936-779B-4E64-A9A6-99B143D58127}" type="pres">
      <dgm:prSet presAssocID="{AA77117C-822A-4514-B8FE-F5BE2F6153DD}" presName="parentLeftMargin" presStyleLbl="node1" presStyleIdx="1" presStyleCnt="14"/>
      <dgm:spPr/>
      <dgm:t>
        <a:bodyPr/>
        <a:lstStyle/>
        <a:p>
          <a:endParaRPr lang="ru-RU"/>
        </a:p>
      </dgm:t>
    </dgm:pt>
    <dgm:pt modelId="{81B4ECC5-F9F6-4AAA-A55D-AF167305FC32}" type="pres">
      <dgm:prSet presAssocID="{AA77117C-822A-4514-B8FE-F5BE2F6153DD}" presName="parentText" presStyleLbl="node1" presStyleIdx="2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84FE982-2E0F-47F8-A9AC-2CF5C061A3BC}" type="pres">
      <dgm:prSet presAssocID="{AA77117C-822A-4514-B8FE-F5BE2F6153DD}" presName="negativeSpace" presStyleCnt="0"/>
      <dgm:spPr/>
    </dgm:pt>
    <dgm:pt modelId="{434335ED-3499-462C-A645-75EEAB780033}" type="pres">
      <dgm:prSet presAssocID="{AA77117C-822A-4514-B8FE-F5BE2F6153DD}" presName="childText" presStyleLbl="conFgAcc1" presStyleIdx="2" presStyleCnt="14">
        <dgm:presLayoutVars>
          <dgm:bulletEnabled val="1"/>
        </dgm:presLayoutVars>
      </dgm:prSet>
      <dgm:spPr/>
    </dgm:pt>
    <dgm:pt modelId="{F3524873-F483-4E32-AC9B-4E54A9A64C3B}" type="pres">
      <dgm:prSet presAssocID="{B9CBAC99-E1BA-419D-BA6C-CFDA5FC3B706}" presName="spaceBetweenRectangles" presStyleCnt="0"/>
      <dgm:spPr/>
    </dgm:pt>
    <dgm:pt modelId="{FBA1FC11-98C1-4712-B5AB-140863AAC152}" type="pres">
      <dgm:prSet presAssocID="{D2A655A2-0FD1-4883-9883-D4446B9CB9F8}" presName="parentLin" presStyleCnt="0"/>
      <dgm:spPr/>
    </dgm:pt>
    <dgm:pt modelId="{75E622F9-D700-4488-A673-18031C5D6CD1}" type="pres">
      <dgm:prSet presAssocID="{D2A655A2-0FD1-4883-9883-D4446B9CB9F8}" presName="parentLeftMargin" presStyleLbl="node1" presStyleIdx="2" presStyleCnt="14"/>
      <dgm:spPr/>
      <dgm:t>
        <a:bodyPr/>
        <a:lstStyle/>
        <a:p>
          <a:endParaRPr lang="ru-RU"/>
        </a:p>
      </dgm:t>
    </dgm:pt>
    <dgm:pt modelId="{9728238F-CFB7-461B-86AE-1B11EAEE355F}" type="pres">
      <dgm:prSet presAssocID="{D2A655A2-0FD1-4883-9883-D4446B9CB9F8}" presName="parentText" presStyleLbl="node1" presStyleIdx="3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B8829B4-9458-42E2-84D0-2D274CC659C6}" type="pres">
      <dgm:prSet presAssocID="{D2A655A2-0FD1-4883-9883-D4446B9CB9F8}" presName="negativeSpace" presStyleCnt="0"/>
      <dgm:spPr/>
    </dgm:pt>
    <dgm:pt modelId="{5EF851DD-2479-4A7F-ACF3-CF2490F119C6}" type="pres">
      <dgm:prSet presAssocID="{D2A655A2-0FD1-4883-9883-D4446B9CB9F8}" presName="childText" presStyleLbl="conFgAcc1" presStyleIdx="3" presStyleCnt="14">
        <dgm:presLayoutVars>
          <dgm:bulletEnabled val="1"/>
        </dgm:presLayoutVars>
      </dgm:prSet>
      <dgm:spPr/>
    </dgm:pt>
    <dgm:pt modelId="{646F47DB-7E15-4513-9D40-DF136C11EFF1}" type="pres">
      <dgm:prSet presAssocID="{BFF5DB2A-6EDD-4CC4-A751-31CF9F3870EA}" presName="spaceBetweenRectangles" presStyleCnt="0"/>
      <dgm:spPr/>
    </dgm:pt>
    <dgm:pt modelId="{011FB70A-83C2-4E8A-9D3C-31BD3F536A40}" type="pres">
      <dgm:prSet presAssocID="{8AB4F07A-5787-4C85-98AE-1D0EABA9E4C5}" presName="parentLin" presStyleCnt="0"/>
      <dgm:spPr/>
    </dgm:pt>
    <dgm:pt modelId="{70C659DA-3E50-4C46-B855-A5EA98DF6F79}" type="pres">
      <dgm:prSet presAssocID="{8AB4F07A-5787-4C85-98AE-1D0EABA9E4C5}" presName="parentLeftMargin" presStyleLbl="node1" presStyleIdx="3" presStyleCnt="14"/>
      <dgm:spPr/>
      <dgm:t>
        <a:bodyPr/>
        <a:lstStyle/>
        <a:p>
          <a:endParaRPr lang="ru-RU"/>
        </a:p>
      </dgm:t>
    </dgm:pt>
    <dgm:pt modelId="{98EBDC9F-08B1-447A-B403-B9F8F9944861}" type="pres">
      <dgm:prSet presAssocID="{8AB4F07A-5787-4C85-98AE-1D0EABA9E4C5}" presName="parentText" presStyleLbl="node1" presStyleIdx="4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C08C2DB-1EA3-4FD6-9AEC-4E7D79618254}" type="pres">
      <dgm:prSet presAssocID="{8AB4F07A-5787-4C85-98AE-1D0EABA9E4C5}" presName="negativeSpace" presStyleCnt="0"/>
      <dgm:spPr/>
    </dgm:pt>
    <dgm:pt modelId="{19F93406-089B-4D69-AE65-5ECEBA8609DB}" type="pres">
      <dgm:prSet presAssocID="{8AB4F07A-5787-4C85-98AE-1D0EABA9E4C5}" presName="childText" presStyleLbl="conFgAcc1" presStyleIdx="4" presStyleCnt="14">
        <dgm:presLayoutVars>
          <dgm:bulletEnabled val="1"/>
        </dgm:presLayoutVars>
      </dgm:prSet>
      <dgm:spPr/>
    </dgm:pt>
    <dgm:pt modelId="{ECE0A14F-5EF4-4493-9893-A72EDC23EC4A}" type="pres">
      <dgm:prSet presAssocID="{8B5BF23C-52F2-4658-87A2-3E78FBB698DA}" presName="spaceBetweenRectangles" presStyleCnt="0"/>
      <dgm:spPr/>
    </dgm:pt>
    <dgm:pt modelId="{09011B7F-C191-48D1-85C4-18225B8235C0}" type="pres">
      <dgm:prSet presAssocID="{FFF1659C-E169-4398-8714-5F339F9E2396}" presName="parentLin" presStyleCnt="0"/>
      <dgm:spPr/>
    </dgm:pt>
    <dgm:pt modelId="{03564F7A-EE73-4175-B124-25760F154921}" type="pres">
      <dgm:prSet presAssocID="{FFF1659C-E169-4398-8714-5F339F9E2396}" presName="parentLeftMargin" presStyleLbl="node1" presStyleIdx="4" presStyleCnt="14"/>
      <dgm:spPr/>
      <dgm:t>
        <a:bodyPr/>
        <a:lstStyle/>
        <a:p>
          <a:endParaRPr lang="ru-RU"/>
        </a:p>
      </dgm:t>
    </dgm:pt>
    <dgm:pt modelId="{BB1F2BC0-F313-402B-A98E-1A9F03DF108B}" type="pres">
      <dgm:prSet presAssocID="{FFF1659C-E169-4398-8714-5F339F9E2396}" presName="parentText" presStyleLbl="node1" presStyleIdx="5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83EF084-0F6F-4CBE-9E3A-846568370F2A}" type="pres">
      <dgm:prSet presAssocID="{FFF1659C-E169-4398-8714-5F339F9E2396}" presName="negativeSpace" presStyleCnt="0"/>
      <dgm:spPr/>
    </dgm:pt>
    <dgm:pt modelId="{55851DFB-6DF5-4166-AE9E-25E6E175CC6F}" type="pres">
      <dgm:prSet presAssocID="{FFF1659C-E169-4398-8714-5F339F9E2396}" presName="childText" presStyleLbl="conFgAcc1" presStyleIdx="5" presStyleCnt="14">
        <dgm:presLayoutVars>
          <dgm:bulletEnabled val="1"/>
        </dgm:presLayoutVars>
      </dgm:prSet>
      <dgm:spPr/>
    </dgm:pt>
    <dgm:pt modelId="{56BF07DE-0CB2-4831-8AC9-AF07A1061E31}" type="pres">
      <dgm:prSet presAssocID="{60650B71-A1FA-45DB-85F8-8515D0F51EBE}" presName="spaceBetweenRectangles" presStyleCnt="0"/>
      <dgm:spPr/>
    </dgm:pt>
    <dgm:pt modelId="{B812C674-5F45-488A-895E-10EB0D70C03A}" type="pres">
      <dgm:prSet presAssocID="{4F0192DA-B87C-4C7F-A775-3C694F20ABDF}" presName="parentLin" presStyleCnt="0"/>
      <dgm:spPr/>
    </dgm:pt>
    <dgm:pt modelId="{30452621-4789-4F0B-B455-51FD70E89706}" type="pres">
      <dgm:prSet presAssocID="{4F0192DA-B87C-4C7F-A775-3C694F20ABDF}" presName="parentLeftMargin" presStyleLbl="node1" presStyleIdx="5" presStyleCnt="14"/>
      <dgm:spPr/>
      <dgm:t>
        <a:bodyPr/>
        <a:lstStyle/>
        <a:p>
          <a:endParaRPr lang="ru-RU"/>
        </a:p>
      </dgm:t>
    </dgm:pt>
    <dgm:pt modelId="{D28AA483-448A-4CAF-BB4E-38F2038CC949}" type="pres">
      <dgm:prSet presAssocID="{4F0192DA-B87C-4C7F-A775-3C694F20ABDF}" presName="parentText" presStyleLbl="node1" presStyleIdx="6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E89DB7-A146-4595-80B3-6C3F4AA09154}" type="pres">
      <dgm:prSet presAssocID="{4F0192DA-B87C-4C7F-A775-3C694F20ABDF}" presName="negativeSpace" presStyleCnt="0"/>
      <dgm:spPr/>
    </dgm:pt>
    <dgm:pt modelId="{9CAA6810-4CC4-405A-8A2F-F0A2ECBB943D}" type="pres">
      <dgm:prSet presAssocID="{4F0192DA-B87C-4C7F-A775-3C694F20ABDF}" presName="childText" presStyleLbl="conFgAcc1" presStyleIdx="6" presStyleCnt="14">
        <dgm:presLayoutVars>
          <dgm:bulletEnabled val="1"/>
        </dgm:presLayoutVars>
      </dgm:prSet>
      <dgm:spPr/>
    </dgm:pt>
    <dgm:pt modelId="{7252653A-4DA5-44F0-85CB-37AAAD596791}" type="pres">
      <dgm:prSet presAssocID="{1ED025A3-1EF3-4F92-8CFF-F47F15DE940F}" presName="spaceBetweenRectangles" presStyleCnt="0"/>
      <dgm:spPr/>
    </dgm:pt>
    <dgm:pt modelId="{63E2DA67-7595-41FD-A0C1-FFB435CDF646}" type="pres">
      <dgm:prSet presAssocID="{9AC3A9BD-2AED-4F98-AED9-0E50FB0D2E5B}" presName="parentLin" presStyleCnt="0"/>
      <dgm:spPr/>
    </dgm:pt>
    <dgm:pt modelId="{1F770A88-B91C-4A00-B1E7-D7BA3731EEF9}" type="pres">
      <dgm:prSet presAssocID="{9AC3A9BD-2AED-4F98-AED9-0E50FB0D2E5B}" presName="parentLeftMargin" presStyleLbl="node1" presStyleIdx="6" presStyleCnt="14"/>
      <dgm:spPr/>
      <dgm:t>
        <a:bodyPr/>
        <a:lstStyle/>
        <a:p>
          <a:endParaRPr lang="ru-RU"/>
        </a:p>
      </dgm:t>
    </dgm:pt>
    <dgm:pt modelId="{A64DC0D4-8E9D-4662-82D7-E0A9C6A41E02}" type="pres">
      <dgm:prSet presAssocID="{9AC3A9BD-2AED-4F98-AED9-0E50FB0D2E5B}" presName="parentText" presStyleLbl="node1" presStyleIdx="7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1BBDE93-6E17-4A8C-802F-F2F223DBA32F}" type="pres">
      <dgm:prSet presAssocID="{9AC3A9BD-2AED-4F98-AED9-0E50FB0D2E5B}" presName="negativeSpace" presStyleCnt="0"/>
      <dgm:spPr/>
    </dgm:pt>
    <dgm:pt modelId="{C91F4BD0-520C-46A9-BAD7-9CBB56B5944C}" type="pres">
      <dgm:prSet presAssocID="{9AC3A9BD-2AED-4F98-AED9-0E50FB0D2E5B}" presName="childText" presStyleLbl="conFgAcc1" presStyleIdx="7" presStyleCnt="14">
        <dgm:presLayoutVars>
          <dgm:bulletEnabled val="1"/>
        </dgm:presLayoutVars>
      </dgm:prSet>
      <dgm:spPr/>
    </dgm:pt>
    <dgm:pt modelId="{C227358B-8260-4933-B059-B22609689B5D}" type="pres">
      <dgm:prSet presAssocID="{FE5A48DC-056B-4793-B8C1-99BA33A48F81}" presName="spaceBetweenRectangles" presStyleCnt="0"/>
      <dgm:spPr/>
    </dgm:pt>
    <dgm:pt modelId="{A5895ACC-0FD3-46DC-B54A-697633E18631}" type="pres">
      <dgm:prSet presAssocID="{D56E8EE4-7C2C-4797-A64E-67808BB45903}" presName="parentLin" presStyleCnt="0"/>
      <dgm:spPr/>
    </dgm:pt>
    <dgm:pt modelId="{5BB78DE9-136A-4950-8605-8B3D834331E9}" type="pres">
      <dgm:prSet presAssocID="{D56E8EE4-7C2C-4797-A64E-67808BB45903}" presName="parentLeftMargin" presStyleLbl="node1" presStyleIdx="7" presStyleCnt="14"/>
      <dgm:spPr/>
      <dgm:t>
        <a:bodyPr/>
        <a:lstStyle/>
        <a:p>
          <a:endParaRPr lang="ru-RU"/>
        </a:p>
      </dgm:t>
    </dgm:pt>
    <dgm:pt modelId="{AFB3BDAB-914B-4641-9BF2-80169EEDFB2D}" type="pres">
      <dgm:prSet presAssocID="{D56E8EE4-7C2C-4797-A64E-67808BB45903}" presName="parentText" presStyleLbl="node1" presStyleIdx="8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105E3ED-8692-4A59-9279-E593BC6AA704}" type="pres">
      <dgm:prSet presAssocID="{D56E8EE4-7C2C-4797-A64E-67808BB45903}" presName="negativeSpace" presStyleCnt="0"/>
      <dgm:spPr/>
    </dgm:pt>
    <dgm:pt modelId="{4E8DCB14-F40B-4F55-A8CD-94DED6DB51E0}" type="pres">
      <dgm:prSet presAssocID="{D56E8EE4-7C2C-4797-A64E-67808BB45903}" presName="childText" presStyleLbl="conFgAcc1" presStyleIdx="8" presStyleCnt="14">
        <dgm:presLayoutVars>
          <dgm:bulletEnabled val="1"/>
        </dgm:presLayoutVars>
      </dgm:prSet>
      <dgm:spPr/>
    </dgm:pt>
    <dgm:pt modelId="{FF4385A7-9807-4259-8B56-7872B83514DF}" type="pres">
      <dgm:prSet presAssocID="{86A4E84D-B592-463C-83DB-FEE93D38337B}" presName="spaceBetweenRectangles" presStyleCnt="0"/>
      <dgm:spPr/>
    </dgm:pt>
    <dgm:pt modelId="{759DA62A-C476-4CFB-91EA-3BD97DCA0A7B}" type="pres">
      <dgm:prSet presAssocID="{3B0F0BD7-D20F-4D99-A131-8E72C5C582FB}" presName="parentLin" presStyleCnt="0"/>
      <dgm:spPr/>
    </dgm:pt>
    <dgm:pt modelId="{74B70F30-3662-49D4-9AAE-5A8FA4AD4351}" type="pres">
      <dgm:prSet presAssocID="{3B0F0BD7-D20F-4D99-A131-8E72C5C582FB}" presName="parentLeftMargin" presStyleLbl="node1" presStyleIdx="8" presStyleCnt="14"/>
      <dgm:spPr/>
      <dgm:t>
        <a:bodyPr/>
        <a:lstStyle/>
        <a:p>
          <a:endParaRPr lang="ru-RU"/>
        </a:p>
      </dgm:t>
    </dgm:pt>
    <dgm:pt modelId="{859C5A90-BABA-4497-AD98-0435E7290254}" type="pres">
      <dgm:prSet presAssocID="{3B0F0BD7-D20F-4D99-A131-8E72C5C582FB}" presName="parentText" presStyleLbl="node1" presStyleIdx="9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E10A3FA-9217-4BFD-AB9E-403C924B0DB7}" type="pres">
      <dgm:prSet presAssocID="{3B0F0BD7-D20F-4D99-A131-8E72C5C582FB}" presName="negativeSpace" presStyleCnt="0"/>
      <dgm:spPr/>
    </dgm:pt>
    <dgm:pt modelId="{BEAFD628-82A3-4F8F-A2CD-B70DDF2CBD91}" type="pres">
      <dgm:prSet presAssocID="{3B0F0BD7-D20F-4D99-A131-8E72C5C582FB}" presName="childText" presStyleLbl="conFgAcc1" presStyleIdx="9" presStyleCnt="14">
        <dgm:presLayoutVars>
          <dgm:bulletEnabled val="1"/>
        </dgm:presLayoutVars>
      </dgm:prSet>
      <dgm:spPr/>
    </dgm:pt>
    <dgm:pt modelId="{2AEC3D75-7658-488C-BF8A-6C8E96978ACE}" type="pres">
      <dgm:prSet presAssocID="{2A89F143-248E-4024-AAE6-539BC53C2012}" presName="spaceBetweenRectangles" presStyleCnt="0"/>
      <dgm:spPr/>
    </dgm:pt>
    <dgm:pt modelId="{8CEE33D7-CD1D-43A0-8915-0E6AD4808A0C}" type="pres">
      <dgm:prSet presAssocID="{CCDBC3D4-E9FF-4662-9598-0A8F9AF52F95}" presName="parentLin" presStyleCnt="0"/>
      <dgm:spPr/>
    </dgm:pt>
    <dgm:pt modelId="{01CF0BCE-63E2-46CA-B927-D0AD1198C650}" type="pres">
      <dgm:prSet presAssocID="{CCDBC3D4-E9FF-4662-9598-0A8F9AF52F95}" presName="parentLeftMargin" presStyleLbl="node1" presStyleIdx="9" presStyleCnt="14"/>
      <dgm:spPr/>
      <dgm:t>
        <a:bodyPr/>
        <a:lstStyle/>
        <a:p>
          <a:endParaRPr lang="ru-RU"/>
        </a:p>
      </dgm:t>
    </dgm:pt>
    <dgm:pt modelId="{EF7127F6-189C-4FA0-A7A4-AA18C698F471}" type="pres">
      <dgm:prSet presAssocID="{CCDBC3D4-E9FF-4662-9598-0A8F9AF52F95}" presName="parentText" presStyleLbl="node1" presStyleIdx="10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F8962DB-5F10-459F-B54B-C7E4C9AFF814}" type="pres">
      <dgm:prSet presAssocID="{CCDBC3D4-E9FF-4662-9598-0A8F9AF52F95}" presName="negativeSpace" presStyleCnt="0"/>
      <dgm:spPr/>
    </dgm:pt>
    <dgm:pt modelId="{453FE7A5-783C-4781-B7C2-EF3023347382}" type="pres">
      <dgm:prSet presAssocID="{CCDBC3D4-E9FF-4662-9598-0A8F9AF52F95}" presName="childText" presStyleLbl="conFgAcc1" presStyleIdx="10" presStyleCnt="14">
        <dgm:presLayoutVars>
          <dgm:bulletEnabled val="1"/>
        </dgm:presLayoutVars>
      </dgm:prSet>
      <dgm:spPr/>
    </dgm:pt>
    <dgm:pt modelId="{48557530-78E6-4E7E-8FE2-DA5356E6C530}" type="pres">
      <dgm:prSet presAssocID="{24768BF5-B798-404E-91D4-A5A0B61E7274}" presName="spaceBetweenRectangles" presStyleCnt="0"/>
      <dgm:spPr/>
    </dgm:pt>
    <dgm:pt modelId="{8F8D2FE7-8170-4389-9557-393A8EDF0E85}" type="pres">
      <dgm:prSet presAssocID="{0F81F94C-7B90-4A6D-940B-9BD74A1DF82B}" presName="parentLin" presStyleCnt="0"/>
      <dgm:spPr/>
    </dgm:pt>
    <dgm:pt modelId="{05FBF8C9-9E08-43F3-B246-3A29A56914DB}" type="pres">
      <dgm:prSet presAssocID="{0F81F94C-7B90-4A6D-940B-9BD74A1DF82B}" presName="parentLeftMargin" presStyleLbl="node1" presStyleIdx="10" presStyleCnt="14"/>
      <dgm:spPr/>
      <dgm:t>
        <a:bodyPr/>
        <a:lstStyle/>
        <a:p>
          <a:endParaRPr lang="ru-RU"/>
        </a:p>
      </dgm:t>
    </dgm:pt>
    <dgm:pt modelId="{5093FC45-2472-49A3-9974-1E9FDD71AADD}" type="pres">
      <dgm:prSet presAssocID="{0F81F94C-7B90-4A6D-940B-9BD74A1DF82B}" presName="parentText" presStyleLbl="node1" presStyleIdx="11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E44C6CB-9D6D-4985-867E-B8F5DB3478A7}" type="pres">
      <dgm:prSet presAssocID="{0F81F94C-7B90-4A6D-940B-9BD74A1DF82B}" presName="negativeSpace" presStyleCnt="0"/>
      <dgm:spPr/>
    </dgm:pt>
    <dgm:pt modelId="{A18AA6AB-7BB1-45C7-85B5-274E934086A3}" type="pres">
      <dgm:prSet presAssocID="{0F81F94C-7B90-4A6D-940B-9BD74A1DF82B}" presName="childText" presStyleLbl="conFgAcc1" presStyleIdx="11" presStyleCnt="14">
        <dgm:presLayoutVars>
          <dgm:bulletEnabled val="1"/>
        </dgm:presLayoutVars>
      </dgm:prSet>
      <dgm:spPr/>
    </dgm:pt>
    <dgm:pt modelId="{3C619C08-D0F1-4CC1-8E17-75B50924EB0B}" type="pres">
      <dgm:prSet presAssocID="{22F62853-0DB2-4D12-AE0A-952A76AA6A77}" presName="spaceBetweenRectangles" presStyleCnt="0"/>
      <dgm:spPr/>
    </dgm:pt>
    <dgm:pt modelId="{84CB807D-A75F-46FA-96AD-7BC037B238A4}" type="pres">
      <dgm:prSet presAssocID="{EBBACCF9-5C5E-4946-AF9E-00E2B1D667C6}" presName="parentLin" presStyleCnt="0"/>
      <dgm:spPr/>
    </dgm:pt>
    <dgm:pt modelId="{FF72B08C-2D9B-4BFD-8F9C-2BAFD766335B}" type="pres">
      <dgm:prSet presAssocID="{EBBACCF9-5C5E-4946-AF9E-00E2B1D667C6}" presName="parentLeftMargin" presStyleLbl="node1" presStyleIdx="11" presStyleCnt="14"/>
      <dgm:spPr/>
      <dgm:t>
        <a:bodyPr/>
        <a:lstStyle/>
        <a:p>
          <a:endParaRPr lang="ru-RU"/>
        </a:p>
      </dgm:t>
    </dgm:pt>
    <dgm:pt modelId="{DD54442F-B323-49A4-93F4-1D27BD8ED590}" type="pres">
      <dgm:prSet presAssocID="{EBBACCF9-5C5E-4946-AF9E-00E2B1D667C6}" presName="parentText" presStyleLbl="node1" presStyleIdx="12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FF84E75-AEBE-4A69-BE1A-00C7F2B7899E}" type="pres">
      <dgm:prSet presAssocID="{EBBACCF9-5C5E-4946-AF9E-00E2B1D667C6}" presName="negativeSpace" presStyleCnt="0"/>
      <dgm:spPr/>
    </dgm:pt>
    <dgm:pt modelId="{72889C7F-BEAF-4726-B69D-9AF69DF2152E}" type="pres">
      <dgm:prSet presAssocID="{EBBACCF9-5C5E-4946-AF9E-00E2B1D667C6}" presName="childText" presStyleLbl="conFgAcc1" presStyleIdx="12" presStyleCnt="14">
        <dgm:presLayoutVars>
          <dgm:bulletEnabled val="1"/>
        </dgm:presLayoutVars>
      </dgm:prSet>
      <dgm:spPr/>
    </dgm:pt>
    <dgm:pt modelId="{CEC9AAE9-F3DC-4BA7-8367-E40846112F18}" type="pres">
      <dgm:prSet presAssocID="{BAB5783C-C455-4BF5-BA3F-C99552FA7F2A}" presName="spaceBetweenRectangles" presStyleCnt="0"/>
      <dgm:spPr/>
    </dgm:pt>
    <dgm:pt modelId="{02CD8CD8-66ED-4D92-8AC2-E8C989D650B5}" type="pres">
      <dgm:prSet presAssocID="{738F353E-8171-4289-A099-06710F487D71}" presName="parentLin" presStyleCnt="0"/>
      <dgm:spPr/>
    </dgm:pt>
    <dgm:pt modelId="{5274A31A-06F5-4E66-AD88-DDE2B9635C9C}" type="pres">
      <dgm:prSet presAssocID="{738F353E-8171-4289-A099-06710F487D71}" presName="parentLeftMargin" presStyleLbl="node1" presStyleIdx="12" presStyleCnt="14"/>
      <dgm:spPr/>
      <dgm:t>
        <a:bodyPr/>
        <a:lstStyle/>
        <a:p>
          <a:endParaRPr lang="ru-RU"/>
        </a:p>
      </dgm:t>
    </dgm:pt>
    <dgm:pt modelId="{D3A4B6A1-62DF-47C9-A00A-FF1CA253A93C}" type="pres">
      <dgm:prSet presAssocID="{738F353E-8171-4289-A099-06710F487D71}" presName="parentText" presStyleLbl="node1" presStyleIdx="13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03E539C-6764-40D5-9C9A-B5230A7B6F88}" type="pres">
      <dgm:prSet presAssocID="{738F353E-8171-4289-A099-06710F487D71}" presName="negativeSpace" presStyleCnt="0"/>
      <dgm:spPr/>
    </dgm:pt>
    <dgm:pt modelId="{979C6C3C-A553-4C8F-BA7E-8F956A745E3B}" type="pres">
      <dgm:prSet presAssocID="{738F353E-8171-4289-A099-06710F487D71}" presName="childText" presStyleLbl="conFgAcc1" presStyleIdx="13" presStyleCnt="14">
        <dgm:presLayoutVars>
          <dgm:bulletEnabled val="1"/>
        </dgm:presLayoutVars>
      </dgm:prSet>
      <dgm:spPr/>
    </dgm:pt>
  </dgm:ptLst>
  <dgm:cxnLst>
    <dgm:cxn modelId="{BAB27657-3E67-49C9-A0F8-E6517E36CEE3}" type="presOf" srcId="{EBBACCF9-5C5E-4946-AF9E-00E2B1D667C6}" destId="{FF72B08C-2D9B-4BFD-8F9C-2BAFD766335B}" srcOrd="0" destOrd="0" presId="urn:microsoft.com/office/officeart/2005/8/layout/list1"/>
    <dgm:cxn modelId="{522E1A57-42DA-439C-A064-80D66AABD6ED}" srcId="{80963684-A24B-4D4C-AA2D-5349EF4B92E6}" destId="{3B0F0BD7-D20F-4D99-A131-8E72C5C582FB}" srcOrd="9" destOrd="0" parTransId="{22B17DDD-E1F1-40E4-A7D0-6062C86FDE90}" sibTransId="{2A89F143-248E-4024-AAE6-539BC53C2012}"/>
    <dgm:cxn modelId="{3239B5B2-1AC2-4248-B33F-5480B61AF184}" type="presOf" srcId="{EBBACCF9-5C5E-4946-AF9E-00E2B1D667C6}" destId="{DD54442F-B323-49A4-93F4-1D27BD8ED590}" srcOrd="1" destOrd="0" presId="urn:microsoft.com/office/officeart/2005/8/layout/list1"/>
    <dgm:cxn modelId="{5E250C74-2A7E-4C51-9A35-1B6A76551319}" type="presOf" srcId="{0F81F94C-7B90-4A6D-940B-9BD74A1DF82B}" destId="{05FBF8C9-9E08-43F3-B246-3A29A56914DB}" srcOrd="0" destOrd="0" presId="urn:microsoft.com/office/officeart/2005/8/layout/list1"/>
    <dgm:cxn modelId="{C207DAF0-A42E-4C6A-ACDF-E12F1431B383}" type="presOf" srcId="{ABE063E0-AE37-4929-AAAB-8A4033DA14FF}" destId="{B062FA73-68FE-4E0A-BFE1-8B39B87B9BEC}" srcOrd="1" destOrd="0" presId="urn:microsoft.com/office/officeart/2005/8/layout/list1"/>
    <dgm:cxn modelId="{F14F8177-E632-4EBD-B419-C91E048EEB57}" type="presOf" srcId="{3BDCEA5B-AF6C-4D92-B33B-525FB20DAA20}" destId="{2324E889-5ACF-4D0D-9DD8-C9168D022532}" srcOrd="0" destOrd="0" presId="urn:microsoft.com/office/officeart/2005/8/layout/list1"/>
    <dgm:cxn modelId="{2BEC5596-1CB2-4E62-A07F-8AEFDFBD2C57}" srcId="{80963684-A24B-4D4C-AA2D-5349EF4B92E6}" destId="{9AC3A9BD-2AED-4F98-AED9-0E50FB0D2E5B}" srcOrd="7" destOrd="0" parTransId="{D7EBE20A-8270-4CBC-AE3E-8DF898682856}" sibTransId="{FE5A48DC-056B-4793-B8C1-99BA33A48F81}"/>
    <dgm:cxn modelId="{7B45DB3B-8667-4D12-A96A-43D7F1AA661E}" type="presOf" srcId="{80963684-A24B-4D4C-AA2D-5349EF4B92E6}" destId="{4BA71910-B913-4DD7-B2AB-1CE59BCAA83B}" srcOrd="0" destOrd="0" presId="urn:microsoft.com/office/officeart/2005/8/layout/list1"/>
    <dgm:cxn modelId="{6706F925-436B-4877-B3FC-27924D2A190D}" type="presOf" srcId="{738F353E-8171-4289-A099-06710F487D71}" destId="{D3A4B6A1-62DF-47C9-A00A-FF1CA253A93C}" srcOrd="1" destOrd="0" presId="urn:microsoft.com/office/officeart/2005/8/layout/list1"/>
    <dgm:cxn modelId="{D0D68DAE-26F7-4BB4-968E-73870CFFB608}" type="presOf" srcId="{D2A655A2-0FD1-4883-9883-D4446B9CB9F8}" destId="{75E622F9-D700-4488-A673-18031C5D6CD1}" srcOrd="0" destOrd="0" presId="urn:microsoft.com/office/officeart/2005/8/layout/list1"/>
    <dgm:cxn modelId="{91E25061-B5BE-4D51-AB69-4643FF8EC541}" srcId="{80963684-A24B-4D4C-AA2D-5349EF4B92E6}" destId="{ABE063E0-AE37-4929-AAAB-8A4033DA14FF}" srcOrd="1" destOrd="0" parTransId="{389F126A-70C5-45C8-AE28-F2BAF19555C6}" sibTransId="{A593E239-1AEC-4C89-B21F-23CB94855A61}"/>
    <dgm:cxn modelId="{98C8CBB2-3D1E-48AA-BD5D-B479DAB6476D}" type="presOf" srcId="{D56E8EE4-7C2C-4797-A64E-67808BB45903}" destId="{AFB3BDAB-914B-4641-9BF2-80169EEDFB2D}" srcOrd="1" destOrd="0" presId="urn:microsoft.com/office/officeart/2005/8/layout/list1"/>
    <dgm:cxn modelId="{55A110F2-6B4E-4FB7-B8E8-3A753984273C}" type="presOf" srcId="{AA77117C-822A-4514-B8FE-F5BE2F6153DD}" destId="{81B4ECC5-F9F6-4AAA-A55D-AF167305FC32}" srcOrd="1" destOrd="0" presId="urn:microsoft.com/office/officeart/2005/8/layout/list1"/>
    <dgm:cxn modelId="{3C154A66-7F0D-4D6E-874B-9201C267A083}" type="presOf" srcId="{CCDBC3D4-E9FF-4662-9598-0A8F9AF52F95}" destId="{EF7127F6-189C-4FA0-A7A4-AA18C698F471}" srcOrd="1" destOrd="0" presId="urn:microsoft.com/office/officeart/2005/8/layout/list1"/>
    <dgm:cxn modelId="{0D5C20E3-CFB7-4CBD-BD33-59FB2EE8B288}" type="presOf" srcId="{9AC3A9BD-2AED-4F98-AED9-0E50FB0D2E5B}" destId="{A64DC0D4-8E9D-4662-82D7-E0A9C6A41E02}" srcOrd="1" destOrd="0" presId="urn:microsoft.com/office/officeart/2005/8/layout/list1"/>
    <dgm:cxn modelId="{39C43FDA-EC73-4D8E-8D25-EF1A9D747C0A}" type="presOf" srcId="{3B0F0BD7-D20F-4D99-A131-8E72C5C582FB}" destId="{74B70F30-3662-49D4-9AAE-5A8FA4AD4351}" srcOrd="0" destOrd="0" presId="urn:microsoft.com/office/officeart/2005/8/layout/list1"/>
    <dgm:cxn modelId="{C335F30A-4827-4F2A-B42F-67222A57969A}" type="presOf" srcId="{FFF1659C-E169-4398-8714-5F339F9E2396}" destId="{03564F7A-EE73-4175-B124-25760F154921}" srcOrd="0" destOrd="0" presId="urn:microsoft.com/office/officeart/2005/8/layout/list1"/>
    <dgm:cxn modelId="{4D01F681-170F-427C-AA1E-9EECB9DFAAFC}" type="presOf" srcId="{D2A655A2-0FD1-4883-9883-D4446B9CB9F8}" destId="{9728238F-CFB7-461B-86AE-1B11EAEE355F}" srcOrd="1" destOrd="0" presId="urn:microsoft.com/office/officeart/2005/8/layout/list1"/>
    <dgm:cxn modelId="{CFEBF85F-6959-43EC-A28D-28DA22B59CAB}" srcId="{80963684-A24B-4D4C-AA2D-5349EF4B92E6}" destId="{D2A655A2-0FD1-4883-9883-D4446B9CB9F8}" srcOrd="3" destOrd="0" parTransId="{A2A28B34-F864-4F39-801C-432C60489C1E}" sibTransId="{BFF5DB2A-6EDD-4CC4-A751-31CF9F3870EA}"/>
    <dgm:cxn modelId="{FCB53F76-EC91-4C65-8590-E7BC17007FAC}" type="presOf" srcId="{AA77117C-822A-4514-B8FE-F5BE2F6153DD}" destId="{E106E936-779B-4E64-A9A6-99B143D58127}" srcOrd="0" destOrd="0" presId="urn:microsoft.com/office/officeart/2005/8/layout/list1"/>
    <dgm:cxn modelId="{DD4BE879-460C-480F-B8D0-8B9BEE26A97D}" type="presOf" srcId="{8AB4F07A-5787-4C85-98AE-1D0EABA9E4C5}" destId="{98EBDC9F-08B1-447A-B403-B9F8F9944861}" srcOrd="1" destOrd="0" presId="urn:microsoft.com/office/officeart/2005/8/layout/list1"/>
    <dgm:cxn modelId="{65A3172A-F66E-48C7-91FA-5D4F9F272891}" srcId="{80963684-A24B-4D4C-AA2D-5349EF4B92E6}" destId="{EBBACCF9-5C5E-4946-AF9E-00E2B1D667C6}" srcOrd="12" destOrd="0" parTransId="{BAF305E9-FB52-43D8-A18C-40F003F0C58C}" sibTransId="{BAB5783C-C455-4BF5-BA3F-C99552FA7F2A}"/>
    <dgm:cxn modelId="{DF89A809-464D-40ED-AA0E-A77212B9F7BC}" type="presOf" srcId="{738F353E-8171-4289-A099-06710F487D71}" destId="{5274A31A-06F5-4E66-AD88-DDE2B9635C9C}" srcOrd="0" destOrd="0" presId="urn:microsoft.com/office/officeart/2005/8/layout/list1"/>
    <dgm:cxn modelId="{D8358FEF-CC9C-48E5-8BB8-CF0C5A33D38D}" srcId="{80963684-A24B-4D4C-AA2D-5349EF4B92E6}" destId="{4F0192DA-B87C-4C7F-A775-3C694F20ABDF}" srcOrd="6" destOrd="0" parTransId="{FAB8D66C-05BC-4E5D-B69B-23D347509BB5}" sibTransId="{1ED025A3-1EF3-4F92-8CFF-F47F15DE940F}"/>
    <dgm:cxn modelId="{4EFA9537-9060-4FD9-A3E3-B21F908A2869}" srcId="{80963684-A24B-4D4C-AA2D-5349EF4B92E6}" destId="{0F81F94C-7B90-4A6D-940B-9BD74A1DF82B}" srcOrd="11" destOrd="0" parTransId="{E14E10B0-B950-4D64-9FDE-7416787601BA}" sibTransId="{22F62853-0DB2-4D12-AE0A-952A76AA6A77}"/>
    <dgm:cxn modelId="{1070B201-16E5-4678-BE2A-D5BD92AD6D53}" type="presOf" srcId="{CCDBC3D4-E9FF-4662-9598-0A8F9AF52F95}" destId="{01CF0BCE-63E2-46CA-B927-D0AD1198C650}" srcOrd="0" destOrd="0" presId="urn:microsoft.com/office/officeart/2005/8/layout/list1"/>
    <dgm:cxn modelId="{4FB49AC2-ECB9-412E-B0C6-EC5516935FAE}" srcId="{80963684-A24B-4D4C-AA2D-5349EF4B92E6}" destId="{D56E8EE4-7C2C-4797-A64E-67808BB45903}" srcOrd="8" destOrd="0" parTransId="{DFCC31F6-918F-48D7-9443-05E4335B5786}" sibTransId="{86A4E84D-B592-463C-83DB-FEE93D38337B}"/>
    <dgm:cxn modelId="{74D4145F-12A0-4092-A3FC-FD98B85FD7B4}" type="presOf" srcId="{4F0192DA-B87C-4C7F-A775-3C694F20ABDF}" destId="{30452621-4789-4F0B-B455-51FD70E89706}" srcOrd="0" destOrd="0" presId="urn:microsoft.com/office/officeart/2005/8/layout/list1"/>
    <dgm:cxn modelId="{B8AE9A52-EF21-4CBC-B337-E096A266F57A}" type="presOf" srcId="{4F0192DA-B87C-4C7F-A775-3C694F20ABDF}" destId="{D28AA483-448A-4CAF-BB4E-38F2038CC949}" srcOrd="1" destOrd="0" presId="urn:microsoft.com/office/officeart/2005/8/layout/list1"/>
    <dgm:cxn modelId="{944BE0AB-A1BE-4877-8CC4-A62E5A42D90C}" srcId="{80963684-A24B-4D4C-AA2D-5349EF4B92E6}" destId="{3BDCEA5B-AF6C-4D92-B33B-525FB20DAA20}" srcOrd="0" destOrd="0" parTransId="{D81F2273-3FF7-465D-B3EC-CF549133AAF0}" sibTransId="{A5BD8E54-F5DE-4E9C-934B-A866114D3F9C}"/>
    <dgm:cxn modelId="{F42EE0B6-D8D6-428A-A504-6B81214D33D6}" srcId="{80963684-A24B-4D4C-AA2D-5349EF4B92E6}" destId="{FFF1659C-E169-4398-8714-5F339F9E2396}" srcOrd="5" destOrd="0" parTransId="{B495B107-6E33-4FFE-860F-795085EE0DBF}" sibTransId="{60650B71-A1FA-45DB-85F8-8515D0F51EBE}"/>
    <dgm:cxn modelId="{F9549466-048B-4AED-B1CA-D98852D8FA20}" srcId="{80963684-A24B-4D4C-AA2D-5349EF4B92E6}" destId="{738F353E-8171-4289-A099-06710F487D71}" srcOrd="13" destOrd="0" parTransId="{8102C138-3977-4658-8F03-14411E782FB9}" sibTransId="{36C17897-DE13-4FE8-A6AB-D7DF8A2337F7}"/>
    <dgm:cxn modelId="{AF47A59B-4F19-4C33-A2DD-DD30E37E3512}" type="presOf" srcId="{0F81F94C-7B90-4A6D-940B-9BD74A1DF82B}" destId="{5093FC45-2472-49A3-9974-1E9FDD71AADD}" srcOrd="1" destOrd="0" presId="urn:microsoft.com/office/officeart/2005/8/layout/list1"/>
    <dgm:cxn modelId="{84272AEC-6F3B-4D75-97DC-C71D324ED2C0}" type="presOf" srcId="{3BDCEA5B-AF6C-4D92-B33B-525FB20DAA20}" destId="{497042DB-2807-4555-A45C-BF5008CCD051}" srcOrd="1" destOrd="0" presId="urn:microsoft.com/office/officeart/2005/8/layout/list1"/>
    <dgm:cxn modelId="{E635ED20-AF43-47AB-93CC-E05C86D9A785}" type="presOf" srcId="{8AB4F07A-5787-4C85-98AE-1D0EABA9E4C5}" destId="{70C659DA-3E50-4C46-B855-A5EA98DF6F79}" srcOrd="0" destOrd="0" presId="urn:microsoft.com/office/officeart/2005/8/layout/list1"/>
    <dgm:cxn modelId="{6CEE2E93-F2BE-403D-B04B-969FCD86A767}" type="presOf" srcId="{3B0F0BD7-D20F-4D99-A131-8E72C5C582FB}" destId="{859C5A90-BABA-4497-AD98-0435E7290254}" srcOrd="1" destOrd="0" presId="urn:microsoft.com/office/officeart/2005/8/layout/list1"/>
    <dgm:cxn modelId="{8C3F1E20-B4A4-493B-906C-32CD68CD5F45}" srcId="{80963684-A24B-4D4C-AA2D-5349EF4B92E6}" destId="{AA77117C-822A-4514-B8FE-F5BE2F6153DD}" srcOrd="2" destOrd="0" parTransId="{EEBE1636-4311-458C-9160-72F628E59077}" sibTransId="{B9CBAC99-E1BA-419D-BA6C-CFDA5FC3B706}"/>
    <dgm:cxn modelId="{68BDFD68-2DC3-4267-BAA8-4FC70C5D879A}" type="presOf" srcId="{ABE063E0-AE37-4929-AAAB-8A4033DA14FF}" destId="{B06CF94C-AE19-4BE3-A2FD-D2B95056829B}" srcOrd="0" destOrd="0" presId="urn:microsoft.com/office/officeart/2005/8/layout/list1"/>
    <dgm:cxn modelId="{25ABA70F-9C56-4A55-8643-4B7C22EF9C9F}" type="presOf" srcId="{9AC3A9BD-2AED-4F98-AED9-0E50FB0D2E5B}" destId="{1F770A88-B91C-4A00-B1E7-D7BA3731EEF9}" srcOrd="0" destOrd="0" presId="urn:microsoft.com/office/officeart/2005/8/layout/list1"/>
    <dgm:cxn modelId="{5B75E123-FC70-43DA-9F91-6422B1226BE8}" srcId="{80963684-A24B-4D4C-AA2D-5349EF4B92E6}" destId="{8AB4F07A-5787-4C85-98AE-1D0EABA9E4C5}" srcOrd="4" destOrd="0" parTransId="{CF04D829-D6A6-4B09-A05B-377BA9ED1341}" sibTransId="{8B5BF23C-52F2-4658-87A2-3E78FBB698DA}"/>
    <dgm:cxn modelId="{794FEA28-4E2C-44E5-B2F6-71483350093A}" type="presOf" srcId="{FFF1659C-E169-4398-8714-5F339F9E2396}" destId="{BB1F2BC0-F313-402B-A98E-1A9F03DF108B}" srcOrd="1" destOrd="0" presId="urn:microsoft.com/office/officeart/2005/8/layout/list1"/>
    <dgm:cxn modelId="{B70C44DB-8674-4AEC-B560-32DBD7882C0D}" srcId="{80963684-A24B-4D4C-AA2D-5349EF4B92E6}" destId="{CCDBC3D4-E9FF-4662-9598-0A8F9AF52F95}" srcOrd="10" destOrd="0" parTransId="{FC7796A4-6F3A-49C2-9196-59630983311B}" sibTransId="{24768BF5-B798-404E-91D4-A5A0B61E7274}"/>
    <dgm:cxn modelId="{F79BAFDF-86CD-4361-9712-363488C97926}" type="presOf" srcId="{D56E8EE4-7C2C-4797-A64E-67808BB45903}" destId="{5BB78DE9-136A-4950-8605-8B3D834331E9}" srcOrd="0" destOrd="0" presId="urn:microsoft.com/office/officeart/2005/8/layout/list1"/>
    <dgm:cxn modelId="{D9A7005B-299E-4CC1-99FF-9EC9F8E69AF8}" type="presParOf" srcId="{4BA71910-B913-4DD7-B2AB-1CE59BCAA83B}" destId="{05E9C710-388F-4A70-A8F8-84345B2B543B}" srcOrd="0" destOrd="0" presId="urn:microsoft.com/office/officeart/2005/8/layout/list1"/>
    <dgm:cxn modelId="{A667AB8F-F7DD-41C3-B63D-4B32D762433D}" type="presParOf" srcId="{05E9C710-388F-4A70-A8F8-84345B2B543B}" destId="{2324E889-5ACF-4D0D-9DD8-C9168D022532}" srcOrd="0" destOrd="0" presId="urn:microsoft.com/office/officeart/2005/8/layout/list1"/>
    <dgm:cxn modelId="{E86CF485-B5B7-4D1F-9EA3-FFAB30D07A7C}" type="presParOf" srcId="{05E9C710-388F-4A70-A8F8-84345B2B543B}" destId="{497042DB-2807-4555-A45C-BF5008CCD051}" srcOrd="1" destOrd="0" presId="urn:microsoft.com/office/officeart/2005/8/layout/list1"/>
    <dgm:cxn modelId="{CFCD20C7-8B47-4253-B10A-789D03FB6E0E}" type="presParOf" srcId="{4BA71910-B913-4DD7-B2AB-1CE59BCAA83B}" destId="{C4E4C826-5A36-4FE2-995A-4EA463851598}" srcOrd="1" destOrd="0" presId="urn:microsoft.com/office/officeart/2005/8/layout/list1"/>
    <dgm:cxn modelId="{EBAF8535-D47A-4BD8-9F3C-D3F95FBE1D91}" type="presParOf" srcId="{4BA71910-B913-4DD7-B2AB-1CE59BCAA83B}" destId="{4B0C6B50-5FBC-495B-9C8C-3A2406B2CAAE}" srcOrd="2" destOrd="0" presId="urn:microsoft.com/office/officeart/2005/8/layout/list1"/>
    <dgm:cxn modelId="{E33D6223-B5CF-47C5-8634-506283DA2D6D}" type="presParOf" srcId="{4BA71910-B913-4DD7-B2AB-1CE59BCAA83B}" destId="{56937234-600D-44D0-949A-435DBD7D73E7}" srcOrd="3" destOrd="0" presId="urn:microsoft.com/office/officeart/2005/8/layout/list1"/>
    <dgm:cxn modelId="{B649BA91-8B42-4DE7-995B-85B10169498A}" type="presParOf" srcId="{4BA71910-B913-4DD7-B2AB-1CE59BCAA83B}" destId="{3FAA7501-5841-41EB-AD6F-368C17FC4805}" srcOrd="4" destOrd="0" presId="urn:microsoft.com/office/officeart/2005/8/layout/list1"/>
    <dgm:cxn modelId="{08D7E55A-0BA4-42AB-9F37-9B61BFA84331}" type="presParOf" srcId="{3FAA7501-5841-41EB-AD6F-368C17FC4805}" destId="{B06CF94C-AE19-4BE3-A2FD-D2B95056829B}" srcOrd="0" destOrd="0" presId="urn:microsoft.com/office/officeart/2005/8/layout/list1"/>
    <dgm:cxn modelId="{9F9FB29B-66EB-4BE5-BEB4-9179737FED2B}" type="presParOf" srcId="{3FAA7501-5841-41EB-AD6F-368C17FC4805}" destId="{B062FA73-68FE-4E0A-BFE1-8B39B87B9BEC}" srcOrd="1" destOrd="0" presId="urn:microsoft.com/office/officeart/2005/8/layout/list1"/>
    <dgm:cxn modelId="{53C58147-6E7E-4316-8F24-3E7DCCAA5AE5}" type="presParOf" srcId="{4BA71910-B913-4DD7-B2AB-1CE59BCAA83B}" destId="{479D3BF6-7499-4867-856B-C0BCA8A3BCA1}" srcOrd="5" destOrd="0" presId="urn:microsoft.com/office/officeart/2005/8/layout/list1"/>
    <dgm:cxn modelId="{BE2EC7A0-4540-4A7A-95BA-144F33C2B807}" type="presParOf" srcId="{4BA71910-B913-4DD7-B2AB-1CE59BCAA83B}" destId="{4DBB46A5-0B3A-45DD-84A8-C5F941FAC005}" srcOrd="6" destOrd="0" presId="urn:microsoft.com/office/officeart/2005/8/layout/list1"/>
    <dgm:cxn modelId="{740BE3D6-EF07-445B-86BC-6DA09A71C299}" type="presParOf" srcId="{4BA71910-B913-4DD7-B2AB-1CE59BCAA83B}" destId="{A86646DF-9830-4975-93A5-B1DC9CF22188}" srcOrd="7" destOrd="0" presId="urn:microsoft.com/office/officeart/2005/8/layout/list1"/>
    <dgm:cxn modelId="{50EF5C18-8183-46A6-85D4-6B49347E6E77}" type="presParOf" srcId="{4BA71910-B913-4DD7-B2AB-1CE59BCAA83B}" destId="{DAE23B4F-ADFE-49FC-A536-D611DAD89971}" srcOrd="8" destOrd="0" presId="urn:microsoft.com/office/officeart/2005/8/layout/list1"/>
    <dgm:cxn modelId="{B0769A83-BD88-4D84-91B7-C79C54FB859F}" type="presParOf" srcId="{DAE23B4F-ADFE-49FC-A536-D611DAD89971}" destId="{E106E936-779B-4E64-A9A6-99B143D58127}" srcOrd="0" destOrd="0" presId="urn:microsoft.com/office/officeart/2005/8/layout/list1"/>
    <dgm:cxn modelId="{4AC16315-AA3F-4A0E-ADF5-2D16FD03E632}" type="presParOf" srcId="{DAE23B4F-ADFE-49FC-A536-D611DAD89971}" destId="{81B4ECC5-F9F6-4AAA-A55D-AF167305FC32}" srcOrd="1" destOrd="0" presId="urn:microsoft.com/office/officeart/2005/8/layout/list1"/>
    <dgm:cxn modelId="{1891B9EA-437F-43E2-9A2E-955F07DD7EC1}" type="presParOf" srcId="{4BA71910-B913-4DD7-B2AB-1CE59BCAA83B}" destId="{E84FE982-2E0F-47F8-A9AC-2CF5C061A3BC}" srcOrd="9" destOrd="0" presId="urn:microsoft.com/office/officeart/2005/8/layout/list1"/>
    <dgm:cxn modelId="{D43297C0-0D52-4EB2-9A2E-73D650872BE5}" type="presParOf" srcId="{4BA71910-B913-4DD7-B2AB-1CE59BCAA83B}" destId="{434335ED-3499-462C-A645-75EEAB780033}" srcOrd="10" destOrd="0" presId="urn:microsoft.com/office/officeart/2005/8/layout/list1"/>
    <dgm:cxn modelId="{36D730A6-777F-4623-B2D9-1DB624FC3A3B}" type="presParOf" srcId="{4BA71910-B913-4DD7-B2AB-1CE59BCAA83B}" destId="{F3524873-F483-4E32-AC9B-4E54A9A64C3B}" srcOrd="11" destOrd="0" presId="urn:microsoft.com/office/officeart/2005/8/layout/list1"/>
    <dgm:cxn modelId="{E29FC619-AF53-40EF-9999-0CAEDDB8760F}" type="presParOf" srcId="{4BA71910-B913-4DD7-B2AB-1CE59BCAA83B}" destId="{FBA1FC11-98C1-4712-B5AB-140863AAC152}" srcOrd="12" destOrd="0" presId="urn:microsoft.com/office/officeart/2005/8/layout/list1"/>
    <dgm:cxn modelId="{655B207A-FE64-455B-81D6-41C04BA907E1}" type="presParOf" srcId="{FBA1FC11-98C1-4712-B5AB-140863AAC152}" destId="{75E622F9-D700-4488-A673-18031C5D6CD1}" srcOrd="0" destOrd="0" presId="urn:microsoft.com/office/officeart/2005/8/layout/list1"/>
    <dgm:cxn modelId="{037CBE12-2852-4B35-A255-1E930380C6F5}" type="presParOf" srcId="{FBA1FC11-98C1-4712-B5AB-140863AAC152}" destId="{9728238F-CFB7-461B-86AE-1B11EAEE355F}" srcOrd="1" destOrd="0" presId="urn:microsoft.com/office/officeart/2005/8/layout/list1"/>
    <dgm:cxn modelId="{8CC38122-BB21-4A42-87CC-11D3FF78498C}" type="presParOf" srcId="{4BA71910-B913-4DD7-B2AB-1CE59BCAA83B}" destId="{1B8829B4-9458-42E2-84D0-2D274CC659C6}" srcOrd="13" destOrd="0" presId="urn:microsoft.com/office/officeart/2005/8/layout/list1"/>
    <dgm:cxn modelId="{A253F33F-5FB2-47D4-A31C-A32701670F37}" type="presParOf" srcId="{4BA71910-B913-4DD7-B2AB-1CE59BCAA83B}" destId="{5EF851DD-2479-4A7F-ACF3-CF2490F119C6}" srcOrd="14" destOrd="0" presId="urn:microsoft.com/office/officeart/2005/8/layout/list1"/>
    <dgm:cxn modelId="{94549E85-BCD0-49F1-A1A0-9224572B0862}" type="presParOf" srcId="{4BA71910-B913-4DD7-B2AB-1CE59BCAA83B}" destId="{646F47DB-7E15-4513-9D40-DF136C11EFF1}" srcOrd="15" destOrd="0" presId="urn:microsoft.com/office/officeart/2005/8/layout/list1"/>
    <dgm:cxn modelId="{3EB30B3F-4265-4F3B-91AE-0AF74F9138C9}" type="presParOf" srcId="{4BA71910-B913-4DD7-B2AB-1CE59BCAA83B}" destId="{011FB70A-83C2-4E8A-9D3C-31BD3F536A40}" srcOrd="16" destOrd="0" presId="urn:microsoft.com/office/officeart/2005/8/layout/list1"/>
    <dgm:cxn modelId="{086A24F4-F8EA-43DD-9E67-CBC88611F6CF}" type="presParOf" srcId="{011FB70A-83C2-4E8A-9D3C-31BD3F536A40}" destId="{70C659DA-3E50-4C46-B855-A5EA98DF6F79}" srcOrd="0" destOrd="0" presId="urn:microsoft.com/office/officeart/2005/8/layout/list1"/>
    <dgm:cxn modelId="{960E3835-6E5B-4712-8601-A18969F3DC91}" type="presParOf" srcId="{011FB70A-83C2-4E8A-9D3C-31BD3F536A40}" destId="{98EBDC9F-08B1-447A-B403-B9F8F9944861}" srcOrd="1" destOrd="0" presId="urn:microsoft.com/office/officeart/2005/8/layout/list1"/>
    <dgm:cxn modelId="{C1640A99-5B50-4A8D-BD0E-1967239EF284}" type="presParOf" srcId="{4BA71910-B913-4DD7-B2AB-1CE59BCAA83B}" destId="{BC08C2DB-1EA3-4FD6-9AEC-4E7D79618254}" srcOrd="17" destOrd="0" presId="urn:microsoft.com/office/officeart/2005/8/layout/list1"/>
    <dgm:cxn modelId="{4DA10172-CDF7-43C5-A22F-20A7554D1B8E}" type="presParOf" srcId="{4BA71910-B913-4DD7-B2AB-1CE59BCAA83B}" destId="{19F93406-089B-4D69-AE65-5ECEBA8609DB}" srcOrd="18" destOrd="0" presId="urn:microsoft.com/office/officeart/2005/8/layout/list1"/>
    <dgm:cxn modelId="{1566D909-CB8C-4F5E-81AC-29A1E5FF3622}" type="presParOf" srcId="{4BA71910-B913-4DD7-B2AB-1CE59BCAA83B}" destId="{ECE0A14F-5EF4-4493-9893-A72EDC23EC4A}" srcOrd="19" destOrd="0" presId="urn:microsoft.com/office/officeart/2005/8/layout/list1"/>
    <dgm:cxn modelId="{5CC629AF-0D1F-4392-8217-E38DEBB29404}" type="presParOf" srcId="{4BA71910-B913-4DD7-B2AB-1CE59BCAA83B}" destId="{09011B7F-C191-48D1-85C4-18225B8235C0}" srcOrd="20" destOrd="0" presId="urn:microsoft.com/office/officeart/2005/8/layout/list1"/>
    <dgm:cxn modelId="{832B5E20-AFFE-46C9-9179-5C22FA1E482C}" type="presParOf" srcId="{09011B7F-C191-48D1-85C4-18225B8235C0}" destId="{03564F7A-EE73-4175-B124-25760F154921}" srcOrd="0" destOrd="0" presId="urn:microsoft.com/office/officeart/2005/8/layout/list1"/>
    <dgm:cxn modelId="{54EB8396-DEC4-4654-882B-7F961242697C}" type="presParOf" srcId="{09011B7F-C191-48D1-85C4-18225B8235C0}" destId="{BB1F2BC0-F313-402B-A98E-1A9F03DF108B}" srcOrd="1" destOrd="0" presId="urn:microsoft.com/office/officeart/2005/8/layout/list1"/>
    <dgm:cxn modelId="{EEDDBB25-4D7D-42EF-BB2B-E5089BA8902C}" type="presParOf" srcId="{4BA71910-B913-4DD7-B2AB-1CE59BCAA83B}" destId="{283EF084-0F6F-4CBE-9E3A-846568370F2A}" srcOrd="21" destOrd="0" presId="urn:microsoft.com/office/officeart/2005/8/layout/list1"/>
    <dgm:cxn modelId="{9510CF57-AD74-47AF-92A8-3443C44D7BE8}" type="presParOf" srcId="{4BA71910-B913-4DD7-B2AB-1CE59BCAA83B}" destId="{55851DFB-6DF5-4166-AE9E-25E6E175CC6F}" srcOrd="22" destOrd="0" presId="urn:microsoft.com/office/officeart/2005/8/layout/list1"/>
    <dgm:cxn modelId="{6BB403E5-FD2D-43F2-89FF-7772EC52053E}" type="presParOf" srcId="{4BA71910-B913-4DD7-B2AB-1CE59BCAA83B}" destId="{56BF07DE-0CB2-4831-8AC9-AF07A1061E31}" srcOrd="23" destOrd="0" presId="urn:microsoft.com/office/officeart/2005/8/layout/list1"/>
    <dgm:cxn modelId="{898A96D8-4DB6-4858-9B88-BDF853E2E9D7}" type="presParOf" srcId="{4BA71910-B913-4DD7-B2AB-1CE59BCAA83B}" destId="{B812C674-5F45-488A-895E-10EB0D70C03A}" srcOrd="24" destOrd="0" presId="urn:microsoft.com/office/officeart/2005/8/layout/list1"/>
    <dgm:cxn modelId="{05F54556-31C1-41FB-B907-BFDF3197E582}" type="presParOf" srcId="{B812C674-5F45-488A-895E-10EB0D70C03A}" destId="{30452621-4789-4F0B-B455-51FD70E89706}" srcOrd="0" destOrd="0" presId="urn:microsoft.com/office/officeart/2005/8/layout/list1"/>
    <dgm:cxn modelId="{9F07B0A0-8E24-4285-944B-462B20A03B8A}" type="presParOf" srcId="{B812C674-5F45-488A-895E-10EB0D70C03A}" destId="{D28AA483-448A-4CAF-BB4E-38F2038CC949}" srcOrd="1" destOrd="0" presId="urn:microsoft.com/office/officeart/2005/8/layout/list1"/>
    <dgm:cxn modelId="{BA8B7056-1632-4EF9-BD0B-73CBCF31405B}" type="presParOf" srcId="{4BA71910-B913-4DD7-B2AB-1CE59BCAA83B}" destId="{56E89DB7-A146-4595-80B3-6C3F4AA09154}" srcOrd="25" destOrd="0" presId="urn:microsoft.com/office/officeart/2005/8/layout/list1"/>
    <dgm:cxn modelId="{F479FC61-BA46-41B1-BDC4-232B32B41938}" type="presParOf" srcId="{4BA71910-B913-4DD7-B2AB-1CE59BCAA83B}" destId="{9CAA6810-4CC4-405A-8A2F-F0A2ECBB943D}" srcOrd="26" destOrd="0" presId="urn:microsoft.com/office/officeart/2005/8/layout/list1"/>
    <dgm:cxn modelId="{611F07FA-8AED-4953-8025-E8394169FDE6}" type="presParOf" srcId="{4BA71910-B913-4DD7-B2AB-1CE59BCAA83B}" destId="{7252653A-4DA5-44F0-85CB-37AAAD596791}" srcOrd="27" destOrd="0" presId="urn:microsoft.com/office/officeart/2005/8/layout/list1"/>
    <dgm:cxn modelId="{314C91B5-E7B5-4F03-9C0D-4F254FC5FE3E}" type="presParOf" srcId="{4BA71910-B913-4DD7-B2AB-1CE59BCAA83B}" destId="{63E2DA67-7595-41FD-A0C1-FFB435CDF646}" srcOrd="28" destOrd="0" presId="urn:microsoft.com/office/officeart/2005/8/layout/list1"/>
    <dgm:cxn modelId="{EB370E36-ABB2-4472-A10F-81C84BF5B24E}" type="presParOf" srcId="{63E2DA67-7595-41FD-A0C1-FFB435CDF646}" destId="{1F770A88-B91C-4A00-B1E7-D7BA3731EEF9}" srcOrd="0" destOrd="0" presId="urn:microsoft.com/office/officeart/2005/8/layout/list1"/>
    <dgm:cxn modelId="{7DBE05AD-E0A8-452D-8231-8CC4CCE80D2D}" type="presParOf" srcId="{63E2DA67-7595-41FD-A0C1-FFB435CDF646}" destId="{A64DC0D4-8E9D-4662-82D7-E0A9C6A41E02}" srcOrd="1" destOrd="0" presId="urn:microsoft.com/office/officeart/2005/8/layout/list1"/>
    <dgm:cxn modelId="{50722850-642E-4E21-9BE5-BB45CA4575F6}" type="presParOf" srcId="{4BA71910-B913-4DD7-B2AB-1CE59BCAA83B}" destId="{91BBDE93-6E17-4A8C-802F-F2F223DBA32F}" srcOrd="29" destOrd="0" presId="urn:microsoft.com/office/officeart/2005/8/layout/list1"/>
    <dgm:cxn modelId="{773F13BA-90CF-47F2-B456-C25724EB1785}" type="presParOf" srcId="{4BA71910-B913-4DD7-B2AB-1CE59BCAA83B}" destId="{C91F4BD0-520C-46A9-BAD7-9CBB56B5944C}" srcOrd="30" destOrd="0" presId="urn:microsoft.com/office/officeart/2005/8/layout/list1"/>
    <dgm:cxn modelId="{D5E722F1-E76E-4868-9B61-940B02F4629E}" type="presParOf" srcId="{4BA71910-B913-4DD7-B2AB-1CE59BCAA83B}" destId="{C227358B-8260-4933-B059-B22609689B5D}" srcOrd="31" destOrd="0" presId="urn:microsoft.com/office/officeart/2005/8/layout/list1"/>
    <dgm:cxn modelId="{E70CCE5C-D034-4360-82ED-FE7CBFD1C25A}" type="presParOf" srcId="{4BA71910-B913-4DD7-B2AB-1CE59BCAA83B}" destId="{A5895ACC-0FD3-46DC-B54A-697633E18631}" srcOrd="32" destOrd="0" presId="urn:microsoft.com/office/officeart/2005/8/layout/list1"/>
    <dgm:cxn modelId="{36227354-8DD3-42C6-A669-03E021FF0991}" type="presParOf" srcId="{A5895ACC-0FD3-46DC-B54A-697633E18631}" destId="{5BB78DE9-136A-4950-8605-8B3D834331E9}" srcOrd="0" destOrd="0" presId="urn:microsoft.com/office/officeart/2005/8/layout/list1"/>
    <dgm:cxn modelId="{0470C062-8703-466B-BE74-56F65CB22B67}" type="presParOf" srcId="{A5895ACC-0FD3-46DC-B54A-697633E18631}" destId="{AFB3BDAB-914B-4641-9BF2-80169EEDFB2D}" srcOrd="1" destOrd="0" presId="urn:microsoft.com/office/officeart/2005/8/layout/list1"/>
    <dgm:cxn modelId="{B0C0AA56-7EC2-4DC1-B9B5-2B153E41C9F9}" type="presParOf" srcId="{4BA71910-B913-4DD7-B2AB-1CE59BCAA83B}" destId="{5105E3ED-8692-4A59-9279-E593BC6AA704}" srcOrd="33" destOrd="0" presId="urn:microsoft.com/office/officeart/2005/8/layout/list1"/>
    <dgm:cxn modelId="{FADF25A9-BD13-4F95-89F3-73E2561E9F0E}" type="presParOf" srcId="{4BA71910-B913-4DD7-B2AB-1CE59BCAA83B}" destId="{4E8DCB14-F40B-4F55-A8CD-94DED6DB51E0}" srcOrd="34" destOrd="0" presId="urn:microsoft.com/office/officeart/2005/8/layout/list1"/>
    <dgm:cxn modelId="{7D99D0C0-F14F-4533-9A9E-ABDD06F48C41}" type="presParOf" srcId="{4BA71910-B913-4DD7-B2AB-1CE59BCAA83B}" destId="{FF4385A7-9807-4259-8B56-7872B83514DF}" srcOrd="35" destOrd="0" presId="urn:microsoft.com/office/officeart/2005/8/layout/list1"/>
    <dgm:cxn modelId="{EFD83340-5026-449E-BA98-63E264FE1253}" type="presParOf" srcId="{4BA71910-B913-4DD7-B2AB-1CE59BCAA83B}" destId="{759DA62A-C476-4CFB-91EA-3BD97DCA0A7B}" srcOrd="36" destOrd="0" presId="urn:microsoft.com/office/officeart/2005/8/layout/list1"/>
    <dgm:cxn modelId="{82B3FAE9-296B-4848-A23A-560619226C9B}" type="presParOf" srcId="{759DA62A-C476-4CFB-91EA-3BD97DCA0A7B}" destId="{74B70F30-3662-49D4-9AAE-5A8FA4AD4351}" srcOrd="0" destOrd="0" presId="urn:microsoft.com/office/officeart/2005/8/layout/list1"/>
    <dgm:cxn modelId="{890A39D9-F20E-4711-B953-7D7B66A42007}" type="presParOf" srcId="{759DA62A-C476-4CFB-91EA-3BD97DCA0A7B}" destId="{859C5A90-BABA-4497-AD98-0435E7290254}" srcOrd="1" destOrd="0" presId="urn:microsoft.com/office/officeart/2005/8/layout/list1"/>
    <dgm:cxn modelId="{37F4F166-F16C-49CC-8B73-6739DAD3E49D}" type="presParOf" srcId="{4BA71910-B913-4DD7-B2AB-1CE59BCAA83B}" destId="{6E10A3FA-9217-4BFD-AB9E-403C924B0DB7}" srcOrd="37" destOrd="0" presId="urn:microsoft.com/office/officeart/2005/8/layout/list1"/>
    <dgm:cxn modelId="{2EF38301-B7CB-412B-93CA-092C97CD54AE}" type="presParOf" srcId="{4BA71910-B913-4DD7-B2AB-1CE59BCAA83B}" destId="{BEAFD628-82A3-4F8F-A2CD-B70DDF2CBD91}" srcOrd="38" destOrd="0" presId="urn:microsoft.com/office/officeart/2005/8/layout/list1"/>
    <dgm:cxn modelId="{8C67E54F-12CD-4DAF-828F-3CD79CA2157D}" type="presParOf" srcId="{4BA71910-B913-4DD7-B2AB-1CE59BCAA83B}" destId="{2AEC3D75-7658-488C-BF8A-6C8E96978ACE}" srcOrd="39" destOrd="0" presId="urn:microsoft.com/office/officeart/2005/8/layout/list1"/>
    <dgm:cxn modelId="{EE735D04-91CB-46B7-8D3D-5EF497A55A7E}" type="presParOf" srcId="{4BA71910-B913-4DD7-B2AB-1CE59BCAA83B}" destId="{8CEE33D7-CD1D-43A0-8915-0E6AD4808A0C}" srcOrd="40" destOrd="0" presId="urn:microsoft.com/office/officeart/2005/8/layout/list1"/>
    <dgm:cxn modelId="{DB7B0714-70E4-47C7-9EDB-6937C7E0E886}" type="presParOf" srcId="{8CEE33D7-CD1D-43A0-8915-0E6AD4808A0C}" destId="{01CF0BCE-63E2-46CA-B927-D0AD1198C650}" srcOrd="0" destOrd="0" presId="urn:microsoft.com/office/officeart/2005/8/layout/list1"/>
    <dgm:cxn modelId="{EEB5AE28-DA03-4273-9E25-89CDAEB5D2C2}" type="presParOf" srcId="{8CEE33D7-CD1D-43A0-8915-0E6AD4808A0C}" destId="{EF7127F6-189C-4FA0-A7A4-AA18C698F471}" srcOrd="1" destOrd="0" presId="urn:microsoft.com/office/officeart/2005/8/layout/list1"/>
    <dgm:cxn modelId="{99680ACA-3076-4DB2-BDC2-4B877B55A193}" type="presParOf" srcId="{4BA71910-B913-4DD7-B2AB-1CE59BCAA83B}" destId="{9F8962DB-5F10-459F-B54B-C7E4C9AFF814}" srcOrd="41" destOrd="0" presId="urn:microsoft.com/office/officeart/2005/8/layout/list1"/>
    <dgm:cxn modelId="{3DDD03B7-3697-41B4-AF21-F7E23C113425}" type="presParOf" srcId="{4BA71910-B913-4DD7-B2AB-1CE59BCAA83B}" destId="{453FE7A5-783C-4781-B7C2-EF3023347382}" srcOrd="42" destOrd="0" presId="urn:microsoft.com/office/officeart/2005/8/layout/list1"/>
    <dgm:cxn modelId="{8163906F-F557-4140-A03F-7062D6D4954C}" type="presParOf" srcId="{4BA71910-B913-4DD7-B2AB-1CE59BCAA83B}" destId="{48557530-78E6-4E7E-8FE2-DA5356E6C530}" srcOrd="43" destOrd="0" presId="urn:microsoft.com/office/officeart/2005/8/layout/list1"/>
    <dgm:cxn modelId="{D0BF128C-7C25-4352-95F0-3632BB46200B}" type="presParOf" srcId="{4BA71910-B913-4DD7-B2AB-1CE59BCAA83B}" destId="{8F8D2FE7-8170-4389-9557-393A8EDF0E85}" srcOrd="44" destOrd="0" presId="urn:microsoft.com/office/officeart/2005/8/layout/list1"/>
    <dgm:cxn modelId="{14BD21D8-46A7-4B31-B89D-B39222C11283}" type="presParOf" srcId="{8F8D2FE7-8170-4389-9557-393A8EDF0E85}" destId="{05FBF8C9-9E08-43F3-B246-3A29A56914DB}" srcOrd="0" destOrd="0" presId="urn:microsoft.com/office/officeart/2005/8/layout/list1"/>
    <dgm:cxn modelId="{01A1A9CA-F9ED-436B-A71C-D40B064C7BDD}" type="presParOf" srcId="{8F8D2FE7-8170-4389-9557-393A8EDF0E85}" destId="{5093FC45-2472-49A3-9974-1E9FDD71AADD}" srcOrd="1" destOrd="0" presId="urn:microsoft.com/office/officeart/2005/8/layout/list1"/>
    <dgm:cxn modelId="{B439A8F1-6874-4183-A299-2E4ECC623A41}" type="presParOf" srcId="{4BA71910-B913-4DD7-B2AB-1CE59BCAA83B}" destId="{FE44C6CB-9D6D-4985-867E-B8F5DB3478A7}" srcOrd="45" destOrd="0" presId="urn:microsoft.com/office/officeart/2005/8/layout/list1"/>
    <dgm:cxn modelId="{16871F63-6BDC-4971-9190-72253AC4292D}" type="presParOf" srcId="{4BA71910-B913-4DD7-B2AB-1CE59BCAA83B}" destId="{A18AA6AB-7BB1-45C7-85B5-274E934086A3}" srcOrd="46" destOrd="0" presId="urn:microsoft.com/office/officeart/2005/8/layout/list1"/>
    <dgm:cxn modelId="{E6399A46-151D-4F73-B59C-F02041B80291}" type="presParOf" srcId="{4BA71910-B913-4DD7-B2AB-1CE59BCAA83B}" destId="{3C619C08-D0F1-4CC1-8E17-75B50924EB0B}" srcOrd="47" destOrd="0" presId="urn:microsoft.com/office/officeart/2005/8/layout/list1"/>
    <dgm:cxn modelId="{E36A0C46-8686-4882-8C88-EF4F40AB81E8}" type="presParOf" srcId="{4BA71910-B913-4DD7-B2AB-1CE59BCAA83B}" destId="{84CB807D-A75F-46FA-96AD-7BC037B238A4}" srcOrd="48" destOrd="0" presId="urn:microsoft.com/office/officeart/2005/8/layout/list1"/>
    <dgm:cxn modelId="{DFC393F1-360F-4C1C-9110-572FBDEA2415}" type="presParOf" srcId="{84CB807D-A75F-46FA-96AD-7BC037B238A4}" destId="{FF72B08C-2D9B-4BFD-8F9C-2BAFD766335B}" srcOrd="0" destOrd="0" presId="urn:microsoft.com/office/officeart/2005/8/layout/list1"/>
    <dgm:cxn modelId="{68AE750E-86A0-4F0D-B929-8ABD07195442}" type="presParOf" srcId="{84CB807D-A75F-46FA-96AD-7BC037B238A4}" destId="{DD54442F-B323-49A4-93F4-1D27BD8ED590}" srcOrd="1" destOrd="0" presId="urn:microsoft.com/office/officeart/2005/8/layout/list1"/>
    <dgm:cxn modelId="{E5341EFD-8A8D-49FA-B1B3-AD11EBFD11FB}" type="presParOf" srcId="{4BA71910-B913-4DD7-B2AB-1CE59BCAA83B}" destId="{AFF84E75-AEBE-4A69-BE1A-00C7F2B7899E}" srcOrd="49" destOrd="0" presId="urn:microsoft.com/office/officeart/2005/8/layout/list1"/>
    <dgm:cxn modelId="{F40118FA-EF16-445D-9B4E-506A733A02F0}" type="presParOf" srcId="{4BA71910-B913-4DD7-B2AB-1CE59BCAA83B}" destId="{72889C7F-BEAF-4726-B69D-9AF69DF2152E}" srcOrd="50" destOrd="0" presId="urn:microsoft.com/office/officeart/2005/8/layout/list1"/>
    <dgm:cxn modelId="{CCB01430-769E-42F0-B3BF-2ED278952573}" type="presParOf" srcId="{4BA71910-B913-4DD7-B2AB-1CE59BCAA83B}" destId="{CEC9AAE9-F3DC-4BA7-8367-E40846112F18}" srcOrd="51" destOrd="0" presId="urn:microsoft.com/office/officeart/2005/8/layout/list1"/>
    <dgm:cxn modelId="{BC1809B8-9FB7-439C-B1DB-68CC906E21BB}" type="presParOf" srcId="{4BA71910-B913-4DD7-B2AB-1CE59BCAA83B}" destId="{02CD8CD8-66ED-4D92-8AC2-E8C989D650B5}" srcOrd="52" destOrd="0" presId="urn:microsoft.com/office/officeart/2005/8/layout/list1"/>
    <dgm:cxn modelId="{BC9C637B-25AE-49C2-B992-DD70F3C5DB5F}" type="presParOf" srcId="{02CD8CD8-66ED-4D92-8AC2-E8C989D650B5}" destId="{5274A31A-06F5-4E66-AD88-DDE2B9635C9C}" srcOrd="0" destOrd="0" presId="urn:microsoft.com/office/officeart/2005/8/layout/list1"/>
    <dgm:cxn modelId="{3891EDB3-3171-4C5C-8EA7-197370964B81}" type="presParOf" srcId="{02CD8CD8-66ED-4D92-8AC2-E8C989D650B5}" destId="{D3A4B6A1-62DF-47C9-A00A-FF1CA253A93C}" srcOrd="1" destOrd="0" presId="urn:microsoft.com/office/officeart/2005/8/layout/list1"/>
    <dgm:cxn modelId="{05960B2F-6216-45AD-AE27-480E3FD4FE31}" type="presParOf" srcId="{4BA71910-B913-4DD7-B2AB-1CE59BCAA83B}" destId="{C03E539C-6764-40D5-9C9A-B5230A7B6F88}" srcOrd="53" destOrd="0" presId="urn:microsoft.com/office/officeart/2005/8/layout/list1"/>
    <dgm:cxn modelId="{49FBECA5-58E9-4981-BD0A-CD542D9C45E7}" type="presParOf" srcId="{4BA71910-B913-4DD7-B2AB-1CE59BCAA83B}" destId="{979C6C3C-A553-4C8F-BA7E-8F956A745E3B}" srcOrd="5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0C6B50-5FBC-495B-9C8C-3A2406B2CAAE}">
      <dsp:nvSpPr>
        <dsp:cNvPr id="0" name=""/>
        <dsp:cNvSpPr/>
      </dsp:nvSpPr>
      <dsp:spPr>
        <a:xfrm>
          <a:off x="0" y="382112"/>
          <a:ext cx="91440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7042DB-2807-4555-A45C-BF5008CCD051}">
      <dsp:nvSpPr>
        <dsp:cNvPr id="0" name=""/>
        <dsp:cNvSpPr/>
      </dsp:nvSpPr>
      <dsp:spPr>
        <a:xfrm>
          <a:off x="457200" y="249272"/>
          <a:ext cx="6400800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35" tIns="0" rIns="24193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Бухгалтерский учет</a:t>
          </a:r>
          <a:endParaRPr lang="ru-RU" sz="1400" kern="1200" dirty="0"/>
        </a:p>
      </dsp:txBody>
      <dsp:txXfrm>
        <a:off x="470169" y="262241"/>
        <a:ext cx="6374862" cy="239742"/>
      </dsp:txXfrm>
    </dsp:sp>
    <dsp:sp modelId="{4DBB46A5-0B3A-45DD-84A8-C5F941FAC005}">
      <dsp:nvSpPr>
        <dsp:cNvPr id="0" name=""/>
        <dsp:cNvSpPr/>
      </dsp:nvSpPr>
      <dsp:spPr>
        <a:xfrm>
          <a:off x="0" y="790352"/>
          <a:ext cx="91440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62FA73-68FE-4E0A-BFE1-8B39B87B9BEC}">
      <dsp:nvSpPr>
        <dsp:cNvPr id="0" name=""/>
        <dsp:cNvSpPr/>
      </dsp:nvSpPr>
      <dsp:spPr>
        <a:xfrm>
          <a:off x="457200" y="657512"/>
          <a:ext cx="6400800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35" tIns="0" rIns="24193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Экономика организации</a:t>
          </a:r>
          <a:endParaRPr lang="ru-RU" sz="1400" kern="1200" dirty="0"/>
        </a:p>
      </dsp:txBody>
      <dsp:txXfrm>
        <a:off x="470169" y="670481"/>
        <a:ext cx="6374862" cy="239742"/>
      </dsp:txXfrm>
    </dsp:sp>
    <dsp:sp modelId="{434335ED-3499-462C-A645-75EEAB780033}">
      <dsp:nvSpPr>
        <dsp:cNvPr id="0" name=""/>
        <dsp:cNvSpPr/>
      </dsp:nvSpPr>
      <dsp:spPr>
        <a:xfrm>
          <a:off x="0" y="1198592"/>
          <a:ext cx="91440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4ECC5-F9F6-4AAA-A55D-AF167305FC32}">
      <dsp:nvSpPr>
        <dsp:cNvPr id="0" name=""/>
        <dsp:cNvSpPr/>
      </dsp:nvSpPr>
      <dsp:spPr>
        <a:xfrm>
          <a:off x="457200" y="1065752"/>
          <a:ext cx="6400800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35" tIns="0" rIns="24193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Финансы и кредит</a:t>
          </a:r>
          <a:endParaRPr lang="ru-RU" sz="1400" kern="1200" dirty="0"/>
        </a:p>
      </dsp:txBody>
      <dsp:txXfrm>
        <a:off x="470169" y="1078721"/>
        <a:ext cx="6374862" cy="239742"/>
      </dsp:txXfrm>
    </dsp:sp>
    <dsp:sp modelId="{5EF851DD-2479-4A7F-ACF3-CF2490F119C6}">
      <dsp:nvSpPr>
        <dsp:cNvPr id="0" name=""/>
        <dsp:cNvSpPr/>
      </dsp:nvSpPr>
      <dsp:spPr>
        <a:xfrm>
          <a:off x="0" y="1606832"/>
          <a:ext cx="91440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28238F-CFB7-461B-86AE-1B11EAEE355F}">
      <dsp:nvSpPr>
        <dsp:cNvPr id="0" name=""/>
        <dsp:cNvSpPr/>
      </dsp:nvSpPr>
      <dsp:spPr>
        <a:xfrm>
          <a:off x="457200" y="1473992"/>
          <a:ext cx="6400800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35" tIns="0" rIns="24193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Статистика</a:t>
          </a:r>
          <a:endParaRPr lang="ru-RU" sz="1400" kern="1200" dirty="0"/>
        </a:p>
      </dsp:txBody>
      <dsp:txXfrm>
        <a:off x="470169" y="1486961"/>
        <a:ext cx="6374862" cy="239742"/>
      </dsp:txXfrm>
    </dsp:sp>
    <dsp:sp modelId="{19F93406-089B-4D69-AE65-5ECEBA8609DB}">
      <dsp:nvSpPr>
        <dsp:cNvPr id="0" name=""/>
        <dsp:cNvSpPr/>
      </dsp:nvSpPr>
      <dsp:spPr>
        <a:xfrm>
          <a:off x="0" y="2015072"/>
          <a:ext cx="91440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EBDC9F-08B1-447A-B403-B9F8F9944861}">
      <dsp:nvSpPr>
        <dsp:cNvPr id="0" name=""/>
        <dsp:cNvSpPr/>
      </dsp:nvSpPr>
      <dsp:spPr>
        <a:xfrm>
          <a:off x="457200" y="1882232"/>
          <a:ext cx="6400800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35" tIns="0" rIns="24193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Налогообложение</a:t>
          </a:r>
          <a:endParaRPr lang="ru-RU" sz="1400" kern="1200" dirty="0"/>
        </a:p>
      </dsp:txBody>
      <dsp:txXfrm>
        <a:off x="470169" y="1895201"/>
        <a:ext cx="6374862" cy="239742"/>
      </dsp:txXfrm>
    </dsp:sp>
    <dsp:sp modelId="{55851DFB-6DF5-4166-AE9E-25E6E175CC6F}">
      <dsp:nvSpPr>
        <dsp:cNvPr id="0" name=""/>
        <dsp:cNvSpPr/>
      </dsp:nvSpPr>
      <dsp:spPr>
        <a:xfrm>
          <a:off x="0" y="2423312"/>
          <a:ext cx="91440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1F2BC0-F313-402B-A98E-1A9F03DF108B}">
      <dsp:nvSpPr>
        <dsp:cNvPr id="0" name=""/>
        <dsp:cNvSpPr/>
      </dsp:nvSpPr>
      <dsp:spPr>
        <a:xfrm>
          <a:off x="457200" y="2290472"/>
          <a:ext cx="6400800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35" tIns="0" rIns="24193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Автоматизация учета</a:t>
          </a:r>
          <a:endParaRPr lang="ru-RU" sz="1400" kern="1200" dirty="0"/>
        </a:p>
      </dsp:txBody>
      <dsp:txXfrm>
        <a:off x="470169" y="2303441"/>
        <a:ext cx="6374862" cy="239742"/>
      </dsp:txXfrm>
    </dsp:sp>
    <dsp:sp modelId="{9CAA6810-4CC4-405A-8A2F-F0A2ECBB943D}">
      <dsp:nvSpPr>
        <dsp:cNvPr id="0" name=""/>
        <dsp:cNvSpPr/>
      </dsp:nvSpPr>
      <dsp:spPr>
        <a:xfrm>
          <a:off x="0" y="2831552"/>
          <a:ext cx="91440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8AA483-448A-4CAF-BB4E-38F2038CC949}">
      <dsp:nvSpPr>
        <dsp:cNvPr id="0" name=""/>
        <dsp:cNvSpPr/>
      </dsp:nvSpPr>
      <dsp:spPr>
        <a:xfrm>
          <a:off x="457200" y="2698712"/>
          <a:ext cx="6400800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35" tIns="0" rIns="24193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Основы предпринимательства</a:t>
          </a:r>
          <a:endParaRPr lang="ru-RU" sz="1400" kern="1200" dirty="0"/>
        </a:p>
      </dsp:txBody>
      <dsp:txXfrm>
        <a:off x="470169" y="2711681"/>
        <a:ext cx="6374862" cy="239742"/>
      </dsp:txXfrm>
    </dsp:sp>
    <dsp:sp modelId="{C91F4BD0-520C-46A9-BAD7-9CBB56B5944C}">
      <dsp:nvSpPr>
        <dsp:cNvPr id="0" name=""/>
        <dsp:cNvSpPr/>
      </dsp:nvSpPr>
      <dsp:spPr>
        <a:xfrm>
          <a:off x="0" y="3239792"/>
          <a:ext cx="91440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DC0D4-8E9D-4662-82D7-E0A9C6A41E02}">
      <dsp:nvSpPr>
        <dsp:cNvPr id="0" name=""/>
        <dsp:cNvSpPr/>
      </dsp:nvSpPr>
      <dsp:spPr>
        <a:xfrm>
          <a:off x="457200" y="3106952"/>
          <a:ext cx="6400800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35" tIns="0" rIns="24193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Проверка и контроль</a:t>
          </a:r>
          <a:endParaRPr lang="ru-RU" sz="1400" kern="1200" dirty="0"/>
        </a:p>
      </dsp:txBody>
      <dsp:txXfrm>
        <a:off x="470169" y="3119921"/>
        <a:ext cx="6374862" cy="239742"/>
      </dsp:txXfrm>
    </dsp:sp>
    <dsp:sp modelId="{4E8DCB14-F40B-4F55-A8CD-94DED6DB51E0}">
      <dsp:nvSpPr>
        <dsp:cNvPr id="0" name=""/>
        <dsp:cNvSpPr/>
      </dsp:nvSpPr>
      <dsp:spPr>
        <a:xfrm>
          <a:off x="0" y="3648032"/>
          <a:ext cx="91440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B3BDAB-914B-4641-9BF2-80169EEDFB2D}">
      <dsp:nvSpPr>
        <dsp:cNvPr id="0" name=""/>
        <dsp:cNvSpPr/>
      </dsp:nvSpPr>
      <dsp:spPr>
        <a:xfrm>
          <a:off x="457200" y="3515192"/>
          <a:ext cx="6400800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35" tIns="0" rIns="24193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Анализ хозяйственной деятельности</a:t>
          </a:r>
          <a:endParaRPr lang="ru-RU" sz="1400" kern="1200" dirty="0"/>
        </a:p>
      </dsp:txBody>
      <dsp:txXfrm>
        <a:off x="470169" y="3528161"/>
        <a:ext cx="6374862" cy="239742"/>
      </dsp:txXfrm>
    </dsp:sp>
    <dsp:sp modelId="{BEAFD628-82A3-4F8F-A2CD-B70DDF2CBD91}">
      <dsp:nvSpPr>
        <dsp:cNvPr id="0" name=""/>
        <dsp:cNvSpPr/>
      </dsp:nvSpPr>
      <dsp:spPr>
        <a:xfrm>
          <a:off x="0" y="4056272"/>
          <a:ext cx="91440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C5A90-BABA-4497-AD98-0435E7290254}">
      <dsp:nvSpPr>
        <dsp:cNvPr id="0" name=""/>
        <dsp:cNvSpPr/>
      </dsp:nvSpPr>
      <dsp:spPr>
        <a:xfrm>
          <a:off x="457200" y="3923432"/>
          <a:ext cx="6400800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35" tIns="0" rIns="24193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Иностранный язык делового общения</a:t>
          </a:r>
          <a:endParaRPr lang="ru-RU" sz="1400" kern="1200" dirty="0"/>
        </a:p>
      </dsp:txBody>
      <dsp:txXfrm>
        <a:off x="470169" y="3936401"/>
        <a:ext cx="6374862" cy="239742"/>
      </dsp:txXfrm>
    </dsp:sp>
    <dsp:sp modelId="{453FE7A5-783C-4781-B7C2-EF3023347382}">
      <dsp:nvSpPr>
        <dsp:cNvPr id="0" name=""/>
        <dsp:cNvSpPr/>
      </dsp:nvSpPr>
      <dsp:spPr>
        <a:xfrm>
          <a:off x="0" y="4464511"/>
          <a:ext cx="91440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7127F6-189C-4FA0-A7A4-AA18C698F471}">
      <dsp:nvSpPr>
        <dsp:cNvPr id="0" name=""/>
        <dsp:cNvSpPr/>
      </dsp:nvSpPr>
      <dsp:spPr>
        <a:xfrm>
          <a:off x="457200" y="4331671"/>
          <a:ext cx="6400800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35" tIns="0" rIns="24193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Основы менеджмента</a:t>
          </a:r>
          <a:endParaRPr lang="ru-RU" sz="1400" kern="1200" dirty="0"/>
        </a:p>
      </dsp:txBody>
      <dsp:txXfrm>
        <a:off x="470169" y="4344640"/>
        <a:ext cx="6374862" cy="239742"/>
      </dsp:txXfrm>
    </dsp:sp>
    <dsp:sp modelId="{A18AA6AB-7BB1-45C7-85B5-274E934086A3}">
      <dsp:nvSpPr>
        <dsp:cNvPr id="0" name=""/>
        <dsp:cNvSpPr/>
      </dsp:nvSpPr>
      <dsp:spPr>
        <a:xfrm>
          <a:off x="0" y="4872751"/>
          <a:ext cx="91440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93FC45-2472-49A3-9974-1E9FDD71AADD}">
      <dsp:nvSpPr>
        <dsp:cNvPr id="0" name=""/>
        <dsp:cNvSpPr/>
      </dsp:nvSpPr>
      <dsp:spPr>
        <a:xfrm>
          <a:off x="457200" y="4739911"/>
          <a:ext cx="6400800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35" tIns="0" rIns="24193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Внешнеэкономическая деятельность</a:t>
          </a:r>
          <a:endParaRPr lang="ru-RU" sz="1400" kern="1200" dirty="0"/>
        </a:p>
      </dsp:txBody>
      <dsp:txXfrm>
        <a:off x="470169" y="4752880"/>
        <a:ext cx="6374862" cy="239742"/>
      </dsp:txXfrm>
    </dsp:sp>
    <dsp:sp modelId="{72889C7F-BEAF-4726-B69D-9AF69DF2152E}">
      <dsp:nvSpPr>
        <dsp:cNvPr id="0" name=""/>
        <dsp:cNvSpPr/>
      </dsp:nvSpPr>
      <dsp:spPr>
        <a:xfrm>
          <a:off x="0" y="5280991"/>
          <a:ext cx="91440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4442F-B323-49A4-93F4-1D27BD8ED590}">
      <dsp:nvSpPr>
        <dsp:cNvPr id="0" name=""/>
        <dsp:cNvSpPr/>
      </dsp:nvSpPr>
      <dsp:spPr>
        <a:xfrm>
          <a:off x="457200" y="5148151"/>
          <a:ext cx="6400800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35" tIns="0" rIns="24193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Организация торговли</a:t>
          </a:r>
          <a:endParaRPr lang="ru-RU" sz="1400" kern="1200" dirty="0"/>
        </a:p>
      </dsp:txBody>
      <dsp:txXfrm>
        <a:off x="470169" y="5161120"/>
        <a:ext cx="6374862" cy="239742"/>
      </dsp:txXfrm>
    </dsp:sp>
    <dsp:sp modelId="{979C6C3C-A553-4C8F-BA7E-8F956A745E3B}">
      <dsp:nvSpPr>
        <dsp:cNvPr id="0" name=""/>
        <dsp:cNvSpPr/>
      </dsp:nvSpPr>
      <dsp:spPr>
        <a:xfrm>
          <a:off x="0" y="5689231"/>
          <a:ext cx="91440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A4B6A1-62DF-47C9-A00A-FF1CA253A93C}">
      <dsp:nvSpPr>
        <dsp:cNvPr id="0" name=""/>
        <dsp:cNvSpPr/>
      </dsp:nvSpPr>
      <dsp:spPr>
        <a:xfrm>
          <a:off x="457200" y="5556391"/>
          <a:ext cx="6400800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35" tIns="0" rIns="241935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Бухгалтерский учет в торговле</a:t>
          </a:r>
          <a:endParaRPr lang="ru-RU" sz="1400" kern="1200" dirty="0"/>
        </a:p>
      </dsp:txBody>
      <dsp:txXfrm>
        <a:off x="470169" y="5569360"/>
        <a:ext cx="6374862" cy="239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12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/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B6E65-301D-4C03-B075-A665CD2DB06D}" type="datetimeFigureOut">
              <a:rPr lang="ru-RU"/>
              <a:pPr>
                <a:defRPr/>
              </a:pPr>
              <a:t>15.03.2025</a:t>
            </a:fld>
            <a:endParaRPr lang="ru-RU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EA2FE-024F-429F-942E-E23801C73F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8C6D8-0811-4FED-97F9-0A8CC955B05B}" type="datetimeFigureOut">
              <a:rPr lang="ru-RU"/>
              <a:pPr>
                <a:defRPr/>
              </a:pPr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29C87-62DD-4B6F-A1F8-633E54DED91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1E1E1-7056-4C48-A9E1-550093C997C4}" type="datetimeFigureOut">
              <a:rPr lang="ru-RU"/>
              <a:pPr>
                <a:defRPr/>
              </a:pPr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F412-17C8-42A9-BA11-9B22498EF7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22028-A210-4C1F-8AEC-94434D87725B}" type="datetimeFigureOut">
              <a:rPr lang="ru-RU"/>
              <a:pPr>
                <a:defRPr/>
              </a:pPr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E849A-C3BD-4AB4-BBB6-6B79112B8A8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6E9C1-769E-40DD-AEDC-408DFEAA0F5E}" type="datetimeFigureOut">
              <a:rPr lang="ru-RU"/>
              <a:pPr>
                <a:defRPr/>
              </a:pPr>
              <a:t>15.03.2025</a:t>
            </a:fld>
            <a:endParaRPr lang="ru-RU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EB096-E508-44B3-AA22-65CA4BF30FA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501C3-5A6A-4DB4-9EA9-D6F0D3541A65}" type="datetimeFigureOut">
              <a:rPr lang="ru-RU"/>
              <a:pPr>
                <a:defRPr/>
              </a:pPr>
              <a:t>15.03.2025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47B7F-A39C-4DC1-9219-AFAC5A97EE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CCCE5-DAD5-4FCF-9423-E266F3C72F09}" type="datetimeFigureOut">
              <a:rPr lang="ru-RU"/>
              <a:pPr>
                <a:defRPr/>
              </a:pPr>
              <a:t>15.03.2025</a:t>
            </a:fld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FC5B8-92E8-4DA6-B94D-06695E018A5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D5319-4EBF-4E5C-9F18-8A6D7BA02F4F}" type="datetimeFigureOut">
              <a:rPr lang="ru-RU"/>
              <a:pPr>
                <a:defRPr/>
              </a:pPr>
              <a:t>15.03.2025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F2EAE-52F9-4602-A377-E774534BD4F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C0EFA-C805-433A-AE13-8421F86EB947}" type="datetimeFigureOut">
              <a:rPr lang="ru-RU"/>
              <a:pPr>
                <a:defRPr/>
              </a:pPr>
              <a:t>15.03.2025</a:t>
            </a:fld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AD85F-5E1E-4485-8688-FE7A8CE0317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/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621DD-FCC3-4482-81F0-D12E44152277}" type="datetimeFigureOut">
              <a:rPr lang="ru-RU"/>
              <a:pPr>
                <a:defRPr/>
              </a:pPr>
              <a:t>15.03.2025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FD4EB-48F2-4D8E-BCEC-3BB351AE3A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 rtlCol="0"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83C2E-CEDA-49B6-99EF-87E9BFE6DF5D}" type="datetimeFigureOut">
              <a:rPr lang="ru-RU"/>
              <a:pPr>
                <a:defRPr/>
              </a:pPr>
              <a:t>15.03.2025</a:t>
            </a:fld>
            <a:endParaRPr lang="ru-RU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F5656-4AE8-4F5A-837F-63DFA0D1EF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725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875" y="4371975"/>
            <a:ext cx="6511925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3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3000" y="731838"/>
            <a:ext cx="6400800" cy="347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9682A7B-DEDB-415E-B87B-E842509311CD}" type="datetimeFigureOut">
              <a:rPr lang="ru-RU"/>
              <a:pPr>
                <a:defRPr/>
              </a:pPr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72200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1FA5280-18D3-4533-BFB2-A53637E83D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4" r:id="rId2"/>
    <p:sldLayoutId id="214748367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4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19088" indent="-319088" algn="r" rtl="0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marL="319088" indent="-319088" algn="r" rtl="0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</a:defRPr>
      </a:lvl2pPr>
      <a:lvl3pPr marL="319088" indent="-319088" algn="r" rtl="0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</a:defRPr>
      </a:lvl3pPr>
      <a:lvl4pPr marL="319088" indent="-319088" algn="r" rtl="0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</a:defRPr>
      </a:lvl4pPr>
      <a:lvl5pPr marL="319088" indent="-319088" algn="r" rtl="0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563" algn="l" rtl="0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2200" kern="1200">
          <a:solidFill>
            <a:srgbClr val="404040"/>
          </a:solidFill>
          <a:latin typeface="+mn-lt"/>
          <a:ea typeface="+mn-ea"/>
          <a:cs typeface="+mn-cs"/>
        </a:defRPr>
      </a:lvl1pPr>
      <a:lvl2pPr marL="547688" indent="-182563" algn="l" rtl="0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822325" indent="-182563" algn="l" rtl="0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kern="1200">
          <a:solidFill>
            <a:srgbClr val="404040"/>
          </a:solidFill>
          <a:latin typeface="+mn-lt"/>
          <a:ea typeface="+mn-ea"/>
          <a:cs typeface="+mn-cs"/>
        </a:defRPr>
      </a:lvl3pPr>
      <a:lvl4pPr marL="1096963" indent="-182563" algn="l" rtl="0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1600" kern="1200">
          <a:solidFill>
            <a:srgbClr val="404040"/>
          </a:solidFill>
          <a:latin typeface="+mn-lt"/>
          <a:ea typeface="+mn-ea"/>
          <a:cs typeface="+mn-cs"/>
        </a:defRPr>
      </a:lvl4pPr>
      <a:lvl5pPr marL="1389063" indent="-182563" algn="l" rtl="0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ideo" Target="NUL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6512511" cy="1143000"/>
          </a:xfrm>
        </p:spPr>
        <p:txBody>
          <a:bodyPr/>
          <a:lstStyle/>
          <a:p>
            <a:pPr marL="320040" indent="-320040" algn="ctr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ru-RU" sz="2400" dirty="0">
                <a:solidFill>
                  <a:prstClr val="black"/>
                </a:solidFill>
              </a:rPr>
              <a:t>Учреждение образования  «Гомельский торгово-экономический колледж» </a:t>
            </a:r>
            <a:r>
              <a:rPr lang="ru-RU" sz="2400" dirty="0" err="1">
                <a:solidFill>
                  <a:prstClr val="black"/>
                </a:solidFill>
              </a:rPr>
              <a:t>Белкоопсоюза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911350" y="3284538"/>
            <a:ext cx="7200900" cy="3475037"/>
          </a:xfrm>
        </p:spPr>
        <p:txBody>
          <a:bodyPr rtlCol="0">
            <a:normAutofit lnSpcReduction="10000"/>
          </a:bodyPr>
          <a:lstStyle/>
          <a:p>
            <a:pPr marL="0" indent="0" algn="ctr" fontAlgn="auto">
              <a:spcBef>
                <a:spcPct val="0"/>
              </a:spcBef>
              <a:spcAft>
                <a:spcPts val="0"/>
              </a:spcAft>
              <a:buClrTx/>
              <a:buSzTx/>
              <a:buFont typeface="Georgia" pitchFamily="18" charset="0"/>
              <a:buNone/>
              <a:defRPr/>
            </a:pPr>
            <a:r>
              <a:rPr lang="ru-RU" sz="4800" b="1" dirty="0">
                <a:solidFill>
                  <a:schemeClr val="tx1"/>
                </a:solidFill>
                <a:latin typeface="Bookman Old Style" pitchFamily="18" charset="0"/>
                <a:cs typeface="Arial" charset="0"/>
              </a:rPr>
              <a:t>ЦИКЛОВАЯ КОМИССИЯ ЭКОНОМИКИ И БУХГАЛТЕРСКОГО УЧЕТА</a:t>
            </a:r>
          </a:p>
          <a:p>
            <a:pPr indent="-182880" fontAlgn="auto">
              <a:buClr>
                <a:schemeClr val="accent6">
                  <a:lumMod val="75000"/>
                </a:schemeClr>
              </a:buClr>
              <a:defRPr/>
            </a:pP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3375"/>
            <a:ext cx="1298575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Рисунок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7013" y="1514475"/>
            <a:ext cx="3367087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08" y="5110"/>
            <a:ext cx="8856984" cy="1143000"/>
          </a:xfrm>
        </p:spPr>
        <p:txBody>
          <a:bodyPr/>
          <a:lstStyle/>
          <a:p>
            <a:pPr marL="320040" indent="-320040" algn="l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ru-RU" sz="4000" dirty="0" smtClean="0"/>
              <a:t>Изучаемые учебные предметы:</a:t>
            </a:r>
            <a:endParaRPr lang="ru-RU" sz="4000" dirty="0"/>
          </a:p>
        </p:txBody>
      </p:sp>
      <p:graphicFrame>
        <p:nvGraphicFramePr>
          <p:cNvPr id="5" name="Схема 4"/>
          <p:cNvGraphicFramePr/>
          <p:nvPr/>
        </p:nvGraphicFramePr>
        <p:xfrm>
          <a:off x="0" y="692696"/>
          <a:ext cx="9144000" cy="6165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784976" cy="1143000"/>
          </a:xfrm>
        </p:spPr>
        <p:txBody>
          <a:bodyPr/>
          <a:lstStyle/>
          <a:p>
            <a:pPr marL="320040" indent="-320040" algn="just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ru-RU" sz="3200" dirty="0" smtClean="0">
                <a:solidFill>
                  <a:schemeClr val="tx1"/>
                </a:solidFill>
              </a:rPr>
              <a:t>Возможность продолжения образования: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95288" y="1125538"/>
            <a:ext cx="8424862" cy="5256212"/>
          </a:xfrm>
        </p:spPr>
        <p:txBody>
          <a:bodyPr rtlCol="0">
            <a:normAutofit/>
          </a:bodyPr>
          <a:lstStyle/>
          <a:p>
            <a:pPr indent="-182880" fontAlgn="auto">
              <a:buClr>
                <a:schemeClr val="accent6">
                  <a:lumMod val="75000"/>
                </a:schemeClr>
              </a:buClr>
              <a:defRPr/>
            </a:pPr>
            <a:r>
              <a:rPr lang="ru-RU" altLang="ru-RU" sz="2000" b="1" dirty="0">
                <a:solidFill>
                  <a:schemeClr val="tx1"/>
                </a:solidFill>
              </a:rPr>
              <a:t>в УО </a:t>
            </a:r>
            <a:r>
              <a:rPr lang="ru-RU" altLang="ru-RU" sz="2000" b="1" dirty="0" smtClean="0">
                <a:solidFill>
                  <a:schemeClr val="tx1"/>
                </a:solidFill>
              </a:rPr>
              <a:t>«Белорусский </a:t>
            </a:r>
            <a:r>
              <a:rPr lang="ru-RU" altLang="ru-RU" sz="2000" b="1" dirty="0">
                <a:solidFill>
                  <a:schemeClr val="tx1"/>
                </a:solidFill>
              </a:rPr>
              <a:t>торгово-экономический университет</a:t>
            </a:r>
            <a:br>
              <a:rPr lang="ru-RU" altLang="ru-RU" sz="2000" b="1" dirty="0">
                <a:solidFill>
                  <a:schemeClr val="tx1"/>
                </a:solidFill>
              </a:rPr>
            </a:br>
            <a:r>
              <a:rPr lang="ru-RU" altLang="ru-RU" sz="2000" b="1" dirty="0">
                <a:solidFill>
                  <a:schemeClr val="tx1"/>
                </a:solidFill>
              </a:rPr>
              <a:t>потребительской </a:t>
            </a:r>
            <a:r>
              <a:rPr lang="ru-RU" altLang="ru-RU" sz="2000" b="1" dirty="0" smtClean="0">
                <a:solidFill>
                  <a:schemeClr val="tx1"/>
                </a:solidFill>
              </a:rPr>
              <a:t>кооперации» </a:t>
            </a:r>
            <a:r>
              <a:rPr lang="ru-RU" altLang="ru-RU" sz="2000" dirty="0">
                <a:solidFill>
                  <a:schemeClr val="tx1"/>
                </a:solidFill>
              </a:rPr>
              <a:t>(</a:t>
            </a:r>
            <a:r>
              <a:rPr lang="ru-RU" altLang="ru-RU" sz="2000" b="1" dirty="0" smtClean="0">
                <a:solidFill>
                  <a:schemeClr val="tx1"/>
                </a:solidFill>
              </a:rPr>
              <a:t>на </a:t>
            </a:r>
            <a:r>
              <a:rPr lang="ru-RU" altLang="ru-RU" sz="2000" b="1" dirty="0">
                <a:solidFill>
                  <a:schemeClr val="tx1"/>
                </a:solidFill>
              </a:rPr>
              <a:t>сокращенный срок </a:t>
            </a:r>
            <a:r>
              <a:rPr lang="ru-RU" altLang="ru-RU" sz="2000" b="1" dirty="0" smtClean="0">
                <a:solidFill>
                  <a:schemeClr val="tx1"/>
                </a:solidFill>
              </a:rPr>
              <a:t>обучения);</a:t>
            </a:r>
          </a:p>
          <a:p>
            <a:pPr indent="-182880" fontAlgn="auto">
              <a:buClr>
                <a:schemeClr val="accent6">
                  <a:lumMod val="75000"/>
                </a:schemeClr>
              </a:buClr>
              <a:defRPr/>
            </a:pPr>
            <a:r>
              <a:rPr lang="ru-RU" altLang="ru-RU" sz="2000" b="1" dirty="0" smtClean="0">
                <a:solidFill>
                  <a:schemeClr val="tx1"/>
                </a:solidFill>
              </a:rPr>
              <a:t>в </a:t>
            </a:r>
            <a:r>
              <a:rPr lang="ru-RU" altLang="ru-RU" sz="2000" b="1" dirty="0">
                <a:solidFill>
                  <a:schemeClr val="tx1"/>
                </a:solidFill>
              </a:rPr>
              <a:t>УО «Гомельский государственный университет </a:t>
            </a:r>
            <a:r>
              <a:rPr lang="ru-RU" altLang="ru-RU" sz="2000" b="1" dirty="0" err="1">
                <a:solidFill>
                  <a:schemeClr val="tx1"/>
                </a:solidFill>
              </a:rPr>
              <a:t>Ф.Скорины</a:t>
            </a:r>
            <a:r>
              <a:rPr lang="ru-RU" altLang="ru-RU" sz="2000" b="1" dirty="0">
                <a:solidFill>
                  <a:schemeClr val="tx1"/>
                </a:solidFill>
              </a:rPr>
              <a:t>» </a:t>
            </a:r>
            <a:r>
              <a:rPr lang="ru-RU" altLang="ru-RU" sz="2000" b="1" dirty="0" smtClean="0">
                <a:solidFill>
                  <a:schemeClr val="tx1"/>
                </a:solidFill>
              </a:rPr>
              <a:t>(на </a:t>
            </a:r>
            <a:r>
              <a:rPr lang="ru-RU" altLang="ru-RU" sz="2000" b="1" dirty="0">
                <a:solidFill>
                  <a:schemeClr val="tx1"/>
                </a:solidFill>
              </a:rPr>
              <a:t>сокращенный срок </a:t>
            </a:r>
            <a:r>
              <a:rPr lang="ru-RU" altLang="ru-RU" sz="2000" b="1" dirty="0" smtClean="0">
                <a:solidFill>
                  <a:schemeClr val="tx1"/>
                </a:solidFill>
              </a:rPr>
              <a:t>обучения);</a:t>
            </a:r>
          </a:p>
          <a:p>
            <a:pPr indent="-182880" fontAlgn="auto">
              <a:buClr>
                <a:schemeClr val="accent6">
                  <a:lumMod val="75000"/>
                </a:schemeClr>
              </a:buClr>
              <a:defRPr/>
            </a:pPr>
            <a:r>
              <a:rPr lang="ru-RU" altLang="ru-RU" sz="2000" b="1" dirty="0" smtClean="0">
                <a:solidFill>
                  <a:schemeClr val="tx1"/>
                </a:solidFill>
                <a:latin typeface="+mj-lt"/>
              </a:rPr>
              <a:t>в </a:t>
            </a:r>
            <a:r>
              <a:rPr lang="ru-RU" altLang="ru-RU" sz="2000" b="1" dirty="0">
                <a:solidFill>
                  <a:schemeClr val="tx1"/>
                </a:solidFill>
                <a:latin typeface="+mj-lt"/>
              </a:rPr>
              <a:t>УО «Гомельский государственный технический университет имени </a:t>
            </a:r>
            <a:r>
              <a:rPr lang="ru-RU" altLang="ru-RU" sz="2000" b="1" dirty="0" smtClean="0">
                <a:solidFill>
                  <a:schemeClr val="tx1"/>
                </a:solidFill>
                <a:latin typeface="+mj-lt"/>
              </a:rPr>
              <a:t>П. О. </a:t>
            </a:r>
            <a:r>
              <a:rPr lang="ru-RU" altLang="ru-RU" sz="2000" b="1" dirty="0">
                <a:solidFill>
                  <a:schemeClr val="tx1"/>
                </a:solidFill>
                <a:latin typeface="+mj-lt"/>
              </a:rPr>
              <a:t>Сухого» (</a:t>
            </a:r>
            <a:r>
              <a:rPr lang="ru-RU" altLang="ru-RU" sz="2000" b="1" dirty="0" smtClean="0">
                <a:solidFill>
                  <a:schemeClr val="tx1"/>
                </a:solidFill>
                <a:latin typeface="+mj-lt"/>
              </a:rPr>
              <a:t>на </a:t>
            </a:r>
            <a:r>
              <a:rPr lang="ru-RU" altLang="ru-RU" sz="2000" b="1" dirty="0">
                <a:solidFill>
                  <a:schemeClr val="tx1"/>
                </a:solidFill>
                <a:latin typeface="+mj-lt"/>
              </a:rPr>
              <a:t>сокращенный срок </a:t>
            </a:r>
            <a:r>
              <a:rPr lang="ru-RU" altLang="ru-RU" sz="2000" b="1" dirty="0" smtClean="0">
                <a:solidFill>
                  <a:schemeClr val="tx1"/>
                </a:solidFill>
                <a:latin typeface="+mj-lt"/>
              </a:rPr>
              <a:t>обучения);</a:t>
            </a:r>
          </a:p>
          <a:p>
            <a:pPr indent="-182880" fontAlgn="auto">
              <a:buClr>
                <a:schemeClr val="accent6">
                  <a:lumMod val="75000"/>
                </a:schemeClr>
              </a:buClr>
              <a:defRPr/>
            </a:pPr>
            <a:r>
              <a:rPr lang="ru-RU" altLang="ru-RU" sz="2000" b="1" dirty="0" smtClean="0">
                <a:solidFill>
                  <a:schemeClr val="tx1"/>
                </a:solidFill>
                <a:latin typeface="+mj-lt"/>
              </a:rPr>
              <a:t>в УО Белорусский государственный университет транспорта (на сокращенный срок обучения);</a:t>
            </a:r>
          </a:p>
          <a:p>
            <a:pPr indent="-182880" fontAlgn="auto">
              <a:buClr>
                <a:srgbClr val="F14124">
                  <a:lumMod val="75000"/>
                </a:srgbClr>
              </a:buClr>
              <a:defRPr/>
            </a:pPr>
            <a:r>
              <a:rPr lang="ru-RU" altLang="ru-RU" sz="2000" b="1" dirty="0" smtClean="0">
                <a:solidFill>
                  <a:schemeClr val="tx1"/>
                </a:solidFill>
                <a:latin typeface="+mj-lt"/>
              </a:rPr>
              <a:t>в УО «Международный Университет МИТСО» </a:t>
            </a:r>
            <a:r>
              <a:rPr lang="ru-RU" altLang="ru-RU" sz="2000" b="1" dirty="0">
                <a:solidFill>
                  <a:prstClr val="black"/>
                </a:solidFill>
              </a:rPr>
              <a:t>(на сокращенный срок обучения</a:t>
            </a:r>
            <a:r>
              <a:rPr lang="ru-RU" altLang="ru-RU" sz="2000" b="1" dirty="0" smtClean="0">
                <a:solidFill>
                  <a:prstClr val="black"/>
                </a:solidFill>
              </a:rPr>
              <a:t>);</a:t>
            </a:r>
          </a:p>
          <a:p>
            <a:pPr indent="-182880" fontAlgn="auto">
              <a:buClr>
                <a:srgbClr val="F14124">
                  <a:lumMod val="75000"/>
                </a:srgbClr>
              </a:buClr>
              <a:defRPr/>
            </a:pPr>
            <a:r>
              <a:rPr lang="ru-RU" altLang="ru-RU" sz="2000" b="1" dirty="0">
                <a:solidFill>
                  <a:schemeClr val="tx1"/>
                </a:solidFill>
                <a:latin typeface="+mj-lt"/>
              </a:rPr>
              <a:t>в УО "Белорусский государственный </a:t>
            </a:r>
            <a:r>
              <a:rPr lang="ru-RU" altLang="ru-RU" sz="2000" b="1" dirty="0" smtClean="0">
                <a:solidFill>
                  <a:schemeClr val="tx1"/>
                </a:solidFill>
                <a:latin typeface="+mj-lt"/>
              </a:rPr>
              <a:t>экономический университет</a:t>
            </a:r>
            <a:r>
              <a:rPr lang="ru-RU" altLang="ru-RU" sz="2000" b="1" dirty="0">
                <a:solidFill>
                  <a:schemeClr val="tx1"/>
                </a:solidFill>
                <a:latin typeface="+mj-lt"/>
              </a:rPr>
              <a:t>» (г. Минск</a:t>
            </a:r>
            <a:r>
              <a:rPr lang="ru-RU" altLang="ru-RU" sz="2000" b="1" dirty="0" smtClean="0">
                <a:solidFill>
                  <a:schemeClr val="tx1"/>
                </a:solidFill>
                <a:latin typeface="+mj-lt"/>
              </a:rPr>
              <a:t>) </a:t>
            </a:r>
            <a:r>
              <a:rPr lang="ru-RU" altLang="ru-RU" sz="2000" b="1" dirty="0">
                <a:solidFill>
                  <a:prstClr val="black"/>
                </a:solidFill>
              </a:rPr>
              <a:t>(на сокращенный срок обучения</a:t>
            </a:r>
            <a:r>
              <a:rPr lang="ru-RU" altLang="ru-RU" sz="2000" b="1" dirty="0" smtClean="0">
                <a:solidFill>
                  <a:prstClr val="black"/>
                </a:solidFill>
              </a:rPr>
              <a:t>).</a:t>
            </a:r>
            <a:endParaRPr lang="ru-RU" altLang="ru-RU" sz="2000" b="1" dirty="0" smtClean="0">
              <a:solidFill>
                <a:schemeClr val="tx1"/>
              </a:solidFill>
              <a:latin typeface="+mj-lt"/>
            </a:endParaRPr>
          </a:p>
          <a:p>
            <a:pPr indent="-182880" fontAlgn="auto">
              <a:buClr>
                <a:srgbClr val="F14124">
                  <a:lumMod val="75000"/>
                </a:srgbClr>
              </a:buClr>
              <a:defRPr/>
            </a:pPr>
            <a:endParaRPr lang="ru-RU" altLang="ru-RU" sz="2000" b="1" dirty="0">
              <a:solidFill>
                <a:prstClr val="black"/>
              </a:solidFill>
            </a:endParaRPr>
          </a:p>
          <a:p>
            <a:pPr indent="-182880" fontAlgn="auto">
              <a:buClr>
                <a:schemeClr val="accent6">
                  <a:lumMod val="75000"/>
                </a:schemeClr>
              </a:buClr>
              <a:defRPr/>
            </a:pPr>
            <a:endParaRPr lang="ru-RU" altLang="ru-RU" sz="2000" b="1" dirty="0" smtClean="0">
              <a:solidFill>
                <a:schemeClr val="tx1"/>
              </a:solidFill>
              <a:latin typeface="+mj-lt"/>
            </a:endParaRPr>
          </a:p>
          <a:p>
            <a:pPr indent="-182880" fontAlgn="auto">
              <a:buClr>
                <a:schemeClr val="accent6">
                  <a:lumMod val="75000"/>
                </a:schemeClr>
              </a:buClr>
              <a:defRPr/>
            </a:pPr>
            <a:endParaRPr lang="ru-RU" altLang="ru-RU" sz="2000" b="1" dirty="0">
              <a:solidFill>
                <a:schemeClr val="tx1"/>
              </a:solidFill>
              <a:latin typeface="+mj-lt"/>
            </a:endParaRPr>
          </a:p>
          <a:p>
            <a:pPr indent="-182880" fontAlgn="auto">
              <a:buClr>
                <a:schemeClr val="accent6">
                  <a:lumMod val="75000"/>
                </a:schemeClr>
              </a:buClr>
              <a:defRPr/>
            </a:pPr>
            <a:endParaRPr lang="ru-RU" altLang="ru-RU" sz="2000" b="1" dirty="0" smtClean="0">
              <a:solidFill>
                <a:schemeClr val="tx1"/>
              </a:solidFill>
            </a:endParaRPr>
          </a:p>
          <a:p>
            <a:pPr indent="-182880" fontAlgn="auto">
              <a:buClr>
                <a:schemeClr val="accent6">
                  <a:lumMod val="75000"/>
                </a:schemeClr>
              </a:buClr>
              <a:defRPr/>
            </a:pPr>
            <a:endParaRPr lang="ru-RU" altLang="ru-RU" sz="2000" b="1" dirty="0">
              <a:solidFill>
                <a:schemeClr val="tx1"/>
              </a:solidFill>
            </a:endParaRPr>
          </a:p>
          <a:p>
            <a:pPr indent="-182880" fontAlgn="auto">
              <a:buClr>
                <a:schemeClr val="accent6">
                  <a:lumMod val="75000"/>
                </a:schemeClr>
              </a:buClr>
              <a:defRPr/>
            </a:pPr>
            <a:endParaRPr lang="ru-R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Прямоугольник 2"/>
          <p:cNvSpPr>
            <a:spLocks noChangeArrowheads="1"/>
          </p:cNvSpPr>
          <p:nvPr/>
        </p:nvSpPr>
        <p:spPr bwMode="auto">
          <a:xfrm>
            <a:off x="714375" y="785813"/>
            <a:ext cx="79295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b="1">
                <a:solidFill>
                  <a:srgbClr val="000000"/>
                </a:solidFill>
              </a:rPr>
              <a:t>Научно-практические конференции в других учебных заведениях</a:t>
            </a:r>
            <a:endParaRPr lang="ru-RU" altLang="ru-RU">
              <a:solidFill>
                <a:srgbClr val="000000"/>
              </a:solidFill>
            </a:endParaRPr>
          </a:p>
        </p:txBody>
      </p:sp>
      <p:pic>
        <p:nvPicPr>
          <p:cNvPr id="24578" name="Picture 2" descr="https://pp.userapi.com/c848736/v848736197/12f863/agjzKqoMo7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1214438"/>
            <a:ext cx="30003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4" descr="https://pp.userapi.com/c850132/v850132197/e1a01/7iVxIpkxXG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63" y="1214438"/>
            <a:ext cx="2714625" cy="494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6" descr="https://pp.userapi.com/c850620/v850620272/b97f9/QIs_3VM9VTI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63" y="1285875"/>
            <a:ext cx="25717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8" descr="https://pp.userapi.com/c638023/v638023160/82d0/c5M_OmU5pzU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43625" y="4071938"/>
            <a:ext cx="2643188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10" descr="https://pp.userapi.com/c638023/v638023160/8315/uwEQMwFWG3E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313" y="3857625"/>
            <a:ext cx="3000375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3" name="WordArt 4"/>
          <p:cNvSpPr>
            <a:spLocks noChangeArrowheads="1" noChangeShapeType="1" noTextEdit="1"/>
          </p:cNvSpPr>
          <p:nvPr/>
        </p:nvSpPr>
        <p:spPr bwMode="auto">
          <a:xfrm>
            <a:off x="1571625" y="214313"/>
            <a:ext cx="583247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 Black"/>
              </a:rPr>
              <a:t>жизнь студенческая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2" descr="SDC10210"/>
          <p:cNvPicPr>
            <a:picLocks noChangeAspect="1" noChangeArrowheads="1"/>
          </p:cNvPicPr>
          <p:nvPr/>
        </p:nvPicPr>
        <p:blipFill>
          <a:blip r:embed="rId2"/>
          <a:srcRect b="13884"/>
          <a:stretch>
            <a:fillRect/>
          </a:stretch>
        </p:blipFill>
        <p:spPr bwMode="auto">
          <a:xfrm>
            <a:off x="3995738" y="1916113"/>
            <a:ext cx="4679950" cy="226695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25602" name="Picture 3" descr="SDC10211"/>
          <p:cNvPicPr>
            <a:picLocks noChangeAspect="1" noChangeArrowheads="1"/>
          </p:cNvPicPr>
          <p:nvPr/>
        </p:nvPicPr>
        <p:blipFill>
          <a:blip r:embed="rId3"/>
          <a:srcRect b="10919"/>
          <a:stretch>
            <a:fillRect/>
          </a:stretch>
        </p:blipFill>
        <p:spPr bwMode="auto">
          <a:xfrm>
            <a:off x="395288" y="4221163"/>
            <a:ext cx="4883150" cy="244792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25603" name="Picture 4" descr="IMG_20150225_1657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1550" y="1916113"/>
            <a:ext cx="3024188" cy="226695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25604" name="Picture 6" descr="IMG_290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92725" y="4221163"/>
            <a:ext cx="3240088" cy="2430462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25605" name="WordArt 4"/>
          <p:cNvSpPr>
            <a:spLocks noChangeArrowheads="1" noChangeShapeType="1" noTextEdit="1"/>
          </p:cNvSpPr>
          <p:nvPr/>
        </p:nvSpPr>
        <p:spPr bwMode="auto">
          <a:xfrm>
            <a:off x="1714500" y="357188"/>
            <a:ext cx="583247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 Black"/>
              </a:rPr>
              <a:t>жизнь студенческая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5305057"/>
            <a:ext cx="6157192" cy="854968"/>
          </a:xfrm>
        </p:spPr>
        <p:txBody>
          <a:bodyPr/>
          <a:lstStyle/>
          <a:p>
            <a:pPr marL="320040" indent="-320040" algn="l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ru-RU" sz="4800" dirty="0">
                <a:solidFill>
                  <a:srgbClr val="444444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Герб Бухгалтеров </a:t>
            </a:r>
            <a:endParaRPr lang="ru-RU" dirty="0"/>
          </a:p>
        </p:txBody>
      </p:sp>
      <p:pic>
        <p:nvPicPr>
          <p:cNvPr id="26626" name="Объект 3" descr="http://storage.yvision.kz/images/user/planetaucheta/G87v3zZoNgeoZCO1cg91ZqioubEgwz.png"/>
          <p:cNvPicPr>
            <a:picLocks noGrp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517525"/>
            <a:ext cx="5113338" cy="4457700"/>
          </a:xfrm>
        </p:spPr>
      </p:pic>
      <p:sp>
        <p:nvSpPr>
          <p:cNvPr id="26627" name="Прямоугольник 5"/>
          <p:cNvSpPr>
            <a:spLocks noChangeArrowheads="1"/>
          </p:cNvSpPr>
          <p:nvPr/>
        </p:nvSpPr>
        <p:spPr bwMode="auto">
          <a:xfrm>
            <a:off x="4932363" y="217488"/>
            <a:ext cx="4572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Trebuchet MS" pitchFamily="34" charset="0"/>
              </a:rPr>
              <a:t>солнце - бухгалтерский учет освещает хозяйственную деятельность</a:t>
            </a:r>
          </a:p>
        </p:txBody>
      </p:sp>
      <p:sp>
        <p:nvSpPr>
          <p:cNvPr id="26628" name="Прямоугольник 6"/>
          <p:cNvSpPr>
            <a:spLocks noChangeArrowheads="1"/>
          </p:cNvSpPr>
          <p:nvPr/>
        </p:nvSpPr>
        <p:spPr bwMode="auto">
          <a:xfrm>
            <a:off x="5219700" y="1444625"/>
            <a:ext cx="2628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latin typeface="Trebuchet MS" pitchFamily="34" charset="0"/>
              </a:rPr>
              <a:t>весы - символ баланса</a:t>
            </a:r>
          </a:p>
        </p:txBody>
      </p:sp>
      <p:sp>
        <p:nvSpPr>
          <p:cNvPr id="26629" name="Прямоугольник 7"/>
          <p:cNvSpPr>
            <a:spLocks noChangeArrowheads="1"/>
          </p:cNvSpPr>
          <p:nvPr/>
        </p:nvSpPr>
        <p:spPr bwMode="auto">
          <a:xfrm>
            <a:off x="5219700" y="2513013"/>
            <a:ext cx="4572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Trebuchet MS" pitchFamily="34" charset="0"/>
              </a:rPr>
              <a:t>кривая Бернулли - символ того, что однажды возникнув, учет будет </a:t>
            </a:r>
          </a:p>
          <a:p>
            <a:r>
              <a:rPr lang="ru-RU">
                <a:latin typeface="Trebuchet MS" pitchFamily="34" charset="0"/>
              </a:rPr>
              <a:t>осуществляться вечно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">
            <a:hlinkClick r:id="" action="ppaction://media"/>
          </p:cNvPr>
          <p:cNvPicPr>
            <a:picLocks noGrp="1" noChangeAspect="1"/>
          </p:cNvPicPr>
          <p:nvPr>
            <p:ph sz="quarter" idx="13"/>
            <a:videoFile r:link="rId1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12700"/>
            <a:ext cx="9144000" cy="632142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2564904"/>
            <a:ext cx="7128792" cy="1143000"/>
          </a:xfrm>
        </p:spPr>
        <p:txBody>
          <a:bodyPr/>
          <a:lstStyle/>
          <a:p>
            <a:pPr marL="320040" indent="-320040" algn="l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3" y="692150"/>
            <a:ext cx="7920037" cy="5761038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ru-RU" sz="2800" b="1" u="sng" smtClean="0"/>
              <a:t>Специальность:</a:t>
            </a:r>
            <a:r>
              <a:rPr lang="ru-RU" sz="2800" smtClean="0"/>
              <a:t> </a:t>
            </a:r>
            <a:r>
              <a:rPr lang="ru-RU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5-04-0411-01 </a:t>
            </a:r>
            <a:r>
              <a:rPr lang="ru-RU" sz="2800" smtClean="0"/>
              <a:t>«Бухгалтерский учет, анализ и контроль»</a:t>
            </a:r>
          </a:p>
          <a:p>
            <a:pPr marL="342900" indent="-342900">
              <a:buFont typeface="Arial" charset="0"/>
              <a:buChar char="•"/>
            </a:pPr>
            <a:r>
              <a:rPr lang="ru-RU" sz="2800" b="1" u="sng" smtClean="0"/>
              <a:t>Квалификация</a:t>
            </a:r>
            <a:r>
              <a:rPr lang="ru-RU" sz="2800" smtClean="0"/>
              <a:t>: бухгалтер</a:t>
            </a:r>
          </a:p>
          <a:p>
            <a:pPr marL="342900" indent="-342900">
              <a:buFont typeface="Arial" charset="0"/>
              <a:buChar char="•"/>
            </a:pPr>
            <a:r>
              <a:rPr lang="ru-RU" sz="2800" b="1" u="sng" smtClean="0"/>
              <a:t>Формы обучения</a:t>
            </a:r>
            <a:r>
              <a:rPr lang="ru-RU" sz="2800" smtClean="0"/>
              <a:t>: дневная</a:t>
            </a:r>
          </a:p>
          <a:p>
            <a:pPr marL="342900" indent="-342900">
              <a:buFont typeface="Arial" charset="0"/>
              <a:buChar char="•"/>
            </a:pPr>
            <a:r>
              <a:rPr lang="ru-RU" sz="2800" b="1" u="sng" smtClean="0"/>
              <a:t>На основе</a:t>
            </a:r>
            <a:r>
              <a:rPr lang="ru-RU" sz="2800" smtClean="0"/>
              <a:t>: общего базового образования (9 классов)</a:t>
            </a:r>
          </a:p>
          <a:p>
            <a:pPr marL="342900" indent="-342900">
              <a:buFont typeface="Arial" charset="0"/>
              <a:buChar char="•"/>
            </a:pPr>
            <a:r>
              <a:rPr lang="ru-RU" sz="2800" b="1" u="sng" smtClean="0"/>
              <a:t>Вступительные испытания</a:t>
            </a:r>
            <a:r>
              <a:rPr lang="ru-RU" sz="2800" smtClean="0"/>
              <a:t>: конкурс среднего балла документа об образовании</a:t>
            </a:r>
          </a:p>
          <a:p>
            <a:pPr marL="342900" indent="-342900">
              <a:buFont typeface="Arial" charset="0"/>
              <a:buChar char="•"/>
            </a:pP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84" name="Group 2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03097849"/>
              </p:ext>
            </p:extLst>
          </p:nvPr>
        </p:nvGraphicFramePr>
        <p:xfrm>
          <a:off x="0" y="0"/>
          <a:ext cx="9144000" cy="4332288"/>
        </p:xfrm>
        <a:graphic>
          <a:graphicData uri="http://schemas.openxmlformats.org/drawingml/2006/table">
            <a:tbl>
              <a:tblPr/>
              <a:tblGrid>
                <a:gridCol w="2051050"/>
                <a:gridCol w="234950"/>
                <a:gridCol w="2286000"/>
                <a:gridCol w="2286000"/>
                <a:gridCol w="2286000"/>
              </a:tblGrid>
              <a:tr h="172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Наименование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специальности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Квалификация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Форма получения образования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Срок обучения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55663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На основе общего базового образования (9 классов)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3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7557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Бухгалтерский учет, анализ и контроль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Бухгалтер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Дневная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2 года 10 месяцев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ъект 2"/>
          <p:cNvSpPr>
            <a:spLocks noGrp="1"/>
          </p:cNvSpPr>
          <p:nvPr>
            <p:ph sz="quarter" idx="13"/>
          </p:nvPr>
        </p:nvSpPr>
        <p:spPr>
          <a:xfrm>
            <a:off x="827088" y="731838"/>
            <a:ext cx="7848600" cy="4281487"/>
          </a:xfrm>
        </p:spPr>
        <p:txBody>
          <a:bodyPr/>
          <a:lstStyle/>
          <a:p>
            <a:r>
              <a:rPr lang="ru-RU" b="1" smtClean="0">
                <a:solidFill>
                  <a:srgbClr val="565656"/>
                </a:solidFill>
                <a:latin typeface="Arial" charset="0"/>
              </a:rPr>
              <a:t>Бухгалтер организует бухгалтерский учет хозяйственно-финансовой деятельности, контроль за движением денежных средств и товарно-материальных ценностей, законностью и правильностью оформления документов, правильным и своевременным начислением и перечислением платежей, заработной платы. Предупреждает недостачи, незаконное расходование денежных средств, нарушения финансового и хозяйственного законодательства.</a:t>
            </a:r>
            <a:endParaRPr lang="ru-RU" b="1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 r="37930"/>
          <a:stretch>
            <a:fillRect/>
          </a:stretch>
        </p:blipFill>
        <p:spPr bwMode="auto">
          <a:xfrm>
            <a:off x="6011863" y="4221163"/>
            <a:ext cx="2592387" cy="236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55576" y="260648"/>
            <a:ext cx="7704856" cy="1143000"/>
          </a:xfrm>
        </p:spPr>
        <p:txBody>
          <a:bodyPr/>
          <a:lstStyle/>
          <a:p>
            <a:pPr marL="320040" indent="-320040" algn="ctr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ru-RU" sz="3200" dirty="0" smtClean="0"/>
              <a:t>Сфера профессиональной деятельности</a:t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17410" name="Объект 4"/>
          <p:cNvSpPr>
            <a:spLocks noGrp="1"/>
          </p:cNvSpPr>
          <p:nvPr>
            <p:ph sz="quarter" idx="13"/>
          </p:nvPr>
        </p:nvSpPr>
        <p:spPr>
          <a:xfrm>
            <a:off x="755650" y="1268413"/>
            <a:ext cx="6911975" cy="4000500"/>
          </a:xfrm>
        </p:spPr>
        <p:txBody>
          <a:bodyPr/>
          <a:lstStyle/>
          <a:p>
            <a:r>
              <a:rPr lang="ru-RU" smtClean="0"/>
              <a:t>бухгалтер;</a:t>
            </a:r>
          </a:p>
          <a:p>
            <a:r>
              <a:rPr lang="ru-RU" smtClean="0"/>
              <a:t>главный бухгалтер;</a:t>
            </a:r>
          </a:p>
          <a:p>
            <a:r>
              <a:rPr lang="ru-RU" smtClean="0"/>
              <a:t>экономист;</a:t>
            </a:r>
          </a:p>
          <a:p>
            <a:r>
              <a:rPr lang="ru-RU" smtClean="0"/>
              <a:t>финансовый менеджер;</a:t>
            </a:r>
          </a:p>
          <a:p>
            <a:r>
              <a:rPr lang="ru-RU" smtClean="0"/>
              <a:t>налоговый инспектор;</a:t>
            </a:r>
          </a:p>
          <a:p>
            <a:r>
              <a:rPr lang="ru-RU" smtClean="0"/>
              <a:t>работник органов государственного контроля;</a:t>
            </a:r>
          </a:p>
          <a:p>
            <a:r>
              <a:rPr lang="ru-RU" smtClean="0"/>
              <a:t>индивидуальный предприниматель;</a:t>
            </a:r>
          </a:p>
          <a:p>
            <a:r>
              <a:rPr lang="ru-RU" smtClean="0"/>
              <a:t>специалист по работе с клиентами в банке;</a:t>
            </a:r>
          </a:p>
          <a:p>
            <a:r>
              <a:rPr lang="ru-RU" smtClean="0"/>
              <a:t>аналитик данных.</a:t>
            </a:r>
          </a:p>
        </p:txBody>
      </p:sp>
      <p:pic>
        <p:nvPicPr>
          <p:cNvPr id="17411" name="Рисунок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5975" y="842963"/>
            <a:ext cx="1978025" cy="171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Рисунок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00925" y="4238625"/>
            <a:ext cx="17430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Рисунок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38675" y="5102225"/>
            <a:ext cx="257175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Рисунок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41563" y="5268913"/>
            <a:ext cx="2108200" cy="157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Рисунок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5175250"/>
            <a:ext cx="2238375" cy="16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6" name="Рисунок 10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431088" y="2525713"/>
            <a:ext cx="1712912" cy="17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Прямоугольник 1"/>
          <p:cNvSpPr>
            <a:spLocks noChangeArrowheads="1"/>
          </p:cNvSpPr>
          <p:nvPr/>
        </p:nvSpPr>
        <p:spPr bwMode="auto">
          <a:xfrm>
            <a:off x="395288" y="549275"/>
            <a:ext cx="82978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>
                <a:solidFill>
                  <a:srgbClr val="444444"/>
                </a:solidFill>
              </a:rPr>
              <a:t>Основные виды профессиональной деятельности бухгалтера:</a:t>
            </a:r>
            <a:endParaRPr lang="ru-RU" sz="2000" b="1"/>
          </a:p>
        </p:txBody>
      </p:sp>
      <p:sp>
        <p:nvSpPr>
          <p:cNvPr id="18434" name="Прямоугольник 3"/>
          <p:cNvSpPr>
            <a:spLocks noChangeArrowheads="1"/>
          </p:cNvSpPr>
          <p:nvPr/>
        </p:nvSpPr>
        <p:spPr bwMode="auto">
          <a:xfrm>
            <a:off x="755650" y="1341438"/>
            <a:ext cx="610235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2400">
                <a:solidFill>
                  <a:srgbClr val="444444"/>
                </a:solidFill>
              </a:rPr>
              <a:t>учетно-аналитическая;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2400">
                <a:solidFill>
                  <a:srgbClr val="444444"/>
                </a:solidFill>
              </a:rPr>
              <a:t>финансово-кредитная;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2400">
                <a:solidFill>
                  <a:srgbClr val="444444"/>
                </a:solidFill>
              </a:rPr>
              <a:t>контрольная;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2400">
                <a:solidFill>
                  <a:srgbClr val="444444"/>
                </a:solidFill>
              </a:rPr>
              <a:t>налогообложение;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2400">
                <a:solidFill>
                  <a:srgbClr val="444444"/>
                </a:solidFill>
              </a:rPr>
              <a:t>аудиторская;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2400">
                <a:solidFill>
                  <a:srgbClr val="444444"/>
                </a:solidFill>
              </a:rPr>
              <a:t>оценка собственности;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2400">
                <a:solidFill>
                  <a:srgbClr val="444444"/>
                </a:solidFill>
              </a:rPr>
              <a:t>экспертно- консультационная;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2400">
                <a:solidFill>
                  <a:srgbClr val="444444"/>
                </a:solidFill>
              </a:rPr>
              <a:t>внешнеэкономическая;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2400">
                <a:solidFill>
                  <a:srgbClr val="444444"/>
                </a:solidFill>
              </a:rPr>
              <a:t>организационно- управленческая;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2400">
                <a:solidFill>
                  <a:srgbClr val="444444"/>
                </a:solidFill>
              </a:rPr>
              <a:t>нормативно-правовая.</a:t>
            </a:r>
            <a:endParaRPr lang="ru-RU" sz="2400"/>
          </a:p>
        </p:txBody>
      </p:sp>
      <p:pic>
        <p:nvPicPr>
          <p:cNvPr id="18435" name="Рисунок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196975"/>
            <a:ext cx="2717800" cy="329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Прямоугольник 1"/>
          <p:cNvSpPr>
            <a:spLocks noChangeArrowheads="1"/>
          </p:cNvSpPr>
          <p:nvPr/>
        </p:nvSpPr>
        <p:spPr bwMode="auto">
          <a:xfrm>
            <a:off x="1331913" y="692150"/>
            <a:ext cx="3702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b="1">
                <a:solidFill>
                  <a:srgbClr val="444444"/>
                </a:solidFill>
              </a:rPr>
              <a:t>Плюсы профессии:</a:t>
            </a:r>
            <a:endParaRPr lang="ru-RU" sz="2800" b="1"/>
          </a:p>
        </p:txBody>
      </p:sp>
      <p:sp>
        <p:nvSpPr>
          <p:cNvPr id="19458" name="Прямоугольник 2"/>
          <p:cNvSpPr>
            <a:spLocks noChangeArrowheads="1"/>
          </p:cNvSpPr>
          <p:nvPr/>
        </p:nvSpPr>
        <p:spPr bwMode="auto">
          <a:xfrm>
            <a:off x="827088" y="1773238"/>
            <a:ext cx="7345362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ru-RU" sz="2800">
                <a:solidFill>
                  <a:srgbClr val="444444"/>
                </a:solidFill>
              </a:rPr>
              <a:t>востребованность на рынке труда, </a:t>
            </a:r>
          </a:p>
          <a:p>
            <a:pPr marL="171450" indent="-171450">
              <a:buFont typeface="Arial" charset="0"/>
              <a:buChar char="•"/>
            </a:pPr>
            <a:r>
              <a:rPr lang="ru-RU" sz="2800">
                <a:solidFill>
                  <a:srgbClr val="444444"/>
                </a:solidFill>
              </a:rPr>
              <a:t>преимущественно нормированный рабочий день, </a:t>
            </a:r>
          </a:p>
          <a:p>
            <a:pPr marL="171450" indent="-171450">
              <a:buFont typeface="Arial" charset="0"/>
              <a:buChar char="•"/>
            </a:pPr>
            <a:r>
              <a:rPr lang="ru-RU" sz="2800">
                <a:solidFill>
                  <a:srgbClr val="444444"/>
                </a:solidFill>
              </a:rPr>
              <a:t>возможность дополнительного заработка, (например, ведение бухгалтерского учета для индивидуальных предпринимателей).</a:t>
            </a:r>
            <a:endParaRPr lang="ru-RU" sz="2800"/>
          </a:p>
        </p:txBody>
      </p:sp>
      <p:pic>
        <p:nvPicPr>
          <p:cNvPr id="19459" name="Рисунок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1625" y="4365625"/>
            <a:ext cx="2492375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Прямоугольник 1"/>
          <p:cNvSpPr>
            <a:spLocks noChangeArrowheads="1"/>
          </p:cNvSpPr>
          <p:nvPr/>
        </p:nvSpPr>
        <p:spPr bwMode="auto">
          <a:xfrm>
            <a:off x="1619250" y="765175"/>
            <a:ext cx="4624388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ru-RU" sz="2700" b="1">
                <a:solidFill>
                  <a:srgbClr val="000000"/>
                </a:solidFill>
                <a:cs typeface="Times New Roman" pitchFamily="18" charset="0"/>
              </a:rPr>
              <a:t>Требования к бухгалтеру:</a:t>
            </a:r>
            <a:endParaRPr lang="ru-RU" sz="1100" b="1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0482" name="Прямоугольник 2"/>
          <p:cNvSpPr>
            <a:spLocks noChangeArrowheads="1"/>
          </p:cNvSpPr>
          <p:nvPr/>
        </p:nvSpPr>
        <p:spPr bwMode="auto">
          <a:xfrm>
            <a:off x="539750" y="1628775"/>
            <a:ext cx="7416800" cy="344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450"/>
              </a:spcAft>
              <a:buSzPts val="1000"/>
              <a:buFont typeface="Symbol" pitchFamily="18" charset="2"/>
              <a:buChar char=""/>
              <a:tabLst>
                <a:tab pos="457200" algn="l"/>
              </a:tabLst>
            </a:pPr>
            <a:r>
              <a:rPr lang="ru-RU" sz="2400">
                <a:solidFill>
                  <a:srgbClr val="000000"/>
                </a:solidFill>
                <a:latin typeface="inherit"/>
                <a:cs typeface="Times New Roman" pitchFamily="18" charset="0"/>
              </a:rPr>
              <a:t>специальное  образование;</a:t>
            </a:r>
            <a:endParaRPr lang="ru-RU" sz="240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450"/>
              </a:spcAft>
              <a:buSzPts val="1000"/>
              <a:buFont typeface="Symbol" pitchFamily="18" charset="2"/>
              <a:buChar char=""/>
              <a:tabLst>
                <a:tab pos="457200" algn="l"/>
              </a:tabLst>
            </a:pPr>
            <a:r>
              <a:rPr lang="ru-RU" sz="2400">
                <a:solidFill>
                  <a:srgbClr val="000000"/>
                </a:solidFill>
                <a:latin typeface="inherit"/>
                <a:cs typeface="Times New Roman" pitchFamily="18" charset="0"/>
              </a:rPr>
              <a:t>знание законодательства в области налогообложения и бухгалтерского учета;</a:t>
            </a:r>
            <a:endParaRPr lang="ru-RU" sz="2400">
              <a:latin typeface="Calibri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450"/>
              </a:spcAft>
              <a:buSzPts val="1000"/>
              <a:buFont typeface="Symbol" pitchFamily="18" charset="2"/>
              <a:buChar char=""/>
              <a:tabLst>
                <a:tab pos="457200" algn="l"/>
              </a:tabLst>
            </a:pPr>
            <a:r>
              <a:rPr lang="ru-RU" sz="2400">
                <a:solidFill>
                  <a:srgbClr val="000000"/>
                </a:solidFill>
                <a:latin typeface="inherit"/>
                <a:cs typeface="Times New Roman" pitchFamily="18" charset="0"/>
              </a:rPr>
              <a:t>уверенное владение ПК, знание офисных программ и 1С;</a:t>
            </a:r>
            <a:endParaRPr lang="ru-RU" sz="2400">
              <a:latin typeface="Calibri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450"/>
              </a:spcAft>
              <a:buSzPts val="1000"/>
              <a:buFont typeface="Symbol" pitchFamily="18" charset="2"/>
              <a:buChar char=""/>
              <a:tabLst>
                <a:tab pos="457200" algn="l"/>
              </a:tabLst>
            </a:pPr>
            <a:r>
              <a:rPr lang="ru-RU" sz="2400">
                <a:solidFill>
                  <a:srgbClr val="000000"/>
                </a:solidFill>
                <a:latin typeface="inherit"/>
                <a:cs typeface="Times New Roman" pitchFamily="18" charset="0"/>
              </a:rPr>
              <a:t>если работодатель ведет ВЭД, то требуется знание валютного, таможенного законодательства, а также документов ВЭД.</a:t>
            </a:r>
            <a:endParaRPr lang="ru-RU" sz="2400">
              <a:latin typeface="Calibri" pitchFamily="34" charset="0"/>
            </a:endParaRPr>
          </a:p>
        </p:txBody>
      </p:sp>
      <p:pic>
        <p:nvPicPr>
          <p:cNvPr id="20483" name="Рисунок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8963" y="-22225"/>
            <a:ext cx="2205037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Прямоугольник 1"/>
          <p:cNvSpPr>
            <a:spLocks noChangeArrowheads="1"/>
          </p:cNvSpPr>
          <p:nvPr/>
        </p:nvSpPr>
        <p:spPr bwMode="auto">
          <a:xfrm>
            <a:off x="684213" y="476250"/>
            <a:ext cx="79200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Бухгалтер исполняет следующие обязанности:</a:t>
            </a:r>
            <a:endParaRPr lang="ru-RU" sz="2800" b="1">
              <a:latin typeface="Trebuchet MS" pitchFamily="34" charset="0"/>
            </a:endParaRPr>
          </a:p>
        </p:txBody>
      </p:sp>
      <p:sp>
        <p:nvSpPr>
          <p:cNvPr id="21506" name="Прямоугольник 2"/>
          <p:cNvSpPr>
            <a:spLocks noChangeArrowheads="1"/>
          </p:cNvSpPr>
          <p:nvPr/>
        </p:nvSpPr>
        <p:spPr bwMode="auto">
          <a:xfrm>
            <a:off x="0" y="1638300"/>
            <a:ext cx="9144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Aft>
                <a:spcPts val="800"/>
              </a:spcAft>
            </a:pPr>
            <a:r>
              <a:rPr lang="ru-RU" sz="2000">
                <a:solidFill>
                  <a:srgbClr val="000000"/>
                </a:solidFill>
                <a:cs typeface="Times New Roman" pitchFamily="18" charset="0"/>
              </a:rPr>
              <a:t>1. Осуществляет прием первичных учетных документов по соответствующим участкам бухгалтерского учета.</a:t>
            </a:r>
            <a:endParaRPr lang="ru-RU" sz="2000">
              <a:cs typeface="Times New Roman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ru-RU" sz="2000">
                <a:solidFill>
                  <a:srgbClr val="000000"/>
                </a:solidFill>
                <a:cs typeface="Times New Roman" pitchFamily="18" charset="0"/>
              </a:rPr>
              <a:t>2. Отражает по соответствующим участкам учета на счетах бухгалтерского учета хозяйственные операции.</a:t>
            </a:r>
            <a:endParaRPr lang="ru-RU" sz="2000">
              <a:cs typeface="Times New Roman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ru-RU" sz="2000">
                <a:solidFill>
                  <a:srgbClr val="000000"/>
                </a:solidFill>
                <a:cs typeface="Times New Roman" pitchFamily="18" charset="0"/>
              </a:rPr>
              <a:t>3. Принимает участие в формировании учетной политики организации; подготовке плана счетов бухгалтерского учета организации.</a:t>
            </a:r>
            <a:endParaRPr lang="ru-RU" sz="2000">
              <a:cs typeface="Times New Roman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ru-RU" sz="2000">
                <a:solidFill>
                  <a:srgbClr val="000000"/>
                </a:solidFill>
                <a:cs typeface="Times New Roman" pitchFamily="18" charset="0"/>
              </a:rPr>
              <a:t>4. Участвует в проведении экономического анализа хозяйственной деятельности организации по данным бухгалтерского учета и отчетности.</a:t>
            </a:r>
            <a:endParaRPr lang="ru-RU" sz="2000">
              <a:cs typeface="Times New Roman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ru-RU" sz="2000">
                <a:solidFill>
                  <a:srgbClr val="000000"/>
                </a:solidFill>
                <a:cs typeface="Times New Roman" pitchFamily="18" charset="0"/>
              </a:rPr>
              <a:t>5. Подготавливает данные по соответствующим участкам бухгалтерского учета для составления бухгалтерской и (или) финансовой отчетности.</a:t>
            </a:r>
            <a:endParaRPr lang="ru-RU" sz="2000">
              <a:cs typeface="Times New Roman" pitchFamily="18" charset="0"/>
            </a:endParaRP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7913" y="5249863"/>
            <a:ext cx="2052637" cy="151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</TotalTime>
  <Words>399</Words>
  <Application>Microsoft Office PowerPoint</Application>
  <PresentationFormat>Экран (4:3)</PresentationFormat>
  <Paragraphs>89</Paragraphs>
  <Slides>16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Воздушный поток</vt:lpstr>
      <vt:lpstr>Учреждение образования  «Гомельский торгово-экономический колледж» Белкоопсоюза</vt:lpstr>
      <vt:lpstr>Презентация PowerPoint</vt:lpstr>
      <vt:lpstr>Презентация PowerPoint</vt:lpstr>
      <vt:lpstr>Презентация PowerPoint</vt:lpstr>
      <vt:lpstr>Сфера профессиональной деятельности </vt:lpstr>
      <vt:lpstr>Презентация PowerPoint</vt:lpstr>
      <vt:lpstr>Презентация PowerPoint</vt:lpstr>
      <vt:lpstr>Презентация PowerPoint</vt:lpstr>
      <vt:lpstr>Презентация PowerPoint</vt:lpstr>
      <vt:lpstr>Изучаемые учебные предметы:</vt:lpstr>
      <vt:lpstr>Возможность продолжения образования:</vt:lpstr>
      <vt:lpstr>Презентация PowerPoint</vt:lpstr>
      <vt:lpstr>Презентация PowerPoint</vt:lpstr>
      <vt:lpstr>Герб Бухгалтеров </vt:lpstr>
      <vt:lpstr>Презентация PowerPoint</vt:lpstr>
      <vt:lpstr>Спасибо за внимание!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Учреждение образования  «Гомельский торгово-экономический колледж» Белкоопсоюза</dc:title>
  <dc:creator>BUH-02</dc:creator>
  <cp:lastModifiedBy>Цикловая комиссия</cp:lastModifiedBy>
  <cp:revision>30</cp:revision>
  <dcterms:created xsi:type="dcterms:W3CDTF">2022-11-28T12:33:54Z</dcterms:created>
  <dcterms:modified xsi:type="dcterms:W3CDTF">2025-03-15T07:04:57Z</dcterms:modified>
</cp:coreProperties>
</file>