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3" r:id="rId8"/>
    <p:sldId id="262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8641"/>
            <a:ext cx="7272807" cy="165618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Учреждение образования </a:t>
            </a:r>
          </a:p>
          <a:p>
            <a:pPr algn="ctr"/>
            <a:r>
              <a:rPr lang="ru-RU" sz="3200" dirty="0"/>
              <a:t>«Гомельский торгово-экономический колледж» Белкоопсоюза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419872" y="4005064"/>
            <a:ext cx="5616624" cy="259228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dirty="0"/>
              <a:t>Цикловая комиссия общеобразовательных и общепрофессиональных дисциплин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368B8F-BA22-4FC5-864B-1E59414A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46" y="1994729"/>
            <a:ext cx="2828925" cy="1924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CD00D7-9E2F-49E8-AEEF-DB2776953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0" y="2132856"/>
            <a:ext cx="2505759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620688"/>
            <a:ext cx="8280920" cy="5688632"/>
          </a:xfrm>
        </p:spPr>
        <p:txBody>
          <a:bodyPr>
            <a:noAutofit/>
          </a:bodyPr>
          <a:lstStyle/>
          <a:p>
            <a:r>
              <a:rPr lang="ru-RU" sz="3200" b="1" u="sng" dirty="0"/>
              <a:t>Специальность:</a:t>
            </a:r>
            <a:r>
              <a:rPr lang="ru-RU" sz="3200" dirty="0"/>
              <a:t> </a:t>
            </a:r>
            <a:r>
              <a:rPr lang="ru-RU" sz="3200" b="1" dirty="0"/>
              <a:t>5-04-311-01 </a:t>
            </a:r>
          </a:p>
          <a:p>
            <a:pPr marL="45720" indent="0">
              <a:buNone/>
            </a:pPr>
            <a:r>
              <a:rPr lang="ru-RU" sz="3200" dirty="0"/>
              <a:t>   «Правоведение»</a:t>
            </a:r>
          </a:p>
          <a:p>
            <a:r>
              <a:rPr lang="ru-RU" sz="3200" b="1" u="sng" dirty="0"/>
              <a:t>Квалификация:</a:t>
            </a:r>
            <a:r>
              <a:rPr lang="ru-RU" sz="3200" dirty="0"/>
              <a:t> юрист</a:t>
            </a:r>
          </a:p>
          <a:p>
            <a:r>
              <a:rPr lang="ru-RU" sz="3200" b="1" u="sng" dirty="0"/>
              <a:t>Формы обучения:</a:t>
            </a:r>
            <a:r>
              <a:rPr lang="ru-RU" sz="3200" b="1" dirty="0"/>
              <a:t> </a:t>
            </a:r>
            <a:r>
              <a:rPr lang="ru-RU" sz="3200" dirty="0"/>
              <a:t>дневная, заочная</a:t>
            </a:r>
          </a:p>
          <a:p>
            <a:r>
              <a:rPr lang="ru-RU" sz="3200" b="1" u="sng" dirty="0"/>
              <a:t>На основе:</a:t>
            </a:r>
            <a:r>
              <a:rPr lang="ru-RU" sz="3200" b="1" dirty="0"/>
              <a:t> </a:t>
            </a:r>
            <a:r>
              <a:rPr lang="ru-RU" sz="3200" dirty="0"/>
              <a:t>общего базового образования (9 классов), общего среднего образования (11 классов)</a:t>
            </a:r>
          </a:p>
          <a:p>
            <a:r>
              <a:rPr lang="ru-RU" sz="3200" b="1" u="sng" dirty="0"/>
              <a:t>Вступительные испытания:</a:t>
            </a:r>
            <a:r>
              <a:rPr lang="ru-RU" sz="3200" dirty="0"/>
              <a:t> конкурс среднего балла документа об образовании</a:t>
            </a:r>
          </a:p>
        </p:txBody>
      </p:sp>
    </p:spTree>
    <p:extLst>
      <p:ext uri="{BB962C8B-B14F-4D97-AF65-F5344CB8AC3E}">
        <p14:creationId xmlns:p14="http://schemas.microsoft.com/office/powerpoint/2010/main" val="42948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59E89B-13AD-46F7-9AA1-09FD9B61D0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332656"/>
            <a:ext cx="8496944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dirty="0"/>
              <a:t> </a:t>
            </a:r>
            <a:r>
              <a:rPr lang="ru-RU" sz="3200" b="1" dirty="0"/>
              <a:t>Кто такой юрист?</a:t>
            </a:r>
          </a:p>
          <a:p>
            <a:pPr marL="45720" indent="0" algn="just">
              <a:buNone/>
            </a:pPr>
            <a:r>
              <a:rPr lang="ru-RU" sz="2800" dirty="0"/>
              <a:t>Юрист (от лат. </a:t>
            </a:r>
            <a:r>
              <a:rPr lang="ru-RU" sz="2800" dirty="0" err="1"/>
              <a:t>jus</a:t>
            </a:r>
            <a:r>
              <a:rPr lang="ru-RU" sz="2800" dirty="0"/>
              <a:t> — право) — человек, который имеет юридическое образование, занимается решением правовых вопросов. Может работать как в государственных предприятиях, так и в частных фирмах.</a:t>
            </a:r>
          </a:p>
          <a:p>
            <a:pPr marL="45720" indent="0" algn="just">
              <a:buNone/>
            </a:pPr>
            <a:r>
              <a:rPr lang="ru-RU" sz="2800" dirty="0"/>
              <a:t>Данная профессия охватывает масштабный спектр деятельности. Все отрасли объединяются знанием законов и правовых норм. Юрист в совершенстве владеет информацией о законодательных базах, собирает доказательства, на основе которых впоследствии принимает решения.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67754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992888" cy="5433784"/>
          </a:xfrm>
        </p:spPr>
        <p:txBody>
          <a:bodyPr/>
          <a:lstStyle/>
          <a:p>
            <a:pPr marL="45720" indent="0">
              <a:buNone/>
            </a:pPr>
            <a:r>
              <a:rPr lang="ru-RU" sz="3200" b="1" dirty="0">
                <a:latin typeface="Trebuchet MS" pitchFamily="34" charset="0"/>
              </a:rPr>
              <a:t>Сфера профессиональной деятельности: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юридическая (правовая) служба;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кадровая служба;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референтская служба;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архивная служба;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канцелярская служба;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секретарская служба и др.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4196C5-E782-4E8D-BF20-369826963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80928"/>
            <a:ext cx="3267499" cy="21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620688"/>
            <a:ext cx="8064896" cy="56886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600" b="1" dirty="0"/>
              <a:t>Личностные качества юриста: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соблюдение определённого Кодекса, повышенная ответственность;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стремление к самообразованию, самосовершенствование;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самообладание и стрессоустойчивость;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обострённое чувство долга, неподкупность и высокие нравственные принципы.</a:t>
            </a:r>
          </a:p>
        </p:txBody>
      </p:sp>
    </p:spTree>
    <p:extLst>
      <p:ext uri="{BB962C8B-B14F-4D97-AF65-F5344CB8AC3E}">
        <p14:creationId xmlns:p14="http://schemas.microsoft.com/office/powerpoint/2010/main" val="149586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332656"/>
            <a:ext cx="5688632" cy="619268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b="1" dirty="0"/>
              <a:t>Основные дисциплины: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конституционное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административное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хозяйственное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гражданское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трудовое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уголовное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международное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семейное право;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финансовое право и др.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DEDC6A-4F87-436A-8753-493FB6C3C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28800"/>
            <a:ext cx="334786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548680"/>
            <a:ext cx="8280920" cy="583264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b="1" dirty="0"/>
              <a:t>Требования к юристу: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высокая гражданственность;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нравственность;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непримиримость с правонарушениями;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глубокие и прочные теоретические знания;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 знание действующего законодательства;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/>
              <a:t>  коммуникабельность.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065DB-3153-4E42-9372-E9C03BE02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38" y="4077072"/>
            <a:ext cx="28808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550579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3200" b="1" dirty="0"/>
              <a:t>Плюсы профессии:</a:t>
            </a:r>
          </a:p>
          <a:p>
            <a:pPr marL="45720" indent="0" algn="just">
              <a:buNone/>
            </a:pPr>
            <a:r>
              <a:rPr lang="ru-RU" sz="3200" dirty="0"/>
              <a:t>Престижность и социальная значимость, востребованность на рынке труда и возможность хорошего заработка. Юридическая деятельность хорошо тренирует логическое мышление, память и внимание. Юридическое образование будет полезно  в любом деле, какое вы бы ни выбрали для себя после окончания колледжа. </a:t>
            </a:r>
          </a:p>
        </p:txBody>
      </p:sp>
    </p:spTree>
    <p:extLst>
      <p:ext uri="{BB962C8B-B14F-4D97-AF65-F5344CB8AC3E}">
        <p14:creationId xmlns:p14="http://schemas.microsoft.com/office/powerpoint/2010/main" val="7337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1600" y="731520"/>
            <a:ext cx="7560840" cy="55778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600" b="1" dirty="0"/>
              <a:t>Возможность продолжения образования</a:t>
            </a:r>
          </a:p>
          <a:p>
            <a:pPr marL="45720" indent="0">
              <a:buNone/>
            </a:pPr>
            <a:endParaRPr lang="ru-RU" sz="3600" dirty="0"/>
          </a:p>
          <a:p>
            <a:pPr marL="45720" indent="0">
              <a:buNone/>
            </a:pPr>
            <a:r>
              <a:rPr lang="ru-RU" sz="3600" dirty="0"/>
              <a:t>Выпускники колледжа смогут в сокращённые сроки продолжить обучение в учреждениях высшего образования Республики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582711052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95</TotalTime>
  <Words>334</Words>
  <Application>Microsoft Office PowerPoint</Application>
  <PresentationFormat>Экран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Цикловая комиссия общеобразовательных и общепрофессиональных дисциплин</dc:title>
  <dc:creator>408</dc:creator>
  <cp:lastModifiedBy>Игорь Матвеенко</cp:lastModifiedBy>
  <cp:revision>10</cp:revision>
  <dcterms:created xsi:type="dcterms:W3CDTF">2023-02-15T07:14:47Z</dcterms:created>
  <dcterms:modified xsi:type="dcterms:W3CDTF">2023-02-19T10:41:25Z</dcterms:modified>
</cp:coreProperties>
</file>