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4"/>
  </p:notesMasterIdLst>
  <p:sldIdLst>
    <p:sldId id="256" r:id="rId2"/>
    <p:sldId id="284" r:id="rId3"/>
    <p:sldId id="288" r:id="rId4"/>
    <p:sldId id="287" r:id="rId5"/>
    <p:sldId id="257" r:id="rId6"/>
    <p:sldId id="285" r:id="rId7"/>
    <p:sldId id="286" r:id="rId8"/>
    <p:sldId id="268" r:id="rId9"/>
    <p:sldId id="279" r:id="rId10"/>
    <p:sldId id="259" r:id="rId11"/>
    <p:sldId id="281" r:id="rId12"/>
    <p:sldId id="282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>
        <p:scale>
          <a:sx n="68" d="100"/>
          <a:sy n="68" d="100"/>
        </p:scale>
        <p:origin x="-146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365EC-8E8C-4B2D-8B9F-04816A9DF67B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0E4EEC0-547A-4380-AF98-C06617B1C65A}">
      <dgm:prSet phldrT="[Текст]"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контроль за выполнением договорных обязательств</a:t>
          </a:r>
          <a:endParaRPr lang="ru-RU" sz="1000" dirty="0">
            <a:solidFill>
              <a:schemeClr val="tx1"/>
            </a:solidFill>
          </a:endParaRPr>
        </a:p>
      </dgm:t>
    </dgm:pt>
    <dgm:pt modelId="{73D99CA1-659B-4EE9-A32D-D2620AD441AC}" type="parTrans" cxnId="{2158D0EC-B50E-4520-A6B2-0B123E1CDAAD}">
      <dgm:prSet/>
      <dgm:spPr/>
      <dgm:t>
        <a:bodyPr/>
        <a:lstStyle/>
        <a:p>
          <a:endParaRPr lang="ru-RU"/>
        </a:p>
      </dgm:t>
    </dgm:pt>
    <dgm:pt modelId="{D6070ABB-EC85-453F-A97E-884B68363178}" type="sibTrans" cxnId="{2158D0EC-B50E-4520-A6B2-0B123E1CDAAD}">
      <dgm:prSet/>
      <dgm:spPr/>
      <dgm:t>
        <a:bodyPr/>
        <a:lstStyle/>
        <a:p>
          <a:endParaRPr lang="ru-RU"/>
        </a:p>
      </dgm:t>
    </dgm:pt>
    <dgm:pt modelId="{22BAC6BB-5AF6-432A-BE0B-9AA057003ABA}">
      <dgm:prSet phldrT="[Текст]"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размещение продукции на складе</a:t>
          </a:r>
          <a:endParaRPr lang="ru-RU" sz="1000" dirty="0">
            <a:solidFill>
              <a:schemeClr val="tx1"/>
            </a:solidFill>
          </a:endParaRPr>
        </a:p>
      </dgm:t>
    </dgm:pt>
    <dgm:pt modelId="{A59510D5-DE28-4D33-8426-6FA1732EB079}" type="parTrans" cxnId="{6CA3230B-6711-4800-AA7B-1C603091ECFC}">
      <dgm:prSet/>
      <dgm:spPr/>
      <dgm:t>
        <a:bodyPr/>
        <a:lstStyle/>
        <a:p>
          <a:endParaRPr lang="ru-RU"/>
        </a:p>
      </dgm:t>
    </dgm:pt>
    <dgm:pt modelId="{7FCFF18B-5006-475D-8AFC-733AB9160ED2}" type="sibTrans" cxnId="{6CA3230B-6711-4800-AA7B-1C603091ECFC}">
      <dgm:prSet/>
      <dgm:spPr/>
      <dgm:t>
        <a:bodyPr/>
        <a:lstStyle/>
        <a:p>
          <a:endParaRPr lang="ru-RU"/>
        </a:p>
      </dgm:t>
    </dgm:pt>
    <dgm:pt modelId="{3E0C050C-47FB-45DE-B824-0555ECDA66B6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контроль соблюдения правил хранения товарно-материальных ценностей на склада</a:t>
          </a:r>
          <a:endParaRPr lang="ru-RU" sz="1000" dirty="0">
            <a:solidFill>
              <a:schemeClr val="tx1"/>
            </a:solidFill>
          </a:endParaRPr>
        </a:p>
      </dgm:t>
    </dgm:pt>
    <dgm:pt modelId="{94E77CCD-28FF-4873-AF4F-4F1C7D8B1FCD}" type="parTrans" cxnId="{AB43AA85-BC06-4E32-8D1A-44796B3B4080}">
      <dgm:prSet/>
      <dgm:spPr/>
      <dgm:t>
        <a:bodyPr/>
        <a:lstStyle/>
        <a:p>
          <a:endParaRPr lang="ru-RU"/>
        </a:p>
      </dgm:t>
    </dgm:pt>
    <dgm:pt modelId="{1E1CC76C-4270-481A-A85F-6864C2E586D1}" type="sibTrans" cxnId="{AB43AA85-BC06-4E32-8D1A-44796B3B4080}">
      <dgm:prSet/>
      <dgm:spPr/>
      <dgm:t>
        <a:bodyPr/>
        <a:lstStyle/>
        <a:p>
          <a:endParaRPr lang="ru-RU"/>
        </a:p>
      </dgm:t>
    </dgm:pt>
    <dgm:pt modelId="{F13CC167-230F-400B-BFB9-D342AFD4D5A4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контроль и поддержание запасов товара на складе</a:t>
          </a:r>
          <a:endParaRPr lang="ru-RU" sz="1000" dirty="0">
            <a:solidFill>
              <a:schemeClr val="tx1"/>
            </a:solidFill>
          </a:endParaRPr>
        </a:p>
      </dgm:t>
    </dgm:pt>
    <dgm:pt modelId="{9A3CE915-4ACB-4E3B-8E7C-2CE935ABF7BB}" type="parTrans" cxnId="{B7241CF1-B2DE-47BA-97E1-FB3AFB6B6C15}">
      <dgm:prSet/>
      <dgm:spPr/>
      <dgm:t>
        <a:bodyPr/>
        <a:lstStyle/>
        <a:p>
          <a:endParaRPr lang="ru-RU"/>
        </a:p>
      </dgm:t>
    </dgm:pt>
    <dgm:pt modelId="{042EAEE3-BE8E-48FC-8EBA-352CE35997CC}" type="sibTrans" cxnId="{B7241CF1-B2DE-47BA-97E1-FB3AFB6B6C15}">
      <dgm:prSet/>
      <dgm:spPr/>
      <dgm:t>
        <a:bodyPr/>
        <a:lstStyle/>
        <a:p>
          <a:endParaRPr lang="ru-RU"/>
        </a:p>
      </dgm:t>
    </dgm:pt>
    <dgm:pt modelId="{9940F69C-2DD8-456B-9863-05C198A536AF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прием товара по количеству и качеству, проверка сопроводительной документации</a:t>
          </a:r>
          <a:endParaRPr lang="ru-RU" sz="1000" dirty="0">
            <a:solidFill>
              <a:schemeClr val="tx1"/>
            </a:solidFill>
          </a:endParaRPr>
        </a:p>
      </dgm:t>
    </dgm:pt>
    <dgm:pt modelId="{A457A806-8932-4FCD-9657-4382EF26C811}" type="parTrans" cxnId="{4C2165F8-89D6-493D-8325-F878C384E417}">
      <dgm:prSet/>
      <dgm:spPr/>
      <dgm:t>
        <a:bodyPr/>
        <a:lstStyle/>
        <a:p>
          <a:endParaRPr lang="ru-RU"/>
        </a:p>
      </dgm:t>
    </dgm:pt>
    <dgm:pt modelId="{0FC09A7D-2DDB-48D3-BAF8-76881D3D081E}" type="sibTrans" cxnId="{4C2165F8-89D6-493D-8325-F878C384E417}">
      <dgm:prSet/>
      <dgm:spPr/>
      <dgm:t>
        <a:bodyPr/>
        <a:lstStyle/>
        <a:p>
          <a:endParaRPr lang="ru-RU"/>
        </a:p>
      </dgm:t>
    </dgm:pt>
    <dgm:pt modelId="{28CA0DF3-B55B-41E9-AC28-8653508507F4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оперативный учет поступления и реализации товарно-материальных ценностей</a:t>
          </a:r>
          <a:endParaRPr lang="ru-RU" sz="1000" dirty="0">
            <a:solidFill>
              <a:schemeClr val="tx1"/>
            </a:solidFill>
          </a:endParaRPr>
        </a:p>
      </dgm:t>
    </dgm:pt>
    <dgm:pt modelId="{F055EAA8-32FC-44A5-9D2B-ED0685FA5F0A}" type="parTrans" cxnId="{F3E7720A-636B-418F-8466-1ACA81D4C84C}">
      <dgm:prSet/>
      <dgm:spPr/>
      <dgm:t>
        <a:bodyPr/>
        <a:lstStyle/>
        <a:p>
          <a:endParaRPr lang="ru-RU"/>
        </a:p>
      </dgm:t>
    </dgm:pt>
    <dgm:pt modelId="{CDE15111-7140-486A-8251-4E5E6FA9446F}" type="sibTrans" cxnId="{F3E7720A-636B-418F-8466-1ACA81D4C84C}">
      <dgm:prSet/>
      <dgm:spPr/>
      <dgm:t>
        <a:bodyPr/>
        <a:lstStyle/>
        <a:p>
          <a:endParaRPr lang="ru-RU"/>
        </a:p>
      </dgm:t>
    </dgm:pt>
    <dgm:pt modelId="{585D5917-4DC3-4C4A-8A7A-1B82C801FC9C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организация выноса товара из подсобных помещений в торговый зал</a:t>
          </a:r>
          <a:endParaRPr lang="ru-RU" sz="1000" dirty="0">
            <a:solidFill>
              <a:schemeClr val="tx1"/>
            </a:solidFill>
          </a:endParaRPr>
        </a:p>
      </dgm:t>
    </dgm:pt>
    <dgm:pt modelId="{E37B66AC-A6EB-4FE5-9447-F99A7E0AAFAF}" type="parTrans" cxnId="{E6698D03-6976-4F18-A220-7BBBCAE194D6}">
      <dgm:prSet/>
      <dgm:spPr/>
      <dgm:t>
        <a:bodyPr/>
        <a:lstStyle/>
        <a:p>
          <a:endParaRPr lang="ru-RU"/>
        </a:p>
      </dgm:t>
    </dgm:pt>
    <dgm:pt modelId="{2EDFC863-236B-4A17-9D57-BF2C9E40678A}" type="sibTrans" cxnId="{E6698D03-6976-4F18-A220-7BBBCAE194D6}">
      <dgm:prSet/>
      <dgm:spPr/>
      <dgm:t>
        <a:bodyPr/>
        <a:lstStyle/>
        <a:p>
          <a:endParaRPr lang="ru-RU"/>
        </a:p>
      </dgm:t>
    </dgm:pt>
    <dgm:pt modelId="{60EB249B-953D-44CE-9A89-9249CA442DF1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проведение инвентаризации товаров</a:t>
          </a:r>
          <a:endParaRPr lang="ru-RU" sz="1000" dirty="0">
            <a:solidFill>
              <a:schemeClr val="tx1"/>
            </a:solidFill>
          </a:endParaRPr>
        </a:p>
      </dgm:t>
    </dgm:pt>
    <dgm:pt modelId="{7634C2DF-D7B2-4EB1-8CD6-2E3CE6A4150B}" type="parTrans" cxnId="{41381776-B03E-49D9-B42B-9CD8A9206841}">
      <dgm:prSet/>
      <dgm:spPr/>
      <dgm:t>
        <a:bodyPr/>
        <a:lstStyle/>
        <a:p>
          <a:endParaRPr lang="ru-RU"/>
        </a:p>
      </dgm:t>
    </dgm:pt>
    <dgm:pt modelId="{513E8956-3B6A-4115-B0EE-83FF1823EF9B}" type="sibTrans" cxnId="{41381776-B03E-49D9-B42B-9CD8A9206841}">
      <dgm:prSet/>
      <dgm:spPr/>
      <dgm:t>
        <a:bodyPr/>
        <a:lstStyle/>
        <a:p>
          <a:endParaRPr lang="ru-RU"/>
        </a:p>
      </dgm:t>
    </dgm:pt>
    <dgm:pt modelId="{BEEA268E-D07E-4408-B74E-1F4B4BA195E5}">
      <dgm:prSet custT="1"/>
      <dgm:spPr/>
      <dgm:t>
        <a:bodyPr/>
        <a:lstStyle/>
        <a:p>
          <a:r>
            <a:rPr lang="ru-RU" sz="1000" dirty="0" smtClean="0">
              <a:solidFill>
                <a:schemeClr val="tx1"/>
              </a:solidFill>
            </a:rPr>
            <a:t>организация списания и возврата продукции</a:t>
          </a:r>
          <a:endParaRPr lang="ru-RU" sz="1000" dirty="0">
            <a:solidFill>
              <a:schemeClr val="tx1"/>
            </a:solidFill>
          </a:endParaRPr>
        </a:p>
      </dgm:t>
    </dgm:pt>
    <dgm:pt modelId="{9E29C2F7-65D1-4BD6-BEA5-333EEDF01C98}" type="parTrans" cxnId="{E8CB22F8-4F15-47D3-9ADE-B43AD70B0F12}">
      <dgm:prSet/>
      <dgm:spPr/>
      <dgm:t>
        <a:bodyPr/>
        <a:lstStyle/>
        <a:p>
          <a:endParaRPr lang="ru-RU"/>
        </a:p>
      </dgm:t>
    </dgm:pt>
    <dgm:pt modelId="{F5A33D34-517D-4CB2-9087-6A93FEC85AA3}" type="sibTrans" cxnId="{E8CB22F8-4F15-47D3-9ADE-B43AD70B0F12}">
      <dgm:prSet/>
      <dgm:spPr/>
      <dgm:t>
        <a:bodyPr/>
        <a:lstStyle/>
        <a:p>
          <a:endParaRPr lang="ru-RU"/>
        </a:p>
      </dgm:t>
    </dgm:pt>
    <dgm:pt modelId="{32883486-45C4-4E7B-80A1-6E738976A745}" type="pres">
      <dgm:prSet presAssocID="{DA0365EC-8E8C-4B2D-8B9F-04816A9DF67B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2647E45-9DE1-4376-9E5B-82C2C5A7E55C}" type="pres">
      <dgm:prSet presAssocID="{90E4EEC0-547A-4380-AF98-C06617B1C65A}" presName="node" presStyleLbl="node1" presStyleIdx="0" presStyleCnt="9" custScaleX="162747" custScaleY="1783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7BB263-C87C-4819-9787-9D2714A892A5}" type="pres">
      <dgm:prSet presAssocID="{90E4EEC0-547A-4380-AF98-C06617B1C65A}" presName="spNode" presStyleCnt="0"/>
      <dgm:spPr/>
    </dgm:pt>
    <dgm:pt modelId="{1158A1AA-1931-4B70-8155-7F7FF7703428}" type="pres">
      <dgm:prSet presAssocID="{D6070ABB-EC85-453F-A97E-884B68363178}" presName="sibTrans" presStyleLbl="sibTrans1D1" presStyleIdx="0" presStyleCnt="9"/>
      <dgm:spPr/>
      <dgm:t>
        <a:bodyPr/>
        <a:lstStyle/>
        <a:p>
          <a:endParaRPr lang="ru-RU"/>
        </a:p>
      </dgm:t>
    </dgm:pt>
    <dgm:pt modelId="{FABF55EE-325F-4582-91C0-2D42BEF4B656}" type="pres">
      <dgm:prSet presAssocID="{28CA0DF3-B55B-41E9-AC28-8653508507F4}" presName="node" presStyleLbl="node1" presStyleIdx="1" presStyleCnt="9" custScaleX="162747" custScaleY="178363" custRadScaleRad="96445" custRadScaleInc="111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077EF9-A570-4E8E-98BB-88984C1A0E97}" type="pres">
      <dgm:prSet presAssocID="{28CA0DF3-B55B-41E9-AC28-8653508507F4}" presName="spNode" presStyleCnt="0"/>
      <dgm:spPr/>
    </dgm:pt>
    <dgm:pt modelId="{1BDEDD17-57AD-487C-9DE2-864A835E7FCC}" type="pres">
      <dgm:prSet presAssocID="{CDE15111-7140-486A-8251-4E5E6FA9446F}" presName="sibTrans" presStyleLbl="sibTrans1D1" presStyleIdx="1" presStyleCnt="9"/>
      <dgm:spPr/>
      <dgm:t>
        <a:bodyPr/>
        <a:lstStyle/>
        <a:p>
          <a:endParaRPr lang="ru-RU"/>
        </a:p>
      </dgm:t>
    </dgm:pt>
    <dgm:pt modelId="{CF69982A-7386-4C1F-80C6-1C78D417E518}" type="pres">
      <dgm:prSet presAssocID="{585D5917-4DC3-4C4A-8A7A-1B82C801FC9C}" presName="node" presStyleLbl="node1" presStyleIdx="2" presStyleCnt="9" custScaleX="162747" custScaleY="1783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7CF7F3-DF0D-4C7C-B488-BFB568BF6AB4}" type="pres">
      <dgm:prSet presAssocID="{585D5917-4DC3-4C4A-8A7A-1B82C801FC9C}" presName="spNode" presStyleCnt="0"/>
      <dgm:spPr/>
    </dgm:pt>
    <dgm:pt modelId="{BA7858C7-0EC6-4AFD-A3A6-EA340995AA0E}" type="pres">
      <dgm:prSet presAssocID="{2EDFC863-236B-4A17-9D57-BF2C9E40678A}" presName="sibTrans" presStyleLbl="sibTrans1D1" presStyleIdx="2" presStyleCnt="9"/>
      <dgm:spPr/>
      <dgm:t>
        <a:bodyPr/>
        <a:lstStyle/>
        <a:p>
          <a:endParaRPr lang="ru-RU"/>
        </a:p>
      </dgm:t>
    </dgm:pt>
    <dgm:pt modelId="{79BEA971-4BF9-49B0-BAD4-800EA15C1619}" type="pres">
      <dgm:prSet presAssocID="{F13CC167-230F-400B-BFB9-D342AFD4D5A4}" presName="node" presStyleLbl="node1" presStyleIdx="3" presStyleCnt="9" custScaleX="162747" custScaleY="178363" custRadScaleRad="98459" custRadScaleInc="-2914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91FACDB-4FAD-48B8-862D-6DEB58DB76E0}" type="pres">
      <dgm:prSet presAssocID="{F13CC167-230F-400B-BFB9-D342AFD4D5A4}" presName="spNode" presStyleCnt="0"/>
      <dgm:spPr/>
    </dgm:pt>
    <dgm:pt modelId="{90B280F1-D1B2-47FE-9F5A-8B15FB8DDD5E}" type="pres">
      <dgm:prSet presAssocID="{042EAEE3-BE8E-48FC-8EBA-352CE35997CC}" presName="sibTrans" presStyleLbl="sibTrans1D1" presStyleIdx="3" presStyleCnt="9"/>
      <dgm:spPr/>
      <dgm:t>
        <a:bodyPr/>
        <a:lstStyle/>
        <a:p>
          <a:endParaRPr lang="ru-RU"/>
        </a:p>
      </dgm:t>
    </dgm:pt>
    <dgm:pt modelId="{5FB7C80C-2B55-4431-857B-5A5FCF42B420}" type="pres">
      <dgm:prSet presAssocID="{22BAC6BB-5AF6-432A-BE0B-9AA057003ABA}" presName="node" presStyleLbl="node1" presStyleIdx="4" presStyleCnt="9" custScaleX="162747" custScaleY="178363" custRadScaleRad="100415" custRadScaleInc="-2313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A6EF4F-0F0D-48C1-893B-48AADA314066}" type="pres">
      <dgm:prSet presAssocID="{22BAC6BB-5AF6-432A-BE0B-9AA057003ABA}" presName="spNode" presStyleCnt="0"/>
      <dgm:spPr/>
    </dgm:pt>
    <dgm:pt modelId="{CB77F056-AB21-4F96-A81C-857B1C2F984E}" type="pres">
      <dgm:prSet presAssocID="{7FCFF18B-5006-475D-8AFC-733AB9160ED2}" presName="sibTrans" presStyleLbl="sibTrans1D1" presStyleIdx="4" presStyleCnt="9"/>
      <dgm:spPr/>
      <dgm:t>
        <a:bodyPr/>
        <a:lstStyle/>
        <a:p>
          <a:endParaRPr lang="ru-RU"/>
        </a:p>
      </dgm:t>
    </dgm:pt>
    <dgm:pt modelId="{2F1DEBD1-925F-470A-B70E-6509DD852B06}" type="pres">
      <dgm:prSet presAssocID="{3E0C050C-47FB-45DE-B824-0555ECDA66B6}" presName="node" presStyleLbl="node1" presStyleIdx="5" presStyleCnt="9" custScaleX="162747" custScaleY="1783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687969-EBB4-40AC-AF1C-40EB46875DA4}" type="pres">
      <dgm:prSet presAssocID="{3E0C050C-47FB-45DE-B824-0555ECDA66B6}" presName="spNode" presStyleCnt="0"/>
      <dgm:spPr/>
    </dgm:pt>
    <dgm:pt modelId="{A58B27C3-D20D-48AD-87E2-1EB0C5D7F3E9}" type="pres">
      <dgm:prSet presAssocID="{1E1CC76C-4270-481A-A85F-6864C2E586D1}" presName="sibTrans" presStyleLbl="sibTrans1D1" presStyleIdx="5" presStyleCnt="9"/>
      <dgm:spPr/>
      <dgm:t>
        <a:bodyPr/>
        <a:lstStyle/>
        <a:p>
          <a:endParaRPr lang="ru-RU"/>
        </a:p>
      </dgm:t>
    </dgm:pt>
    <dgm:pt modelId="{E066CE2A-398E-47F4-BE9D-B30F09990CE5}" type="pres">
      <dgm:prSet presAssocID="{60EB249B-953D-44CE-9A89-9249CA442DF1}" presName="node" presStyleLbl="node1" presStyleIdx="6" presStyleCnt="9" custScaleX="162747" custScaleY="178363" custRadScaleRad="95433" custRadScaleInc="399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7AA581-FF94-41CD-977E-7FEDD405A38F}" type="pres">
      <dgm:prSet presAssocID="{60EB249B-953D-44CE-9A89-9249CA442DF1}" presName="spNode" presStyleCnt="0"/>
      <dgm:spPr/>
    </dgm:pt>
    <dgm:pt modelId="{2BF81E21-1DD5-4385-BFCA-30B1A0148C8F}" type="pres">
      <dgm:prSet presAssocID="{513E8956-3B6A-4115-B0EE-83FF1823EF9B}" presName="sibTrans" presStyleLbl="sibTrans1D1" presStyleIdx="6" presStyleCnt="9"/>
      <dgm:spPr/>
      <dgm:t>
        <a:bodyPr/>
        <a:lstStyle/>
        <a:p>
          <a:endParaRPr lang="ru-RU"/>
        </a:p>
      </dgm:t>
    </dgm:pt>
    <dgm:pt modelId="{0B4A354D-7CF6-48AA-AC1C-9E33FDC26756}" type="pres">
      <dgm:prSet presAssocID="{BEEA268E-D07E-4408-B74E-1F4B4BA195E5}" presName="node" presStyleLbl="node1" presStyleIdx="7" presStyleCnt="9" custScaleX="162747" custScaleY="1783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68B717-DD7B-4CC0-822D-BC6C4C50E517}" type="pres">
      <dgm:prSet presAssocID="{BEEA268E-D07E-4408-B74E-1F4B4BA195E5}" presName="spNode" presStyleCnt="0"/>
      <dgm:spPr/>
    </dgm:pt>
    <dgm:pt modelId="{924E4B10-586A-4573-A5F0-3761AE9B2D3D}" type="pres">
      <dgm:prSet presAssocID="{F5A33D34-517D-4CB2-9087-6A93FEC85AA3}" presName="sibTrans" presStyleLbl="sibTrans1D1" presStyleIdx="7" presStyleCnt="9"/>
      <dgm:spPr/>
      <dgm:t>
        <a:bodyPr/>
        <a:lstStyle/>
        <a:p>
          <a:endParaRPr lang="ru-RU"/>
        </a:p>
      </dgm:t>
    </dgm:pt>
    <dgm:pt modelId="{0B3DF3CC-A281-4A6E-AF41-68D32326D9D4}" type="pres">
      <dgm:prSet presAssocID="{9940F69C-2DD8-456B-9863-05C198A536AF}" presName="node" presStyleLbl="node1" presStyleIdx="8" presStyleCnt="9" custScaleX="162653" custScaleY="178238" custRadScaleRad="95120" custRadScaleInc="-2780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12ACF2-FFEC-473A-A99C-75E81153CF9C}" type="pres">
      <dgm:prSet presAssocID="{9940F69C-2DD8-456B-9863-05C198A536AF}" presName="spNode" presStyleCnt="0"/>
      <dgm:spPr/>
    </dgm:pt>
    <dgm:pt modelId="{89583872-F999-41F6-9D58-24F86BA6C0AD}" type="pres">
      <dgm:prSet presAssocID="{0FC09A7D-2DDB-48D3-BAF8-76881D3D081E}" presName="sibTrans" presStyleLbl="sibTrans1D1" presStyleIdx="8" presStyleCnt="9"/>
      <dgm:spPr/>
      <dgm:t>
        <a:bodyPr/>
        <a:lstStyle/>
        <a:p>
          <a:endParaRPr lang="ru-RU"/>
        </a:p>
      </dgm:t>
    </dgm:pt>
  </dgm:ptLst>
  <dgm:cxnLst>
    <dgm:cxn modelId="{E6698D03-6976-4F18-A220-7BBBCAE194D6}" srcId="{DA0365EC-8E8C-4B2D-8B9F-04816A9DF67B}" destId="{585D5917-4DC3-4C4A-8A7A-1B82C801FC9C}" srcOrd="2" destOrd="0" parTransId="{E37B66AC-A6EB-4FE5-9447-F99A7E0AAFAF}" sibTransId="{2EDFC863-236B-4A17-9D57-BF2C9E40678A}"/>
    <dgm:cxn modelId="{F3E7720A-636B-418F-8466-1ACA81D4C84C}" srcId="{DA0365EC-8E8C-4B2D-8B9F-04816A9DF67B}" destId="{28CA0DF3-B55B-41E9-AC28-8653508507F4}" srcOrd="1" destOrd="0" parTransId="{F055EAA8-32FC-44A5-9D2B-ED0685FA5F0A}" sibTransId="{CDE15111-7140-486A-8251-4E5E6FA9446F}"/>
    <dgm:cxn modelId="{BD7459AF-8E44-4F6A-A5DC-AA31B8959DF3}" type="presOf" srcId="{042EAEE3-BE8E-48FC-8EBA-352CE35997CC}" destId="{90B280F1-D1B2-47FE-9F5A-8B15FB8DDD5E}" srcOrd="0" destOrd="0" presId="urn:microsoft.com/office/officeart/2005/8/layout/cycle6"/>
    <dgm:cxn modelId="{D5EEC72D-CB5E-4C12-88BF-F4B23A888257}" type="presOf" srcId="{60EB249B-953D-44CE-9A89-9249CA442DF1}" destId="{E066CE2A-398E-47F4-BE9D-B30F09990CE5}" srcOrd="0" destOrd="0" presId="urn:microsoft.com/office/officeart/2005/8/layout/cycle6"/>
    <dgm:cxn modelId="{6CA3230B-6711-4800-AA7B-1C603091ECFC}" srcId="{DA0365EC-8E8C-4B2D-8B9F-04816A9DF67B}" destId="{22BAC6BB-5AF6-432A-BE0B-9AA057003ABA}" srcOrd="4" destOrd="0" parTransId="{A59510D5-DE28-4D33-8426-6FA1732EB079}" sibTransId="{7FCFF18B-5006-475D-8AFC-733AB9160ED2}"/>
    <dgm:cxn modelId="{2158D0EC-B50E-4520-A6B2-0B123E1CDAAD}" srcId="{DA0365EC-8E8C-4B2D-8B9F-04816A9DF67B}" destId="{90E4EEC0-547A-4380-AF98-C06617B1C65A}" srcOrd="0" destOrd="0" parTransId="{73D99CA1-659B-4EE9-A32D-D2620AD441AC}" sibTransId="{D6070ABB-EC85-453F-A97E-884B68363178}"/>
    <dgm:cxn modelId="{41381776-B03E-49D9-B42B-9CD8A9206841}" srcId="{DA0365EC-8E8C-4B2D-8B9F-04816A9DF67B}" destId="{60EB249B-953D-44CE-9A89-9249CA442DF1}" srcOrd="6" destOrd="0" parTransId="{7634C2DF-D7B2-4EB1-8CD6-2E3CE6A4150B}" sibTransId="{513E8956-3B6A-4115-B0EE-83FF1823EF9B}"/>
    <dgm:cxn modelId="{7E356A54-09FD-467E-906A-94737EC5A0FA}" type="presOf" srcId="{22BAC6BB-5AF6-432A-BE0B-9AA057003ABA}" destId="{5FB7C80C-2B55-4431-857B-5A5FCF42B420}" srcOrd="0" destOrd="0" presId="urn:microsoft.com/office/officeart/2005/8/layout/cycle6"/>
    <dgm:cxn modelId="{E7FA626E-F461-4BA5-AE26-61C9BF192CEE}" type="presOf" srcId="{F13CC167-230F-400B-BFB9-D342AFD4D5A4}" destId="{79BEA971-4BF9-49B0-BAD4-800EA15C1619}" srcOrd="0" destOrd="0" presId="urn:microsoft.com/office/officeart/2005/8/layout/cycle6"/>
    <dgm:cxn modelId="{AB43AA85-BC06-4E32-8D1A-44796B3B4080}" srcId="{DA0365EC-8E8C-4B2D-8B9F-04816A9DF67B}" destId="{3E0C050C-47FB-45DE-B824-0555ECDA66B6}" srcOrd="5" destOrd="0" parTransId="{94E77CCD-28FF-4873-AF4F-4F1C7D8B1FCD}" sibTransId="{1E1CC76C-4270-481A-A85F-6864C2E586D1}"/>
    <dgm:cxn modelId="{51B4A442-4D50-4BBE-B282-052D815074A1}" type="presOf" srcId="{CDE15111-7140-486A-8251-4E5E6FA9446F}" destId="{1BDEDD17-57AD-487C-9DE2-864A835E7FCC}" srcOrd="0" destOrd="0" presId="urn:microsoft.com/office/officeart/2005/8/layout/cycle6"/>
    <dgm:cxn modelId="{79D977D6-409B-4A0A-A683-041AF9F6A588}" type="presOf" srcId="{7FCFF18B-5006-475D-8AFC-733AB9160ED2}" destId="{CB77F056-AB21-4F96-A81C-857B1C2F984E}" srcOrd="0" destOrd="0" presId="urn:microsoft.com/office/officeart/2005/8/layout/cycle6"/>
    <dgm:cxn modelId="{5F51EE9A-5D4F-4CF8-B3A0-E30D4DA38F8F}" type="presOf" srcId="{DA0365EC-8E8C-4B2D-8B9F-04816A9DF67B}" destId="{32883486-45C4-4E7B-80A1-6E738976A745}" srcOrd="0" destOrd="0" presId="urn:microsoft.com/office/officeart/2005/8/layout/cycle6"/>
    <dgm:cxn modelId="{15ABEA2A-298E-493D-BAE6-52CD68935C44}" type="presOf" srcId="{90E4EEC0-547A-4380-AF98-C06617B1C65A}" destId="{42647E45-9DE1-4376-9E5B-82C2C5A7E55C}" srcOrd="0" destOrd="0" presId="urn:microsoft.com/office/officeart/2005/8/layout/cycle6"/>
    <dgm:cxn modelId="{DAD7A8B8-4F43-4904-B10F-8BF576E00C0F}" type="presOf" srcId="{585D5917-4DC3-4C4A-8A7A-1B82C801FC9C}" destId="{CF69982A-7386-4C1F-80C6-1C78D417E518}" srcOrd="0" destOrd="0" presId="urn:microsoft.com/office/officeart/2005/8/layout/cycle6"/>
    <dgm:cxn modelId="{EA8BFF2B-EC25-49C2-9F00-9C81A390FC5D}" type="presOf" srcId="{0FC09A7D-2DDB-48D3-BAF8-76881D3D081E}" destId="{89583872-F999-41F6-9D58-24F86BA6C0AD}" srcOrd="0" destOrd="0" presId="urn:microsoft.com/office/officeart/2005/8/layout/cycle6"/>
    <dgm:cxn modelId="{F5EEFDCE-F1BB-457C-AD33-F15097564F36}" type="presOf" srcId="{28CA0DF3-B55B-41E9-AC28-8653508507F4}" destId="{FABF55EE-325F-4582-91C0-2D42BEF4B656}" srcOrd="0" destOrd="0" presId="urn:microsoft.com/office/officeart/2005/8/layout/cycle6"/>
    <dgm:cxn modelId="{6A7207DC-A02C-4DBD-8ECD-CD9D5CBE097B}" type="presOf" srcId="{513E8956-3B6A-4115-B0EE-83FF1823EF9B}" destId="{2BF81E21-1DD5-4385-BFCA-30B1A0148C8F}" srcOrd="0" destOrd="0" presId="urn:microsoft.com/office/officeart/2005/8/layout/cycle6"/>
    <dgm:cxn modelId="{5D88CAAB-FBD3-417E-99B6-FACFB441F356}" type="presOf" srcId="{1E1CC76C-4270-481A-A85F-6864C2E586D1}" destId="{A58B27C3-D20D-48AD-87E2-1EB0C5D7F3E9}" srcOrd="0" destOrd="0" presId="urn:microsoft.com/office/officeart/2005/8/layout/cycle6"/>
    <dgm:cxn modelId="{4C2165F8-89D6-493D-8325-F878C384E417}" srcId="{DA0365EC-8E8C-4B2D-8B9F-04816A9DF67B}" destId="{9940F69C-2DD8-456B-9863-05C198A536AF}" srcOrd="8" destOrd="0" parTransId="{A457A806-8932-4FCD-9657-4382EF26C811}" sibTransId="{0FC09A7D-2DDB-48D3-BAF8-76881D3D081E}"/>
    <dgm:cxn modelId="{19AFCB88-FF9D-4144-A29A-7546B24FB282}" type="presOf" srcId="{9940F69C-2DD8-456B-9863-05C198A536AF}" destId="{0B3DF3CC-A281-4A6E-AF41-68D32326D9D4}" srcOrd="0" destOrd="0" presId="urn:microsoft.com/office/officeart/2005/8/layout/cycle6"/>
    <dgm:cxn modelId="{A7F857B0-4820-4EED-9E93-827A80675AFF}" type="presOf" srcId="{BEEA268E-D07E-4408-B74E-1F4B4BA195E5}" destId="{0B4A354D-7CF6-48AA-AC1C-9E33FDC26756}" srcOrd="0" destOrd="0" presId="urn:microsoft.com/office/officeart/2005/8/layout/cycle6"/>
    <dgm:cxn modelId="{E8CB22F8-4F15-47D3-9ADE-B43AD70B0F12}" srcId="{DA0365EC-8E8C-4B2D-8B9F-04816A9DF67B}" destId="{BEEA268E-D07E-4408-B74E-1F4B4BA195E5}" srcOrd="7" destOrd="0" parTransId="{9E29C2F7-65D1-4BD6-BEA5-333EEDF01C98}" sibTransId="{F5A33D34-517D-4CB2-9087-6A93FEC85AA3}"/>
    <dgm:cxn modelId="{66CEC913-9BB7-4FD4-A1CB-B09CA3A51BD1}" type="presOf" srcId="{D6070ABB-EC85-453F-A97E-884B68363178}" destId="{1158A1AA-1931-4B70-8155-7F7FF7703428}" srcOrd="0" destOrd="0" presId="urn:microsoft.com/office/officeart/2005/8/layout/cycle6"/>
    <dgm:cxn modelId="{B7241CF1-B2DE-47BA-97E1-FB3AFB6B6C15}" srcId="{DA0365EC-8E8C-4B2D-8B9F-04816A9DF67B}" destId="{F13CC167-230F-400B-BFB9-D342AFD4D5A4}" srcOrd="3" destOrd="0" parTransId="{9A3CE915-4ACB-4E3B-8E7C-2CE935ABF7BB}" sibTransId="{042EAEE3-BE8E-48FC-8EBA-352CE35997CC}"/>
    <dgm:cxn modelId="{3DFF8177-79F8-4729-B28E-5605A3E4BB58}" type="presOf" srcId="{F5A33D34-517D-4CB2-9087-6A93FEC85AA3}" destId="{924E4B10-586A-4573-A5F0-3761AE9B2D3D}" srcOrd="0" destOrd="0" presId="urn:microsoft.com/office/officeart/2005/8/layout/cycle6"/>
    <dgm:cxn modelId="{A2FF5DA4-F613-47EB-AF42-774ABF0E19ED}" type="presOf" srcId="{2EDFC863-236B-4A17-9D57-BF2C9E40678A}" destId="{BA7858C7-0EC6-4AFD-A3A6-EA340995AA0E}" srcOrd="0" destOrd="0" presId="urn:microsoft.com/office/officeart/2005/8/layout/cycle6"/>
    <dgm:cxn modelId="{1ABC120E-B37A-4476-A6A2-5BF51624F1BA}" type="presOf" srcId="{3E0C050C-47FB-45DE-B824-0555ECDA66B6}" destId="{2F1DEBD1-925F-470A-B70E-6509DD852B06}" srcOrd="0" destOrd="0" presId="urn:microsoft.com/office/officeart/2005/8/layout/cycle6"/>
    <dgm:cxn modelId="{E918B3B3-E652-4167-BCA7-4BB532964C84}" type="presParOf" srcId="{32883486-45C4-4E7B-80A1-6E738976A745}" destId="{42647E45-9DE1-4376-9E5B-82C2C5A7E55C}" srcOrd="0" destOrd="0" presId="urn:microsoft.com/office/officeart/2005/8/layout/cycle6"/>
    <dgm:cxn modelId="{D1207684-F9A7-4233-A53A-1D926B5367F9}" type="presParOf" srcId="{32883486-45C4-4E7B-80A1-6E738976A745}" destId="{BD7BB263-C87C-4819-9787-9D2714A892A5}" srcOrd="1" destOrd="0" presId="urn:microsoft.com/office/officeart/2005/8/layout/cycle6"/>
    <dgm:cxn modelId="{668A3E0F-3CA0-48F6-895A-FC79928B6B78}" type="presParOf" srcId="{32883486-45C4-4E7B-80A1-6E738976A745}" destId="{1158A1AA-1931-4B70-8155-7F7FF7703428}" srcOrd="2" destOrd="0" presId="urn:microsoft.com/office/officeart/2005/8/layout/cycle6"/>
    <dgm:cxn modelId="{B1705A50-6A47-4091-A79E-693E2C2CAFE0}" type="presParOf" srcId="{32883486-45C4-4E7B-80A1-6E738976A745}" destId="{FABF55EE-325F-4582-91C0-2D42BEF4B656}" srcOrd="3" destOrd="0" presId="urn:microsoft.com/office/officeart/2005/8/layout/cycle6"/>
    <dgm:cxn modelId="{140C9F78-241F-4952-9204-98B91F8138FA}" type="presParOf" srcId="{32883486-45C4-4E7B-80A1-6E738976A745}" destId="{2C077EF9-A570-4E8E-98BB-88984C1A0E97}" srcOrd="4" destOrd="0" presId="urn:microsoft.com/office/officeart/2005/8/layout/cycle6"/>
    <dgm:cxn modelId="{3D3516B4-0FCF-4F3E-B162-387BFAAC7F7A}" type="presParOf" srcId="{32883486-45C4-4E7B-80A1-6E738976A745}" destId="{1BDEDD17-57AD-487C-9DE2-864A835E7FCC}" srcOrd="5" destOrd="0" presId="urn:microsoft.com/office/officeart/2005/8/layout/cycle6"/>
    <dgm:cxn modelId="{F18CCF14-8300-48D1-9122-B93891A40CBD}" type="presParOf" srcId="{32883486-45C4-4E7B-80A1-6E738976A745}" destId="{CF69982A-7386-4C1F-80C6-1C78D417E518}" srcOrd="6" destOrd="0" presId="urn:microsoft.com/office/officeart/2005/8/layout/cycle6"/>
    <dgm:cxn modelId="{12FD240F-265D-4EEF-950F-BA9C536ACA04}" type="presParOf" srcId="{32883486-45C4-4E7B-80A1-6E738976A745}" destId="{857CF7F3-DF0D-4C7C-B488-BFB568BF6AB4}" srcOrd="7" destOrd="0" presId="urn:microsoft.com/office/officeart/2005/8/layout/cycle6"/>
    <dgm:cxn modelId="{77304AA6-2098-4E44-9714-F83AB53E3533}" type="presParOf" srcId="{32883486-45C4-4E7B-80A1-6E738976A745}" destId="{BA7858C7-0EC6-4AFD-A3A6-EA340995AA0E}" srcOrd="8" destOrd="0" presId="urn:microsoft.com/office/officeart/2005/8/layout/cycle6"/>
    <dgm:cxn modelId="{9E1E9F9A-693E-4FB1-BC84-035B7C7D1E21}" type="presParOf" srcId="{32883486-45C4-4E7B-80A1-6E738976A745}" destId="{79BEA971-4BF9-49B0-BAD4-800EA15C1619}" srcOrd="9" destOrd="0" presId="urn:microsoft.com/office/officeart/2005/8/layout/cycle6"/>
    <dgm:cxn modelId="{B81DF521-43D3-4F48-98C8-4FA31A74106B}" type="presParOf" srcId="{32883486-45C4-4E7B-80A1-6E738976A745}" destId="{B91FACDB-4FAD-48B8-862D-6DEB58DB76E0}" srcOrd="10" destOrd="0" presId="urn:microsoft.com/office/officeart/2005/8/layout/cycle6"/>
    <dgm:cxn modelId="{FC754577-813E-4346-994C-F50BE41F9A81}" type="presParOf" srcId="{32883486-45C4-4E7B-80A1-6E738976A745}" destId="{90B280F1-D1B2-47FE-9F5A-8B15FB8DDD5E}" srcOrd="11" destOrd="0" presId="urn:microsoft.com/office/officeart/2005/8/layout/cycle6"/>
    <dgm:cxn modelId="{6D43FF9A-2A89-464A-81DB-AA5A34B10DFC}" type="presParOf" srcId="{32883486-45C4-4E7B-80A1-6E738976A745}" destId="{5FB7C80C-2B55-4431-857B-5A5FCF42B420}" srcOrd="12" destOrd="0" presId="urn:microsoft.com/office/officeart/2005/8/layout/cycle6"/>
    <dgm:cxn modelId="{DB605FC2-1B7C-4BF6-976B-42A4DCE2EB6E}" type="presParOf" srcId="{32883486-45C4-4E7B-80A1-6E738976A745}" destId="{F5A6EF4F-0F0D-48C1-893B-48AADA314066}" srcOrd="13" destOrd="0" presId="urn:microsoft.com/office/officeart/2005/8/layout/cycle6"/>
    <dgm:cxn modelId="{CDFBD474-A721-445C-9FE7-34B16DD3FF01}" type="presParOf" srcId="{32883486-45C4-4E7B-80A1-6E738976A745}" destId="{CB77F056-AB21-4F96-A81C-857B1C2F984E}" srcOrd="14" destOrd="0" presId="urn:microsoft.com/office/officeart/2005/8/layout/cycle6"/>
    <dgm:cxn modelId="{90C55500-EA2A-4A1B-A5D5-86186CF8ADB0}" type="presParOf" srcId="{32883486-45C4-4E7B-80A1-6E738976A745}" destId="{2F1DEBD1-925F-470A-B70E-6509DD852B06}" srcOrd="15" destOrd="0" presId="urn:microsoft.com/office/officeart/2005/8/layout/cycle6"/>
    <dgm:cxn modelId="{9E165523-D832-4FF1-BAC5-A9080862332D}" type="presParOf" srcId="{32883486-45C4-4E7B-80A1-6E738976A745}" destId="{11687969-EBB4-40AC-AF1C-40EB46875DA4}" srcOrd="16" destOrd="0" presId="urn:microsoft.com/office/officeart/2005/8/layout/cycle6"/>
    <dgm:cxn modelId="{BAE6A190-7EFC-4879-833A-BDEEC5A9372B}" type="presParOf" srcId="{32883486-45C4-4E7B-80A1-6E738976A745}" destId="{A58B27C3-D20D-48AD-87E2-1EB0C5D7F3E9}" srcOrd="17" destOrd="0" presId="urn:microsoft.com/office/officeart/2005/8/layout/cycle6"/>
    <dgm:cxn modelId="{6E33C13C-BC2F-4A28-80D7-A4F673A7C979}" type="presParOf" srcId="{32883486-45C4-4E7B-80A1-6E738976A745}" destId="{E066CE2A-398E-47F4-BE9D-B30F09990CE5}" srcOrd="18" destOrd="0" presId="urn:microsoft.com/office/officeart/2005/8/layout/cycle6"/>
    <dgm:cxn modelId="{B339E891-F122-4139-83BD-7DA943579917}" type="presParOf" srcId="{32883486-45C4-4E7B-80A1-6E738976A745}" destId="{D17AA581-FF94-41CD-977E-7FEDD405A38F}" srcOrd="19" destOrd="0" presId="urn:microsoft.com/office/officeart/2005/8/layout/cycle6"/>
    <dgm:cxn modelId="{0137C460-FBF8-4444-AC3C-20E39A527D40}" type="presParOf" srcId="{32883486-45C4-4E7B-80A1-6E738976A745}" destId="{2BF81E21-1DD5-4385-BFCA-30B1A0148C8F}" srcOrd="20" destOrd="0" presId="urn:microsoft.com/office/officeart/2005/8/layout/cycle6"/>
    <dgm:cxn modelId="{FAA344D4-4C75-4F5D-80BC-250CE4E953E8}" type="presParOf" srcId="{32883486-45C4-4E7B-80A1-6E738976A745}" destId="{0B4A354D-7CF6-48AA-AC1C-9E33FDC26756}" srcOrd="21" destOrd="0" presId="urn:microsoft.com/office/officeart/2005/8/layout/cycle6"/>
    <dgm:cxn modelId="{ACBD7A09-FED1-4A35-88AA-7158C5A80F31}" type="presParOf" srcId="{32883486-45C4-4E7B-80A1-6E738976A745}" destId="{A668B717-DD7B-4CC0-822D-BC6C4C50E517}" srcOrd="22" destOrd="0" presId="urn:microsoft.com/office/officeart/2005/8/layout/cycle6"/>
    <dgm:cxn modelId="{54AC9181-E98E-46C4-A029-3C64BAF1EAB6}" type="presParOf" srcId="{32883486-45C4-4E7B-80A1-6E738976A745}" destId="{924E4B10-586A-4573-A5F0-3761AE9B2D3D}" srcOrd="23" destOrd="0" presId="urn:microsoft.com/office/officeart/2005/8/layout/cycle6"/>
    <dgm:cxn modelId="{05A5FA3E-E002-462F-9F7D-FF5DC9D5AF5D}" type="presParOf" srcId="{32883486-45C4-4E7B-80A1-6E738976A745}" destId="{0B3DF3CC-A281-4A6E-AF41-68D32326D9D4}" srcOrd="24" destOrd="0" presId="urn:microsoft.com/office/officeart/2005/8/layout/cycle6"/>
    <dgm:cxn modelId="{04E992A9-1B9F-4B5D-B25C-9920ADA0FD0E}" type="presParOf" srcId="{32883486-45C4-4E7B-80A1-6E738976A745}" destId="{0812ACF2-FFEC-473A-A99C-75E81153CF9C}" srcOrd="25" destOrd="0" presId="urn:microsoft.com/office/officeart/2005/8/layout/cycle6"/>
    <dgm:cxn modelId="{E192EB4B-BB04-4886-86BC-6FCC1712EF46}" type="presParOf" srcId="{32883486-45C4-4E7B-80A1-6E738976A745}" destId="{89583872-F999-41F6-9D58-24F86BA6C0AD}" srcOrd="26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210FDB-81B8-4D86-8F45-15B1A798D239}" type="doc">
      <dgm:prSet loTypeId="urn:microsoft.com/office/officeart/2005/8/layout/vList3#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6BD7F01-BBB3-4CE4-AA7D-590DA7841B78}">
      <dgm:prSet custT="1"/>
      <dgm:spPr/>
      <dgm:t>
        <a:bodyPr/>
        <a:lstStyle/>
        <a:p>
          <a:pPr rtl="0"/>
          <a:r>
            <a:rPr lang="ru-RU" sz="1300" dirty="0" smtClean="0"/>
            <a:t>СТАНДАРТИЗАЦИЯ И СЕРТИФИКАЦИЯ</a:t>
          </a:r>
          <a:endParaRPr lang="ru-RU" sz="1300" dirty="0"/>
        </a:p>
      </dgm:t>
    </dgm:pt>
    <dgm:pt modelId="{CA7E5BE1-45FB-4F93-A2B9-46016EE90E99}" type="parTrans" cxnId="{453DAA2E-34A5-4166-AD1D-57A6FDFCC7CC}">
      <dgm:prSet/>
      <dgm:spPr/>
      <dgm:t>
        <a:bodyPr/>
        <a:lstStyle/>
        <a:p>
          <a:endParaRPr lang="ru-RU"/>
        </a:p>
      </dgm:t>
    </dgm:pt>
    <dgm:pt modelId="{11F34639-53E2-4A02-BC42-861438C29C7D}" type="sibTrans" cxnId="{453DAA2E-34A5-4166-AD1D-57A6FDFCC7CC}">
      <dgm:prSet/>
      <dgm:spPr/>
      <dgm:t>
        <a:bodyPr/>
        <a:lstStyle/>
        <a:p>
          <a:endParaRPr lang="ru-RU"/>
        </a:p>
      </dgm:t>
    </dgm:pt>
    <dgm:pt modelId="{CA40D7D2-4D77-4709-8656-547DC6AEA6FA}">
      <dgm:prSet custT="1"/>
      <dgm:spPr/>
      <dgm:t>
        <a:bodyPr/>
        <a:lstStyle/>
        <a:p>
          <a:pPr rtl="0"/>
          <a:r>
            <a:rPr lang="ru-RU" sz="1300" dirty="0" smtClean="0"/>
            <a:t>ТЕОРЕТИЧЕСКИЕ   ОСНОВЫ   ТОВАРОВЕДЕНИЯ</a:t>
          </a:r>
          <a:endParaRPr lang="ru-RU" sz="1300" dirty="0"/>
        </a:p>
      </dgm:t>
    </dgm:pt>
    <dgm:pt modelId="{024D7554-69D1-4A94-A5F6-C3F607B62915}" type="parTrans" cxnId="{E58FA114-FCDE-4EAC-9B49-F0496DD790A6}">
      <dgm:prSet/>
      <dgm:spPr/>
      <dgm:t>
        <a:bodyPr/>
        <a:lstStyle/>
        <a:p>
          <a:endParaRPr lang="ru-RU"/>
        </a:p>
      </dgm:t>
    </dgm:pt>
    <dgm:pt modelId="{1F011A05-675D-448A-94C3-1468837DB470}" type="sibTrans" cxnId="{E58FA114-FCDE-4EAC-9B49-F0496DD790A6}">
      <dgm:prSet/>
      <dgm:spPr/>
      <dgm:t>
        <a:bodyPr/>
        <a:lstStyle/>
        <a:p>
          <a:endParaRPr lang="ru-RU"/>
        </a:p>
      </dgm:t>
    </dgm:pt>
    <dgm:pt modelId="{4A791E26-5A53-47F1-B984-0BC9E9F3FF38}">
      <dgm:prSet custT="1"/>
      <dgm:spPr/>
      <dgm:t>
        <a:bodyPr/>
        <a:lstStyle/>
        <a:p>
          <a:pPr rtl="0"/>
          <a:r>
            <a:rPr lang="ru-RU" sz="1300" dirty="0" smtClean="0"/>
            <a:t>ТОВАРОВЕДЕНИЕ   ПРОДОВОЛЬСТВЕННЫХ ТОВАРОВ</a:t>
          </a:r>
          <a:endParaRPr lang="ru-RU" sz="1300" dirty="0"/>
        </a:p>
      </dgm:t>
    </dgm:pt>
    <dgm:pt modelId="{45390F71-19F6-4523-9350-EBD9FCA2CB16}" type="parTrans" cxnId="{80A0DF1F-8843-4DBD-8D1E-B0C461B53562}">
      <dgm:prSet/>
      <dgm:spPr/>
      <dgm:t>
        <a:bodyPr/>
        <a:lstStyle/>
        <a:p>
          <a:endParaRPr lang="ru-RU"/>
        </a:p>
      </dgm:t>
    </dgm:pt>
    <dgm:pt modelId="{3C06548B-5A85-4AAD-834D-FBE847109B10}" type="sibTrans" cxnId="{80A0DF1F-8843-4DBD-8D1E-B0C461B53562}">
      <dgm:prSet/>
      <dgm:spPr/>
      <dgm:t>
        <a:bodyPr/>
        <a:lstStyle/>
        <a:p>
          <a:endParaRPr lang="ru-RU"/>
        </a:p>
      </dgm:t>
    </dgm:pt>
    <dgm:pt modelId="{DDEE5AA5-46FF-46E4-8391-BC6F6C55EA60}">
      <dgm:prSet custT="1"/>
      <dgm:spPr/>
      <dgm:t>
        <a:bodyPr/>
        <a:lstStyle/>
        <a:p>
          <a:r>
            <a:rPr lang="ru-RU" sz="1300" dirty="0" smtClean="0"/>
            <a:t>КОММЕРЧЕСКАЯ ДЕЯТЕЛЬНОСТЬ</a:t>
          </a:r>
        </a:p>
      </dgm:t>
    </dgm:pt>
    <dgm:pt modelId="{D0001836-9338-47E3-88CE-6FA1BD662BF6}" type="sibTrans" cxnId="{B327226D-F37C-4E75-91D1-D5FF45D83D06}">
      <dgm:prSet/>
      <dgm:spPr/>
      <dgm:t>
        <a:bodyPr/>
        <a:lstStyle/>
        <a:p>
          <a:endParaRPr lang="ru-RU"/>
        </a:p>
      </dgm:t>
    </dgm:pt>
    <dgm:pt modelId="{E9278B09-7652-427E-B9C8-59C874836B00}" type="parTrans" cxnId="{B327226D-F37C-4E75-91D1-D5FF45D83D06}">
      <dgm:prSet/>
      <dgm:spPr/>
      <dgm:t>
        <a:bodyPr/>
        <a:lstStyle/>
        <a:p>
          <a:endParaRPr lang="ru-RU"/>
        </a:p>
      </dgm:t>
    </dgm:pt>
    <dgm:pt modelId="{521EC3BF-0431-4053-87D2-037873201DD7}">
      <dgm:prSet custT="1"/>
      <dgm:spPr/>
      <dgm:t>
        <a:bodyPr/>
        <a:lstStyle/>
        <a:p>
          <a:pPr rtl="0"/>
          <a:r>
            <a:rPr lang="ru-RU" sz="1300" dirty="0" smtClean="0"/>
            <a:t>ТОВАРОВЕДЕНИЕ   НЕПРОДОВОЛЬСТВЕННЫХ ТОВАРОВ</a:t>
          </a:r>
          <a:endParaRPr lang="ru-RU" sz="1300" dirty="0"/>
        </a:p>
      </dgm:t>
    </dgm:pt>
    <dgm:pt modelId="{3465A164-0625-46C0-AC22-E5E9AC990E7F}" type="sibTrans" cxnId="{02E8D325-BBFF-4576-A6A5-A7663A0C6E39}">
      <dgm:prSet/>
      <dgm:spPr/>
      <dgm:t>
        <a:bodyPr/>
        <a:lstStyle/>
        <a:p>
          <a:endParaRPr lang="ru-RU"/>
        </a:p>
      </dgm:t>
    </dgm:pt>
    <dgm:pt modelId="{DDB60200-5C97-4041-89DB-05CBEB89F753}" type="parTrans" cxnId="{02E8D325-BBFF-4576-A6A5-A7663A0C6E39}">
      <dgm:prSet/>
      <dgm:spPr/>
      <dgm:t>
        <a:bodyPr/>
        <a:lstStyle/>
        <a:p>
          <a:endParaRPr lang="ru-RU"/>
        </a:p>
      </dgm:t>
    </dgm:pt>
    <dgm:pt modelId="{ED306166-C6F9-4752-9DAD-3A1500444C56}">
      <dgm:prSet custT="1"/>
      <dgm:spPr/>
      <dgm:t>
        <a:bodyPr/>
        <a:lstStyle/>
        <a:p>
          <a:r>
            <a:rPr lang="ru-RU" sz="1300" dirty="0" smtClean="0"/>
            <a:t>ОРГАНИЗАЦИЯ И ТЕХНОЛОГИЯ ТОРГОВЛИ</a:t>
          </a:r>
          <a:endParaRPr lang="ru-RU" sz="1300" dirty="0"/>
        </a:p>
      </dgm:t>
    </dgm:pt>
    <dgm:pt modelId="{38FE1D15-9506-4F04-8593-DD07C15617E4}" type="sibTrans" cxnId="{1B0B927F-029A-44CB-AF11-E0218FE0D7E4}">
      <dgm:prSet/>
      <dgm:spPr/>
      <dgm:t>
        <a:bodyPr/>
        <a:lstStyle/>
        <a:p>
          <a:endParaRPr lang="ru-RU"/>
        </a:p>
      </dgm:t>
    </dgm:pt>
    <dgm:pt modelId="{6B6E4A5D-7930-42D1-BA41-64BDC79CB30D}" type="parTrans" cxnId="{1B0B927F-029A-44CB-AF11-E0218FE0D7E4}">
      <dgm:prSet/>
      <dgm:spPr/>
      <dgm:t>
        <a:bodyPr/>
        <a:lstStyle/>
        <a:p>
          <a:endParaRPr lang="ru-RU"/>
        </a:p>
      </dgm:t>
    </dgm:pt>
    <dgm:pt modelId="{A71AA3CB-7EF1-4556-A34C-306B37207840}">
      <dgm:prSet custT="1"/>
      <dgm:spPr/>
      <dgm:t>
        <a:bodyPr/>
        <a:lstStyle/>
        <a:p>
          <a:r>
            <a:rPr lang="ru-RU" sz="1300" dirty="0" smtClean="0"/>
            <a:t>ТОРГОВОЕ ОБОРУДОВАНИЕ</a:t>
          </a:r>
          <a:endParaRPr lang="ru-RU" sz="1300" dirty="0"/>
        </a:p>
      </dgm:t>
    </dgm:pt>
    <dgm:pt modelId="{AA94EDA5-B269-439B-9478-2E6D9EAB0E1B}" type="parTrans" cxnId="{1221A375-89BA-452C-A76C-AB2F55288E0D}">
      <dgm:prSet/>
      <dgm:spPr/>
      <dgm:t>
        <a:bodyPr/>
        <a:lstStyle/>
        <a:p>
          <a:endParaRPr lang="ru-RU"/>
        </a:p>
      </dgm:t>
    </dgm:pt>
    <dgm:pt modelId="{78125951-0B16-4CF0-9E24-BFB0D5B0DC4E}" type="sibTrans" cxnId="{1221A375-89BA-452C-A76C-AB2F55288E0D}">
      <dgm:prSet/>
      <dgm:spPr/>
      <dgm:t>
        <a:bodyPr/>
        <a:lstStyle/>
        <a:p>
          <a:endParaRPr lang="ru-RU"/>
        </a:p>
      </dgm:t>
    </dgm:pt>
    <dgm:pt modelId="{0E4066B0-A193-4A2A-A0C5-B5A4261835B1}">
      <dgm:prSet custT="1"/>
      <dgm:spPr/>
      <dgm:t>
        <a:bodyPr/>
        <a:lstStyle/>
        <a:p>
          <a:r>
            <a:rPr lang="ru-RU" sz="1300" dirty="0" smtClean="0"/>
            <a:t>ВНЕШНЕЭКОНОМИЧЕСКАЯ ДЕЯТЕЛЬНОСТЬ</a:t>
          </a:r>
          <a:endParaRPr lang="ru-RU" sz="1300" dirty="0"/>
        </a:p>
      </dgm:t>
    </dgm:pt>
    <dgm:pt modelId="{8E782058-63EB-45A3-A209-7F5DC1344592}" type="parTrans" cxnId="{87E604D0-B46D-40CE-AC9F-1F6BEA945D22}">
      <dgm:prSet/>
      <dgm:spPr/>
      <dgm:t>
        <a:bodyPr/>
        <a:lstStyle/>
        <a:p>
          <a:endParaRPr lang="ru-RU"/>
        </a:p>
      </dgm:t>
    </dgm:pt>
    <dgm:pt modelId="{AE86629B-73B1-4D41-9DB1-0143D1EB7BDF}" type="sibTrans" cxnId="{87E604D0-B46D-40CE-AC9F-1F6BEA945D22}">
      <dgm:prSet/>
      <dgm:spPr/>
      <dgm:t>
        <a:bodyPr/>
        <a:lstStyle/>
        <a:p>
          <a:endParaRPr lang="ru-RU"/>
        </a:p>
      </dgm:t>
    </dgm:pt>
    <dgm:pt modelId="{D6475828-680A-48EF-96C5-07A6F059B9A6}">
      <dgm:prSet custT="1"/>
      <dgm:spPr/>
      <dgm:t>
        <a:bodyPr/>
        <a:lstStyle/>
        <a:p>
          <a:r>
            <a:rPr lang="ru-RU" sz="1300" dirty="0" smtClean="0"/>
            <a:t>ОСНОВЫ ПРЕДПРИНИМАТЕЛЬСТВА</a:t>
          </a:r>
          <a:endParaRPr lang="ru-RU" sz="1300" dirty="0"/>
        </a:p>
      </dgm:t>
    </dgm:pt>
    <dgm:pt modelId="{2C4AB5DD-6227-45BF-A313-A8B3AF8DBA90}" type="parTrans" cxnId="{02DE1C34-4EF4-4348-A1E6-543EA159D965}">
      <dgm:prSet/>
      <dgm:spPr/>
      <dgm:t>
        <a:bodyPr/>
        <a:lstStyle/>
        <a:p>
          <a:endParaRPr lang="ru-RU"/>
        </a:p>
      </dgm:t>
    </dgm:pt>
    <dgm:pt modelId="{513ECA0C-AE76-4811-AB28-C346937170D3}" type="sibTrans" cxnId="{02DE1C34-4EF4-4348-A1E6-543EA159D965}">
      <dgm:prSet/>
      <dgm:spPr/>
      <dgm:t>
        <a:bodyPr/>
        <a:lstStyle/>
        <a:p>
          <a:endParaRPr lang="ru-RU"/>
        </a:p>
      </dgm:t>
    </dgm:pt>
    <dgm:pt modelId="{E69AB974-1158-43DF-8902-099CD8E661FB}">
      <dgm:prSet custT="1"/>
      <dgm:spPr/>
      <dgm:t>
        <a:bodyPr/>
        <a:lstStyle/>
        <a:p>
          <a:r>
            <a:rPr lang="ru-RU" sz="1300" dirty="0" smtClean="0"/>
            <a:t>ИНФОРМАЦИОННЫЕ ТЕХНОЛОГИИ</a:t>
          </a:r>
          <a:endParaRPr lang="ru-RU" sz="1300" dirty="0"/>
        </a:p>
      </dgm:t>
    </dgm:pt>
    <dgm:pt modelId="{45DDBACB-9EAE-42C4-B5D7-783A48B8F961}" type="parTrans" cxnId="{AE997EEE-8A5B-4F16-A04B-359320F02375}">
      <dgm:prSet/>
      <dgm:spPr/>
      <dgm:t>
        <a:bodyPr/>
        <a:lstStyle/>
        <a:p>
          <a:endParaRPr lang="ru-RU"/>
        </a:p>
      </dgm:t>
    </dgm:pt>
    <dgm:pt modelId="{000391FC-1DB7-41BE-9D6F-55154D53C397}" type="sibTrans" cxnId="{AE997EEE-8A5B-4F16-A04B-359320F02375}">
      <dgm:prSet/>
      <dgm:spPr/>
      <dgm:t>
        <a:bodyPr/>
        <a:lstStyle/>
        <a:p>
          <a:endParaRPr lang="ru-RU"/>
        </a:p>
      </dgm:t>
    </dgm:pt>
    <dgm:pt modelId="{9DAE5FBD-D7BC-4A3B-BE7D-516380BE3F92}">
      <dgm:prSet custT="1"/>
      <dgm:spPr/>
      <dgm:t>
        <a:bodyPr/>
        <a:lstStyle/>
        <a:p>
          <a:r>
            <a:rPr lang="ru-RU" sz="1300" dirty="0" smtClean="0"/>
            <a:t>ПРАВОВОЕ ОБЕСПЕЧЕНИЕ КОММЕРЧЕСКОЙ ДЕЯТЕЛЬНОСТИ</a:t>
          </a:r>
          <a:endParaRPr lang="ru-RU" sz="1300" dirty="0"/>
        </a:p>
      </dgm:t>
    </dgm:pt>
    <dgm:pt modelId="{ED82CBCD-7629-4551-9DFF-39A43F21A5BF}" type="parTrans" cxnId="{A15A845F-AC9A-41A1-9997-8005FA944A19}">
      <dgm:prSet/>
      <dgm:spPr/>
      <dgm:t>
        <a:bodyPr/>
        <a:lstStyle/>
        <a:p>
          <a:endParaRPr lang="ru-RU"/>
        </a:p>
      </dgm:t>
    </dgm:pt>
    <dgm:pt modelId="{B046280E-9F0A-41D6-81A2-36720017306D}" type="sibTrans" cxnId="{A15A845F-AC9A-41A1-9997-8005FA944A19}">
      <dgm:prSet/>
      <dgm:spPr/>
      <dgm:t>
        <a:bodyPr/>
        <a:lstStyle/>
        <a:p>
          <a:endParaRPr lang="ru-RU"/>
        </a:p>
      </dgm:t>
    </dgm:pt>
    <dgm:pt modelId="{27959867-8627-4E89-AE91-581A543AEDB6}" type="pres">
      <dgm:prSet presAssocID="{73210FDB-81B8-4D86-8F45-15B1A798D23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8586E0B-2AE1-4FCE-A8E8-E7CA2BC54924}" type="pres">
      <dgm:prSet presAssocID="{66BD7F01-BBB3-4CE4-AA7D-590DA7841B78}" presName="composite" presStyleCnt="0"/>
      <dgm:spPr/>
      <dgm:t>
        <a:bodyPr/>
        <a:lstStyle/>
        <a:p>
          <a:endParaRPr lang="ru-RU"/>
        </a:p>
      </dgm:t>
    </dgm:pt>
    <dgm:pt modelId="{9F2D683B-A08F-4C16-9B2F-5B52EB45B8C4}" type="pres">
      <dgm:prSet presAssocID="{66BD7F01-BBB3-4CE4-AA7D-590DA7841B78}" presName="imgShp" presStyleLbl="fgImgPlace1" presStyleIdx="0" presStyleCnt="11"/>
      <dgm:spPr/>
      <dgm:t>
        <a:bodyPr/>
        <a:lstStyle/>
        <a:p>
          <a:endParaRPr lang="ru-RU"/>
        </a:p>
      </dgm:t>
    </dgm:pt>
    <dgm:pt modelId="{88B0709B-D8B0-4FF8-B0D6-AA5FA831653B}" type="pres">
      <dgm:prSet presAssocID="{66BD7F01-BBB3-4CE4-AA7D-590DA7841B78}" presName="txShp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B350A1-7464-4117-BE76-FC84B9F7C255}" type="pres">
      <dgm:prSet presAssocID="{11F34639-53E2-4A02-BC42-861438C29C7D}" presName="spacing" presStyleCnt="0"/>
      <dgm:spPr/>
      <dgm:t>
        <a:bodyPr/>
        <a:lstStyle/>
        <a:p>
          <a:endParaRPr lang="ru-RU"/>
        </a:p>
      </dgm:t>
    </dgm:pt>
    <dgm:pt modelId="{2FC72A32-A3B3-4D92-AFC5-7D1572CCA4B0}" type="pres">
      <dgm:prSet presAssocID="{CA40D7D2-4D77-4709-8656-547DC6AEA6FA}" presName="composite" presStyleCnt="0"/>
      <dgm:spPr/>
      <dgm:t>
        <a:bodyPr/>
        <a:lstStyle/>
        <a:p>
          <a:endParaRPr lang="ru-RU"/>
        </a:p>
      </dgm:t>
    </dgm:pt>
    <dgm:pt modelId="{1115906D-677A-4F21-A723-095B106D988F}" type="pres">
      <dgm:prSet presAssocID="{CA40D7D2-4D77-4709-8656-547DC6AEA6FA}" presName="imgShp" presStyleLbl="fgImgPlace1" presStyleIdx="1" presStyleCnt="11"/>
      <dgm:spPr/>
      <dgm:t>
        <a:bodyPr/>
        <a:lstStyle/>
        <a:p>
          <a:endParaRPr lang="ru-RU"/>
        </a:p>
      </dgm:t>
    </dgm:pt>
    <dgm:pt modelId="{508DA74E-0D85-4662-ABA5-2214AE606A9E}" type="pres">
      <dgm:prSet presAssocID="{CA40D7D2-4D77-4709-8656-547DC6AEA6FA}" presName="txShp" presStyleLbl="node1" presStyleIdx="1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9C0291-5275-4E27-B5E1-F933F94E580B}" type="pres">
      <dgm:prSet presAssocID="{1F011A05-675D-448A-94C3-1468837DB470}" presName="spacing" presStyleCnt="0"/>
      <dgm:spPr/>
      <dgm:t>
        <a:bodyPr/>
        <a:lstStyle/>
        <a:p>
          <a:endParaRPr lang="ru-RU"/>
        </a:p>
      </dgm:t>
    </dgm:pt>
    <dgm:pt modelId="{896305B6-616F-48E8-A7BB-181E62065316}" type="pres">
      <dgm:prSet presAssocID="{4A791E26-5A53-47F1-B984-0BC9E9F3FF38}" presName="composite" presStyleCnt="0"/>
      <dgm:spPr/>
      <dgm:t>
        <a:bodyPr/>
        <a:lstStyle/>
        <a:p>
          <a:endParaRPr lang="ru-RU"/>
        </a:p>
      </dgm:t>
    </dgm:pt>
    <dgm:pt modelId="{B85E03AE-5E4A-4D5D-8517-3C55903EF032}" type="pres">
      <dgm:prSet presAssocID="{4A791E26-5A53-47F1-B984-0BC9E9F3FF38}" presName="imgShp" presStyleLbl="fgImgPlace1" presStyleIdx="2" presStyleCnt="11"/>
      <dgm:spPr/>
      <dgm:t>
        <a:bodyPr/>
        <a:lstStyle/>
        <a:p>
          <a:endParaRPr lang="ru-RU"/>
        </a:p>
      </dgm:t>
    </dgm:pt>
    <dgm:pt modelId="{7AADE7E1-2440-4A27-95BF-BEB4B0646E4B}" type="pres">
      <dgm:prSet presAssocID="{4A791E26-5A53-47F1-B984-0BC9E9F3FF38}" presName="txShp" presStyleLbl="node1" presStyleIdx="2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F43E2F-65F6-4C1F-BD15-686EAA407E96}" type="pres">
      <dgm:prSet presAssocID="{3C06548B-5A85-4AAD-834D-FBE847109B10}" presName="spacing" presStyleCnt="0"/>
      <dgm:spPr/>
      <dgm:t>
        <a:bodyPr/>
        <a:lstStyle/>
        <a:p>
          <a:endParaRPr lang="ru-RU"/>
        </a:p>
      </dgm:t>
    </dgm:pt>
    <dgm:pt modelId="{45901592-7841-4AA9-8B8D-F0C7180B5EBE}" type="pres">
      <dgm:prSet presAssocID="{521EC3BF-0431-4053-87D2-037873201DD7}" presName="composite" presStyleCnt="0"/>
      <dgm:spPr/>
      <dgm:t>
        <a:bodyPr/>
        <a:lstStyle/>
        <a:p>
          <a:endParaRPr lang="ru-RU"/>
        </a:p>
      </dgm:t>
    </dgm:pt>
    <dgm:pt modelId="{99C3F148-9FC2-4873-A7FF-2CBCB173EB4B}" type="pres">
      <dgm:prSet presAssocID="{521EC3BF-0431-4053-87D2-037873201DD7}" presName="imgShp" presStyleLbl="fgImgPlace1" presStyleIdx="3" presStyleCnt="11"/>
      <dgm:spPr/>
      <dgm:t>
        <a:bodyPr/>
        <a:lstStyle/>
        <a:p>
          <a:endParaRPr lang="ru-RU"/>
        </a:p>
      </dgm:t>
    </dgm:pt>
    <dgm:pt modelId="{65F40373-323C-482F-AD65-33B2968873E3}" type="pres">
      <dgm:prSet presAssocID="{521EC3BF-0431-4053-87D2-037873201DD7}" presName="txShp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E23D8D-E7C0-40CB-A649-0AA926203C33}" type="pres">
      <dgm:prSet presAssocID="{3465A164-0625-46C0-AC22-E5E9AC990E7F}" presName="spacing" presStyleCnt="0"/>
      <dgm:spPr/>
    </dgm:pt>
    <dgm:pt modelId="{C30A7FC6-4705-4348-9253-A01EB85D00B9}" type="pres">
      <dgm:prSet presAssocID="{ED306166-C6F9-4752-9DAD-3A1500444C56}" presName="composite" presStyleCnt="0"/>
      <dgm:spPr/>
    </dgm:pt>
    <dgm:pt modelId="{B1F2B943-78E2-4333-8538-782E0DC70282}" type="pres">
      <dgm:prSet presAssocID="{ED306166-C6F9-4752-9DAD-3A1500444C56}" presName="imgShp" presStyleLbl="fgImgPlace1" presStyleIdx="4" presStyleCnt="11" custLinFactNeighborX="-6316" custLinFactNeighborY="1275"/>
      <dgm:spPr/>
    </dgm:pt>
    <dgm:pt modelId="{968BCFC7-BE1D-4D2E-A103-4567232500D6}" type="pres">
      <dgm:prSet presAssocID="{ED306166-C6F9-4752-9DAD-3A1500444C56}" presName="txShp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F876F1-64AA-4327-BB6E-4938E0E92DDB}" type="pres">
      <dgm:prSet presAssocID="{38FE1D15-9506-4F04-8593-DD07C15617E4}" presName="spacing" presStyleCnt="0"/>
      <dgm:spPr/>
    </dgm:pt>
    <dgm:pt modelId="{A793AD3C-E915-48D0-BAC9-A4A4B72922C0}" type="pres">
      <dgm:prSet presAssocID="{DDEE5AA5-46FF-46E4-8391-BC6F6C55EA60}" presName="composite" presStyleCnt="0"/>
      <dgm:spPr/>
    </dgm:pt>
    <dgm:pt modelId="{F4AF2ACB-ED01-4937-AF88-9125B26597E7}" type="pres">
      <dgm:prSet presAssocID="{DDEE5AA5-46FF-46E4-8391-BC6F6C55EA60}" presName="imgShp" presStyleLbl="fgImgPlace1" presStyleIdx="5" presStyleCnt="11"/>
      <dgm:spPr/>
    </dgm:pt>
    <dgm:pt modelId="{E5E3B154-FB90-4D00-93BE-6B64D516A251}" type="pres">
      <dgm:prSet presAssocID="{DDEE5AA5-46FF-46E4-8391-BC6F6C55EA60}" presName="txShp" presStyleLbl="node1" presStyleIdx="5" presStyleCnt="11" custLinFactNeighborX="-363" custLinFactNeighborY="-51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7673FCF-1EA4-4536-BB4A-C97CDF05479A}" type="pres">
      <dgm:prSet presAssocID="{D0001836-9338-47E3-88CE-6FA1BD662BF6}" presName="spacing" presStyleCnt="0"/>
      <dgm:spPr/>
    </dgm:pt>
    <dgm:pt modelId="{33AEA4FF-7C7B-4511-B03E-AA7BC4B4290A}" type="pres">
      <dgm:prSet presAssocID="{A71AA3CB-7EF1-4556-A34C-306B37207840}" presName="composite" presStyleCnt="0"/>
      <dgm:spPr/>
    </dgm:pt>
    <dgm:pt modelId="{8C97BC01-744F-4C1F-B0AB-D0369779878A}" type="pres">
      <dgm:prSet presAssocID="{A71AA3CB-7EF1-4556-A34C-306B37207840}" presName="imgShp" presStyleLbl="fgImgPlace1" presStyleIdx="6" presStyleCnt="11"/>
      <dgm:spPr/>
    </dgm:pt>
    <dgm:pt modelId="{DE98674A-62C4-4C3F-8C3D-FA5B183860C7}" type="pres">
      <dgm:prSet presAssocID="{A71AA3CB-7EF1-4556-A34C-306B37207840}" presName="txShp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6764F8-95A2-47A9-93B5-E5239EB43D42}" type="pres">
      <dgm:prSet presAssocID="{78125951-0B16-4CF0-9E24-BFB0D5B0DC4E}" presName="spacing" presStyleCnt="0"/>
      <dgm:spPr/>
    </dgm:pt>
    <dgm:pt modelId="{0DE8DDEF-75DB-431B-9F25-4A55468E6154}" type="pres">
      <dgm:prSet presAssocID="{D6475828-680A-48EF-96C5-07A6F059B9A6}" presName="composite" presStyleCnt="0"/>
      <dgm:spPr/>
    </dgm:pt>
    <dgm:pt modelId="{EE568DD8-8FB7-482F-AE2A-073AB05AA69E}" type="pres">
      <dgm:prSet presAssocID="{D6475828-680A-48EF-96C5-07A6F059B9A6}" presName="imgShp" presStyleLbl="fgImgPlace1" presStyleIdx="7" presStyleCnt="11"/>
      <dgm:spPr/>
    </dgm:pt>
    <dgm:pt modelId="{EF53F0FE-BB93-4BB5-AE57-E3940C565B2B}" type="pres">
      <dgm:prSet presAssocID="{D6475828-680A-48EF-96C5-07A6F059B9A6}" presName="txShp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712961C-D956-4154-AF3C-FC31A8268BFE}" type="pres">
      <dgm:prSet presAssocID="{513ECA0C-AE76-4811-AB28-C346937170D3}" presName="spacing" presStyleCnt="0"/>
      <dgm:spPr/>
    </dgm:pt>
    <dgm:pt modelId="{C01185AD-5659-4DAA-B84E-AA3F9498BAF5}" type="pres">
      <dgm:prSet presAssocID="{E69AB974-1158-43DF-8902-099CD8E661FB}" presName="composite" presStyleCnt="0"/>
      <dgm:spPr/>
    </dgm:pt>
    <dgm:pt modelId="{5E25B935-18E4-4C29-8797-DA1EA868E373}" type="pres">
      <dgm:prSet presAssocID="{E69AB974-1158-43DF-8902-099CD8E661FB}" presName="imgShp" presStyleLbl="fgImgPlace1" presStyleIdx="8" presStyleCnt="11"/>
      <dgm:spPr/>
    </dgm:pt>
    <dgm:pt modelId="{274F6789-064A-492B-BD2A-5F8A39B485C7}" type="pres">
      <dgm:prSet presAssocID="{E69AB974-1158-43DF-8902-099CD8E661FB}" presName="txShp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E5BFA58-2FA6-4589-AD3E-EB6F8D6248F8}" type="pres">
      <dgm:prSet presAssocID="{000391FC-1DB7-41BE-9D6F-55154D53C397}" presName="spacing" presStyleCnt="0"/>
      <dgm:spPr/>
    </dgm:pt>
    <dgm:pt modelId="{269DFFCB-6583-4784-9FA5-4BFEDE3A4485}" type="pres">
      <dgm:prSet presAssocID="{0E4066B0-A193-4A2A-A0C5-B5A4261835B1}" presName="composite" presStyleCnt="0"/>
      <dgm:spPr/>
    </dgm:pt>
    <dgm:pt modelId="{77D14557-0079-4CB4-AABB-769DBC0DB939}" type="pres">
      <dgm:prSet presAssocID="{0E4066B0-A193-4A2A-A0C5-B5A4261835B1}" presName="imgShp" presStyleLbl="fgImgPlace1" presStyleIdx="9" presStyleCnt="11"/>
      <dgm:spPr/>
    </dgm:pt>
    <dgm:pt modelId="{40BBCE2E-BD79-4D19-B207-FF422FACB53F}" type="pres">
      <dgm:prSet presAssocID="{0E4066B0-A193-4A2A-A0C5-B5A4261835B1}" presName="txShp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BB97875-6B51-4B8E-A1E8-6C470C2E58D6}" type="pres">
      <dgm:prSet presAssocID="{AE86629B-73B1-4D41-9DB1-0143D1EB7BDF}" presName="spacing" presStyleCnt="0"/>
      <dgm:spPr/>
    </dgm:pt>
    <dgm:pt modelId="{ED7F558B-0BFB-4E7C-9E9D-9C2E5A28F7CE}" type="pres">
      <dgm:prSet presAssocID="{9DAE5FBD-D7BC-4A3B-BE7D-516380BE3F92}" presName="composite" presStyleCnt="0"/>
      <dgm:spPr/>
    </dgm:pt>
    <dgm:pt modelId="{E7944EBB-7926-47DE-B590-21F49EA94A75}" type="pres">
      <dgm:prSet presAssocID="{9DAE5FBD-D7BC-4A3B-BE7D-516380BE3F92}" presName="imgShp" presStyleLbl="fgImgPlace1" presStyleIdx="10" presStyleCnt="11"/>
      <dgm:spPr/>
    </dgm:pt>
    <dgm:pt modelId="{8BA7BA8C-A777-4B0F-A26E-F6C7374B46D7}" type="pres">
      <dgm:prSet presAssocID="{9DAE5FBD-D7BC-4A3B-BE7D-516380BE3F92}" presName="txShp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58FA114-FCDE-4EAC-9B49-F0496DD790A6}" srcId="{73210FDB-81B8-4D86-8F45-15B1A798D239}" destId="{CA40D7D2-4D77-4709-8656-547DC6AEA6FA}" srcOrd="1" destOrd="0" parTransId="{024D7554-69D1-4A94-A5F6-C3F607B62915}" sibTransId="{1F011A05-675D-448A-94C3-1468837DB470}"/>
    <dgm:cxn modelId="{020A9565-E98A-4BC6-A997-1E09B9B38F51}" type="presOf" srcId="{E69AB974-1158-43DF-8902-099CD8E661FB}" destId="{274F6789-064A-492B-BD2A-5F8A39B485C7}" srcOrd="0" destOrd="0" presId="urn:microsoft.com/office/officeart/2005/8/layout/vList3#1"/>
    <dgm:cxn modelId="{453DAA2E-34A5-4166-AD1D-57A6FDFCC7CC}" srcId="{73210FDB-81B8-4D86-8F45-15B1A798D239}" destId="{66BD7F01-BBB3-4CE4-AA7D-590DA7841B78}" srcOrd="0" destOrd="0" parTransId="{CA7E5BE1-45FB-4F93-A2B9-46016EE90E99}" sibTransId="{11F34639-53E2-4A02-BC42-861438C29C7D}"/>
    <dgm:cxn modelId="{02DE1C34-4EF4-4348-A1E6-543EA159D965}" srcId="{73210FDB-81B8-4D86-8F45-15B1A798D239}" destId="{D6475828-680A-48EF-96C5-07A6F059B9A6}" srcOrd="7" destOrd="0" parTransId="{2C4AB5DD-6227-45BF-A313-A8B3AF8DBA90}" sibTransId="{513ECA0C-AE76-4811-AB28-C346937170D3}"/>
    <dgm:cxn modelId="{80A0DF1F-8843-4DBD-8D1E-B0C461B53562}" srcId="{73210FDB-81B8-4D86-8F45-15B1A798D239}" destId="{4A791E26-5A53-47F1-B984-0BC9E9F3FF38}" srcOrd="2" destOrd="0" parTransId="{45390F71-19F6-4523-9350-EBD9FCA2CB16}" sibTransId="{3C06548B-5A85-4AAD-834D-FBE847109B10}"/>
    <dgm:cxn modelId="{5FDA617A-DB78-473B-BE05-ABDF65B4349F}" type="presOf" srcId="{9DAE5FBD-D7BC-4A3B-BE7D-516380BE3F92}" destId="{8BA7BA8C-A777-4B0F-A26E-F6C7374B46D7}" srcOrd="0" destOrd="0" presId="urn:microsoft.com/office/officeart/2005/8/layout/vList3#1"/>
    <dgm:cxn modelId="{2979089A-4451-42D9-899B-8E42CC76A7A6}" type="presOf" srcId="{A71AA3CB-7EF1-4556-A34C-306B37207840}" destId="{DE98674A-62C4-4C3F-8C3D-FA5B183860C7}" srcOrd="0" destOrd="0" presId="urn:microsoft.com/office/officeart/2005/8/layout/vList3#1"/>
    <dgm:cxn modelId="{BDDAE623-FE89-43E4-993B-32589DDDFF7D}" type="presOf" srcId="{D6475828-680A-48EF-96C5-07A6F059B9A6}" destId="{EF53F0FE-BB93-4BB5-AE57-E3940C565B2B}" srcOrd="0" destOrd="0" presId="urn:microsoft.com/office/officeart/2005/8/layout/vList3#1"/>
    <dgm:cxn modelId="{1221A375-89BA-452C-A76C-AB2F55288E0D}" srcId="{73210FDB-81B8-4D86-8F45-15B1A798D239}" destId="{A71AA3CB-7EF1-4556-A34C-306B37207840}" srcOrd="6" destOrd="0" parTransId="{AA94EDA5-B269-439B-9478-2E6D9EAB0E1B}" sibTransId="{78125951-0B16-4CF0-9E24-BFB0D5B0DC4E}"/>
    <dgm:cxn modelId="{AE997EEE-8A5B-4F16-A04B-359320F02375}" srcId="{73210FDB-81B8-4D86-8F45-15B1A798D239}" destId="{E69AB974-1158-43DF-8902-099CD8E661FB}" srcOrd="8" destOrd="0" parTransId="{45DDBACB-9EAE-42C4-B5D7-783A48B8F961}" sibTransId="{000391FC-1DB7-41BE-9D6F-55154D53C397}"/>
    <dgm:cxn modelId="{1796689C-8A03-4497-BBB6-16FAE4E352D9}" type="presOf" srcId="{CA40D7D2-4D77-4709-8656-547DC6AEA6FA}" destId="{508DA74E-0D85-4662-ABA5-2214AE606A9E}" srcOrd="0" destOrd="0" presId="urn:microsoft.com/office/officeart/2005/8/layout/vList3#1"/>
    <dgm:cxn modelId="{A921A1CC-1420-4AC2-953B-70E683DB2D92}" type="presOf" srcId="{ED306166-C6F9-4752-9DAD-3A1500444C56}" destId="{968BCFC7-BE1D-4D2E-A103-4567232500D6}" srcOrd="0" destOrd="0" presId="urn:microsoft.com/office/officeart/2005/8/layout/vList3#1"/>
    <dgm:cxn modelId="{A15A845F-AC9A-41A1-9997-8005FA944A19}" srcId="{73210FDB-81B8-4D86-8F45-15B1A798D239}" destId="{9DAE5FBD-D7BC-4A3B-BE7D-516380BE3F92}" srcOrd="10" destOrd="0" parTransId="{ED82CBCD-7629-4551-9DFF-39A43F21A5BF}" sibTransId="{B046280E-9F0A-41D6-81A2-36720017306D}"/>
    <dgm:cxn modelId="{F1B4A8EA-D55E-4260-B42C-51AE8AFEAD86}" type="presOf" srcId="{DDEE5AA5-46FF-46E4-8391-BC6F6C55EA60}" destId="{E5E3B154-FB90-4D00-93BE-6B64D516A251}" srcOrd="0" destOrd="0" presId="urn:microsoft.com/office/officeart/2005/8/layout/vList3#1"/>
    <dgm:cxn modelId="{02E8D325-BBFF-4576-A6A5-A7663A0C6E39}" srcId="{73210FDB-81B8-4D86-8F45-15B1A798D239}" destId="{521EC3BF-0431-4053-87D2-037873201DD7}" srcOrd="3" destOrd="0" parTransId="{DDB60200-5C97-4041-89DB-05CBEB89F753}" sibTransId="{3465A164-0625-46C0-AC22-E5E9AC990E7F}"/>
    <dgm:cxn modelId="{6B18E6C4-7A21-45C2-B185-1047C076E6C9}" type="presOf" srcId="{0E4066B0-A193-4A2A-A0C5-B5A4261835B1}" destId="{40BBCE2E-BD79-4D19-B207-FF422FACB53F}" srcOrd="0" destOrd="0" presId="urn:microsoft.com/office/officeart/2005/8/layout/vList3#1"/>
    <dgm:cxn modelId="{87E604D0-B46D-40CE-AC9F-1F6BEA945D22}" srcId="{73210FDB-81B8-4D86-8F45-15B1A798D239}" destId="{0E4066B0-A193-4A2A-A0C5-B5A4261835B1}" srcOrd="9" destOrd="0" parTransId="{8E782058-63EB-45A3-A209-7F5DC1344592}" sibTransId="{AE86629B-73B1-4D41-9DB1-0143D1EB7BDF}"/>
    <dgm:cxn modelId="{695869B2-1301-45D1-8090-12924D653B0F}" type="presOf" srcId="{66BD7F01-BBB3-4CE4-AA7D-590DA7841B78}" destId="{88B0709B-D8B0-4FF8-B0D6-AA5FA831653B}" srcOrd="0" destOrd="0" presId="urn:microsoft.com/office/officeart/2005/8/layout/vList3#1"/>
    <dgm:cxn modelId="{1ECD0564-A3F9-4BFF-A69E-E7968F9F8CF8}" type="presOf" srcId="{4A791E26-5A53-47F1-B984-0BC9E9F3FF38}" destId="{7AADE7E1-2440-4A27-95BF-BEB4B0646E4B}" srcOrd="0" destOrd="0" presId="urn:microsoft.com/office/officeart/2005/8/layout/vList3#1"/>
    <dgm:cxn modelId="{B327226D-F37C-4E75-91D1-D5FF45D83D06}" srcId="{73210FDB-81B8-4D86-8F45-15B1A798D239}" destId="{DDEE5AA5-46FF-46E4-8391-BC6F6C55EA60}" srcOrd="5" destOrd="0" parTransId="{E9278B09-7652-427E-B9C8-59C874836B00}" sibTransId="{D0001836-9338-47E3-88CE-6FA1BD662BF6}"/>
    <dgm:cxn modelId="{1B0B927F-029A-44CB-AF11-E0218FE0D7E4}" srcId="{73210FDB-81B8-4D86-8F45-15B1A798D239}" destId="{ED306166-C6F9-4752-9DAD-3A1500444C56}" srcOrd="4" destOrd="0" parTransId="{6B6E4A5D-7930-42D1-BA41-64BDC79CB30D}" sibTransId="{38FE1D15-9506-4F04-8593-DD07C15617E4}"/>
    <dgm:cxn modelId="{0E2394E2-0124-4E65-AE6C-4F7270AA81E7}" type="presOf" srcId="{521EC3BF-0431-4053-87D2-037873201DD7}" destId="{65F40373-323C-482F-AD65-33B2968873E3}" srcOrd="0" destOrd="0" presId="urn:microsoft.com/office/officeart/2005/8/layout/vList3#1"/>
    <dgm:cxn modelId="{B76B9D76-72BF-4906-B1D1-8D3D4C7F3286}" type="presOf" srcId="{73210FDB-81B8-4D86-8F45-15B1A798D239}" destId="{27959867-8627-4E89-AE91-581A543AEDB6}" srcOrd="0" destOrd="0" presId="urn:microsoft.com/office/officeart/2005/8/layout/vList3#1"/>
    <dgm:cxn modelId="{738BB16F-DCD3-4B3D-B1AA-B9EF986F8A09}" type="presParOf" srcId="{27959867-8627-4E89-AE91-581A543AEDB6}" destId="{68586E0B-2AE1-4FCE-A8E8-E7CA2BC54924}" srcOrd="0" destOrd="0" presId="urn:microsoft.com/office/officeart/2005/8/layout/vList3#1"/>
    <dgm:cxn modelId="{49004536-8CA4-4274-848A-E1E8A3336A67}" type="presParOf" srcId="{68586E0B-2AE1-4FCE-A8E8-E7CA2BC54924}" destId="{9F2D683B-A08F-4C16-9B2F-5B52EB45B8C4}" srcOrd="0" destOrd="0" presId="urn:microsoft.com/office/officeart/2005/8/layout/vList3#1"/>
    <dgm:cxn modelId="{D387B236-DAEF-4A81-BE2F-23777EFD0BA3}" type="presParOf" srcId="{68586E0B-2AE1-4FCE-A8E8-E7CA2BC54924}" destId="{88B0709B-D8B0-4FF8-B0D6-AA5FA831653B}" srcOrd="1" destOrd="0" presId="urn:microsoft.com/office/officeart/2005/8/layout/vList3#1"/>
    <dgm:cxn modelId="{EAEA6FF1-CB25-4A13-8546-EA8B7036E208}" type="presParOf" srcId="{27959867-8627-4E89-AE91-581A543AEDB6}" destId="{FCB350A1-7464-4117-BE76-FC84B9F7C255}" srcOrd="1" destOrd="0" presId="urn:microsoft.com/office/officeart/2005/8/layout/vList3#1"/>
    <dgm:cxn modelId="{842A82BC-0B2D-4DA7-8410-32CCD4288B49}" type="presParOf" srcId="{27959867-8627-4E89-AE91-581A543AEDB6}" destId="{2FC72A32-A3B3-4D92-AFC5-7D1572CCA4B0}" srcOrd="2" destOrd="0" presId="urn:microsoft.com/office/officeart/2005/8/layout/vList3#1"/>
    <dgm:cxn modelId="{55F876A0-3B1C-42DD-939F-44CB120B4724}" type="presParOf" srcId="{2FC72A32-A3B3-4D92-AFC5-7D1572CCA4B0}" destId="{1115906D-677A-4F21-A723-095B106D988F}" srcOrd="0" destOrd="0" presId="urn:microsoft.com/office/officeart/2005/8/layout/vList3#1"/>
    <dgm:cxn modelId="{C0F248D8-5601-40F5-B927-866E3800D8CA}" type="presParOf" srcId="{2FC72A32-A3B3-4D92-AFC5-7D1572CCA4B0}" destId="{508DA74E-0D85-4662-ABA5-2214AE606A9E}" srcOrd="1" destOrd="0" presId="urn:microsoft.com/office/officeart/2005/8/layout/vList3#1"/>
    <dgm:cxn modelId="{8D607CDE-AEEE-4EBA-A4C6-B044935B1D5A}" type="presParOf" srcId="{27959867-8627-4E89-AE91-581A543AEDB6}" destId="{F29C0291-5275-4E27-B5E1-F933F94E580B}" srcOrd="3" destOrd="0" presId="urn:microsoft.com/office/officeart/2005/8/layout/vList3#1"/>
    <dgm:cxn modelId="{9584DD8A-369A-45E7-865C-D329A10D55E8}" type="presParOf" srcId="{27959867-8627-4E89-AE91-581A543AEDB6}" destId="{896305B6-616F-48E8-A7BB-181E62065316}" srcOrd="4" destOrd="0" presId="urn:microsoft.com/office/officeart/2005/8/layout/vList3#1"/>
    <dgm:cxn modelId="{2B7C373A-797C-4692-970B-3FB47B7D3791}" type="presParOf" srcId="{896305B6-616F-48E8-A7BB-181E62065316}" destId="{B85E03AE-5E4A-4D5D-8517-3C55903EF032}" srcOrd="0" destOrd="0" presId="urn:microsoft.com/office/officeart/2005/8/layout/vList3#1"/>
    <dgm:cxn modelId="{A66A672F-76A6-489E-8629-09C119242322}" type="presParOf" srcId="{896305B6-616F-48E8-A7BB-181E62065316}" destId="{7AADE7E1-2440-4A27-95BF-BEB4B0646E4B}" srcOrd="1" destOrd="0" presId="urn:microsoft.com/office/officeart/2005/8/layout/vList3#1"/>
    <dgm:cxn modelId="{D2DA7D4B-2759-4B80-AC63-8855EC810B5E}" type="presParOf" srcId="{27959867-8627-4E89-AE91-581A543AEDB6}" destId="{E1F43E2F-65F6-4C1F-BD15-686EAA407E96}" srcOrd="5" destOrd="0" presId="urn:microsoft.com/office/officeart/2005/8/layout/vList3#1"/>
    <dgm:cxn modelId="{3E55FE7F-6E34-46B5-96AD-AF535F7F2926}" type="presParOf" srcId="{27959867-8627-4E89-AE91-581A543AEDB6}" destId="{45901592-7841-4AA9-8B8D-F0C7180B5EBE}" srcOrd="6" destOrd="0" presId="urn:microsoft.com/office/officeart/2005/8/layout/vList3#1"/>
    <dgm:cxn modelId="{659E38FA-73C9-4A06-8987-8982FE21CCAE}" type="presParOf" srcId="{45901592-7841-4AA9-8B8D-F0C7180B5EBE}" destId="{99C3F148-9FC2-4873-A7FF-2CBCB173EB4B}" srcOrd="0" destOrd="0" presId="urn:microsoft.com/office/officeart/2005/8/layout/vList3#1"/>
    <dgm:cxn modelId="{073A4059-F30D-48A1-B9CF-6DD52D531047}" type="presParOf" srcId="{45901592-7841-4AA9-8B8D-F0C7180B5EBE}" destId="{65F40373-323C-482F-AD65-33B2968873E3}" srcOrd="1" destOrd="0" presId="urn:microsoft.com/office/officeart/2005/8/layout/vList3#1"/>
    <dgm:cxn modelId="{15EBEFB8-DB88-43E5-8B0C-C82716BA3508}" type="presParOf" srcId="{27959867-8627-4E89-AE91-581A543AEDB6}" destId="{A7E23D8D-E7C0-40CB-A649-0AA926203C33}" srcOrd="7" destOrd="0" presId="urn:microsoft.com/office/officeart/2005/8/layout/vList3#1"/>
    <dgm:cxn modelId="{EADF302A-2C8A-4F26-9A4C-FA343EB179AF}" type="presParOf" srcId="{27959867-8627-4E89-AE91-581A543AEDB6}" destId="{C30A7FC6-4705-4348-9253-A01EB85D00B9}" srcOrd="8" destOrd="0" presId="urn:microsoft.com/office/officeart/2005/8/layout/vList3#1"/>
    <dgm:cxn modelId="{8BA80324-BA07-4E9E-A792-4BD0F1B4768C}" type="presParOf" srcId="{C30A7FC6-4705-4348-9253-A01EB85D00B9}" destId="{B1F2B943-78E2-4333-8538-782E0DC70282}" srcOrd="0" destOrd="0" presId="urn:microsoft.com/office/officeart/2005/8/layout/vList3#1"/>
    <dgm:cxn modelId="{C9AD0F86-E9F6-443E-AAE2-08C7F33412B3}" type="presParOf" srcId="{C30A7FC6-4705-4348-9253-A01EB85D00B9}" destId="{968BCFC7-BE1D-4D2E-A103-4567232500D6}" srcOrd="1" destOrd="0" presId="urn:microsoft.com/office/officeart/2005/8/layout/vList3#1"/>
    <dgm:cxn modelId="{C0D0BA9C-1FC3-4971-BC86-7BDEC03AE79C}" type="presParOf" srcId="{27959867-8627-4E89-AE91-581A543AEDB6}" destId="{55F876F1-64AA-4327-BB6E-4938E0E92DDB}" srcOrd="9" destOrd="0" presId="urn:microsoft.com/office/officeart/2005/8/layout/vList3#1"/>
    <dgm:cxn modelId="{4868BABA-D173-4B36-AB06-5332B78576ED}" type="presParOf" srcId="{27959867-8627-4E89-AE91-581A543AEDB6}" destId="{A793AD3C-E915-48D0-BAC9-A4A4B72922C0}" srcOrd="10" destOrd="0" presId="urn:microsoft.com/office/officeart/2005/8/layout/vList3#1"/>
    <dgm:cxn modelId="{384630A4-AF2A-48F3-829C-2B4BADE8682F}" type="presParOf" srcId="{A793AD3C-E915-48D0-BAC9-A4A4B72922C0}" destId="{F4AF2ACB-ED01-4937-AF88-9125B26597E7}" srcOrd="0" destOrd="0" presId="urn:microsoft.com/office/officeart/2005/8/layout/vList3#1"/>
    <dgm:cxn modelId="{04060622-6CEE-4C21-99B4-A7B61E4B7B13}" type="presParOf" srcId="{A793AD3C-E915-48D0-BAC9-A4A4B72922C0}" destId="{E5E3B154-FB90-4D00-93BE-6B64D516A251}" srcOrd="1" destOrd="0" presId="urn:microsoft.com/office/officeart/2005/8/layout/vList3#1"/>
    <dgm:cxn modelId="{81049FFE-3F70-4D00-BFF0-96CB5FA9D05B}" type="presParOf" srcId="{27959867-8627-4E89-AE91-581A543AEDB6}" destId="{E7673FCF-1EA4-4536-BB4A-C97CDF05479A}" srcOrd="11" destOrd="0" presId="urn:microsoft.com/office/officeart/2005/8/layout/vList3#1"/>
    <dgm:cxn modelId="{89DBFEA2-B508-475A-B817-2903645CABA0}" type="presParOf" srcId="{27959867-8627-4E89-AE91-581A543AEDB6}" destId="{33AEA4FF-7C7B-4511-B03E-AA7BC4B4290A}" srcOrd="12" destOrd="0" presId="urn:microsoft.com/office/officeart/2005/8/layout/vList3#1"/>
    <dgm:cxn modelId="{0CC4CACE-C619-4ADD-B3D7-3857128C8EA9}" type="presParOf" srcId="{33AEA4FF-7C7B-4511-B03E-AA7BC4B4290A}" destId="{8C97BC01-744F-4C1F-B0AB-D0369779878A}" srcOrd="0" destOrd="0" presId="urn:microsoft.com/office/officeart/2005/8/layout/vList3#1"/>
    <dgm:cxn modelId="{256CEDB3-6DBD-414F-A3FE-9FFBD4464377}" type="presParOf" srcId="{33AEA4FF-7C7B-4511-B03E-AA7BC4B4290A}" destId="{DE98674A-62C4-4C3F-8C3D-FA5B183860C7}" srcOrd="1" destOrd="0" presId="urn:microsoft.com/office/officeart/2005/8/layout/vList3#1"/>
    <dgm:cxn modelId="{9401A33D-6B09-4D40-95AB-1F04136FB7A0}" type="presParOf" srcId="{27959867-8627-4E89-AE91-581A543AEDB6}" destId="{676764F8-95A2-47A9-93B5-E5239EB43D42}" srcOrd="13" destOrd="0" presId="urn:microsoft.com/office/officeart/2005/8/layout/vList3#1"/>
    <dgm:cxn modelId="{C35C7588-16FC-49BC-AF8F-5A2072A3636C}" type="presParOf" srcId="{27959867-8627-4E89-AE91-581A543AEDB6}" destId="{0DE8DDEF-75DB-431B-9F25-4A55468E6154}" srcOrd="14" destOrd="0" presId="urn:microsoft.com/office/officeart/2005/8/layout/vList3#1"/>
    <dgm:cxn modelId="{52C695FD-F90A-4814-A8A4-49A6F02AF3D0}" type="presParOf" srcId="{0DE8DDEF-75DB-431B-9F25-4A55468E6154}" destId="{EE568DD8-8FB7-482F-AE2A-073AB05AA69E}" srcOrd="0" destOrd="0" presId="urn:microsoft.com/office/officeart/2005/8/layout/vList3#1"/>
    <dgm:cxn modelId="{613D9D60-8493-4962-91EE-5DA7E4D2CEAD}" type="presParOf" srcId="{0DE8DDEF-75DB-431B-9F25-4A55468E6154}" destId="{EF53F0FE-BB93-4BB5-AE57-E3940C565B2B}" srcOrd="1" destOrd="0" presId="urn:microsoft.com/office/officeart/2005/8/layout/vList3#1"/>
    <dgm:cxn modelId="{5C73742C-0453-422D-90A9-95F720BA600E}" type="presParOf" srcId="{27959867-8627-4E89-AE91-581A543AEDB6}" destId="{D712961C-D956-4154-AF3C-FC31A8268BFE}" srcOrd="15" destOrd="0" presId="urn:microsoft.com/office/officeart/2005/8/layout/vList3#1"/>
    <dgm:cxn modelId="{7D301297-E629-4FB4-9ADA-7D757C72055E}" type="presParOf" srcId="{27959867-8627-4E89-AE91-581A543AEDB6}" destId="{C01185AD-5659-4DAA-B84E-AA3F9498BAF5}" srcOrd="16" destOrd="0" presId="urn:microsoft.com/office/officeart/2005/8/layout/vList3#1"/>
    <dgm:cxn modelId="{60475D2A-B4AD-4D56-9E31-280329F6E808}" type="presParOf" srcId="{C01185AD-5659-4DAA-B84E-AA3F9498BAF5}" destId="{5E25B935-18E4-4C29-8797-DA1EA868E373}" srcOrd="0" destOrd="0" presId="urn:microsoft.com/office/officeart/2005/8/layout/vList3#1"/>
    <dgm:cxn modelId="{13B3078B-22A7-454F-93F0-5D7555FAD295}" type="presParOf" srcId="{C01185AD-5659-4DAA-B84E-AA3F9498BAF5}" destId="{274F6789-064A-492B-BD2A-5F8A39B485C7}" srcOrd="1" destOrd="0" presId="urn:microsoft.com/office/officeart/2005/8/layout/vList3#1"/>
    <dgm:cxn modelId="{A5381FB1-4B5C-4BAC-99FE-74AF1F319D5C}" type="presParOf" srcId="{27959867-8627-4E89-AE91-581A543AEDB6}" destId="{7E5BFA58-2FA6-4589-AD3E-EB6F8D6248F8}" srcOrd="17" destOrd="0" presId="urn:microsoft.com/office/officeart/2005/8/layout/vList3#1"/>
    <dgm:cxn modelId="{4165BFE0-E9EB-439D-8825-6B0643CD7780}" type="presParOf" srcId="{27959867-8627-4E89-AE91-581A543AEDB6}" destId="{269DFFCB-6583-4784-9FA5-4BFEDE3A4485}" srcOrd="18" destOrd="0" presId="urn:microsoft.com/office/officeart/2005/8/layout/vList3#1"/>
    <dgm:cxn modelId="{008F176C-6625-4CBD-82D4-1826A55AF2B8}" type="presParOf" srcId="{269DFFCB-6583-4784-9FA5-4BFEDE3A4485}" destId="{77D14557-0079-4CB4-AABB-769DBC0DB939}" srcOrd="0" destOrd="0" presId="urn:microsoft.com/office/officeart/2005/8/layout/vList3#1"/>
    <dgm:cxn modelId="{BD1D585B-BD6A-4C81-9F70-F7A36AF72611}" type="presParOf" srcId="{269DFFCB-6583-4784-9FA5-4BFEDE3A4485}" destId="{40BBCE2E-BD79-4D19-B207-FF422FACB53F}" srcOrd="1" destOrd="0" presId="urn:microsoft.com/office/officeart/2005/8/layout/vList3#1"/>
    <dgm:cxn modelId="{3E39842C-B2AB-4727-87F2-CC2F4123B4E6}" type="presParOf" srcId="{27959867-8627-4E89-AE91-581A543AEDB6}" destId="{2BB97875-6B51-4B8E-A1E8-6C470C2E58D6}" srcOrd="19" destOrd="0" presId="urn:microsoft.com/office/officeart/2005/8/layout/vList3#1"/>
    <dgm:cxn modelId="{27DDEE01-74F1-483B-B58F-DEC09401B7FA}" type="presParOf" srcId="{27959867-8627-4E89-AE91-581A543AEDB6}" destId="{ED7F558B-0BFB-4E7C-9E9D-9C2E5A28F7CE}" srcOrd="20" destOrd="0" presId="urn:microsoft.com/office/officeart/2005/8/layout/vList3#1"/>
    <dgm:cxn modelId="{D7384E2F-68DA-4BE6-BA52-199584ADC44D}" type="presParOf" srcId="{ED7F558B-0BFB-4E7C-9E9D-9C2E5A28F7CE}" destId="{E7944EBB-7926-47DE-B590-21F49EA94A75}" srcOrd="0" destOrd="0" presId="urn:microsoft.com/office/officeart/2005/8/layout/vList3#1"/>
    <dgm:cxn modelId="{57FD674C-B813-4A1F-9353-966F42A4EC6B}" type="presParOf" srcId="{ED7F558B-0BFB-4E7C-9E9D-9C2E5A28F7CE}" destId="{8BA7BA8C-A777-4B0F-A26E-F6C7374B46D7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7E45-9DE1-4376-9E5B-82C2C5A7E55C}">
      <dsp:nvSpPr>
        <dsp:cNvPr id="0" name=""/>
        <dsp:cNvSpPr/>
      </dsp:nvSpPr>
      <dsp:spPr>
        <a:xfrm>
          <a:off x="3673801" y="-207880"/>
          <a:ext cx="1339197" cy="953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контроль за выполнением договорных обязательств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3720371" y="-161310"/>
        <a:ext cx="1246057" cy="860857"/>
      </dsp:txXfrm>
    </dsp:sp>
    <dsp:sp modelId="{1158A1AA-1931-4B70-8155-7F7FF7703428}">
      <dsp:nvSpPr>
        <dsp:cNvPr id="0" name=""/>
        <dsp:cNvSpPr/>
      </dsp:nvSpPr>
      <dsp:spPr>
        <a:xfrm>
          <a:off x="1020089" y="-2363356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3992663" y="2745265"/>
              </a:moveTo>
              <a:arcTo wR="2055852" hR="2055852" stAng="1175600" swAng="119822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BF55EE-325F-4582-91C0-2D42BEF4B656}">
      <dsp:nvSpPr>
        <dsp:cNvPr id="0" name=""/>
        <dsp:cNvSpPr/>
      </dsp:nvSpPr>
      <dsp:spPr>
        <a:xfrm>
          <a:off x="4987283" y="362665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оперативный учет поступления и реализации товарно-материальных ценностей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5033854" y="409236"/>
        <a:ext cx="1246055" cy="860860"/>
      </dsp:txXfrm>
    </dsp:sp>
    <dsp:sp modelId="{1BDEDD17-57AD-487C-9DE2-864A835E7FCC}">
      <dsp:nvSpPr>
        <dsp:cNvPr id="0" name=""/>
        <dsp:cNvSpPr/>
      </dsp:nvSpPr>
      <dsp:spPr>
        <a:xfrm>
          <a:off x="2619299" y="788737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3433164" y="529569"/>
              </a:moveTo>
              <a:arcTo wR="2055852" hR="2055852" stAng="18723779" swAng="401356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9982A-7386-4C1F-80C6-1C78D417E518}">
      <dsp:nvSpPr>
        <dsp:cNvPr id="0" name=""/>
        <dsp:cNvSpPr/>
      </dsp:nvSpPr>
      <dsp:spPr>
        <a:xfrm>
          <a:off x="5698420" y="1490974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организация выноса товара из подсобных помещений в торговый зал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5744991" y="1537545"/>
        <a:ext cx="1246055" cy="860860"/>
      </dsp:txXfrm>
    </dsp:sp>
    <dsp:sp modelId="{BA7858C7-0EC6-4AFD-A3A6-EA340995AA0E}">
      <dsp:nvSpPr>
        <dsp:cNvPr id="0" name=""/>
        <dsp:cNvSpPr/>
      </dsp:nvSpPr>
      <dsp:spPr>
        <a:xfrm>
          <a:off x="2311373" y="55011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4083879" y="2392949"/>
              </a:moveTo>
              <a:arcTo wR="2055852" hR="2055852" stAng="566243" swAng="496009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EA971-4BF9-49B0-BAD4-800EA15C1619}">
      <dsp:nvSpPr>
        <dsp:cNvPr id="0" name=""/>
        <dsp:cNvSpPr/>
      </dsp:nvSpPr>
      <dsp:spPr>
        <a:xfrm>
          <a:off x="5491341" y="2738934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контроль и поддержание запасов товара на складе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5537912" y="2785505"/>
        <a:ext cx="1246055" cy="860860"/>
      </dsp:txXfrm>
    </dsp:sp>
    <dsp:sp modelId="{90B280F1-D1B2-47FE-9F5A-8B15FB8DDD5E}">
      <dsp:nvSpPr>
        <dsp:cNvPr id="0" name=""/>
        <dsp:cNvSpPr/>
      </dsp:nvSpPr>
      <dsp:spPr>
        <a:xfrm>
          <a:off x="1749692" y="1310915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4085549" y="2382746"/>
              </a:moveTo>
              <a:arcTo wR="2055852" hR="2055852" stAng="548955" swAng="120255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B7C80C-2B55-4431-857B-5A5FCF42B420}">
      <dsp:nvSpPr>
        <dsp:cNvPr id="0" name=""/>
        <dsp:cNvSpPr/>
      </dsp:nvSpPr>
      <dsp:spPr>
        <a:xfrm>
          <a:off x="4483227" y="3747051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размещение продукции на складе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4529798" y="3793622"/>
        <a:ext cx="1246055" cy="860860"/>
      </dsp:txXfrm>
    </dsp:sp>
    <dsp:sp modelId="{CB77F056-AB21-4F96-A81C-857B1C2F984E}">
      <dsp:nvSpPr>
        <dsp:cNvPr id="0" name=""/>
        <dsp:cNvSpPr/>
      </dsp:nvSpPr>
      <dsp:spPr>
        <a:xfrm>
          <a:off x="2388830" y="273270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2092663" y="4111375"/>
              </a:moveTo>
              <a:arcTo wR="2055852" hR="2055852" stAng="5338443" swAng="28427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DEBD1-925F-470A-B70E-6509DD852B06}">
      <dsp:nvSpPr>
        <dsp:cNvPr id="0" name=""/>
        <dsp:cNvSpPr/>
      </dsp:nvSpPr>
      <dsp:spPr>
        <a:xfrm>
          <a:off x="2970658" y="3779839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контроль соблюдения правил хранения товарно-материальных ценностей на склада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3017229" y="3826410"/>
        <a:ext cx="1246055" cy="860860"/>
      </dsp:txXfrm>
    </dsp:sp>
    <dsp:sp modelId="{A58B27C3-D20D-48AD-87E2-1EB0C5D7F3E9}">
      <dsp:nvSpPr>
        <dsp:cNvPr id="0" name=""/>
        <dsp:cNvSpPr/>
      </dsp:nvSpPr>
      <dsp:spPr>
        <a:xfrm>
          <a:off x="2751223" y="875338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218290" y="2977749"/>
              </a:moveTo>
              <a:arcTo wR="2055852" hR="2055852" stAng="9201436" swAng="418125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6CE2A-398E-47F4-BE9D-B30F09990CE5}">
      <dsp:nvSpPr>
        <dsp:cNvPr id="0" name=""/>
        <dsp:cNvSpPr/>
      </dsp:nvSpPr>
      <dsp:spPr>
        <a:xfrm>
          <a:off x="1890936" y="2666925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проведение инвентаризации товаров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1937507" y="2713496"/>
        <a:ext cx="1246055" cy="860860"/>
      </dsp:txXfrm>
    </dsp:sp>
    <dsp:sp modelId="{2BF81E21-1DD5-4385-BFCA-30B1A0148C8F}">
      <dsp:nvSpPr>
        <dsp:cNvPr id="0" name=""/>
        <dsp:cNvSpPr/>
      </dsp:nvSpPr>
      <dsp:spPr>
        <a:xfrm>
          <a:off x="2099032" y="-478435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311098" y="3143218"/>
              </a:moveTo>
              <a:arcTo wR="2055852" hR="2055852" stAng="8884080" swAng="41406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A354D-7CF6-48AA-AC1C-9E33FDC26756}">
      <dsp:nvSpPr>
        <dsp:cNvPr id="0" name=""/>
        <dsp:cNvSpPr/>
      </dsp:nvSpPr>
      <dsp:spPr>
        <a:xfrm>
          <a:off x="1649181" y="1490974"/>
          <a:ext cx="1339197" cy="9540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организация списания и возврата продукции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1695752" y="1537545"/>
        <a:ext cx="1246055" cy="860860"/>
      </dsp:txXfrm>
    </dsp:sp>
    <dsp:sp modelId="{924E4B10-586A-4573-A5F0-3761AE9B2D3D}">
      <dsp:nvSpPr>
        <dsp:cNvPr id="0" name=""/>
        <dsp:cNvSpPr/>
      </dsp:nvSpPr>
      <dsp:spPr>
        <a:xfrm>
          <a:off x="1588214" y="1118779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877672" y="371091"/>
              </a:moveTo>
              <a:arcTo wR="2055852" hR="2055852" stAng="14102058" swAng="315560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DF3CC-A281-4A6E-AF41-68D32326D9D4}">
      <dsp:nvSpPr>
        <dsp:cNvPr id="0" name=""/>
        <dsp:cNvSpPr/>
      </dsp:nvSpPr>
      <dsp:spPr>
        <a:xfrm>
          <a:off x="2322984" y="434679"/>
          <a:ext cx="1338423" cy="9533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>
              <a:solidFill>
                <a:schemeClr val="tx1"/>
              </a:solidFill>
            </a:rPr>
            <a:t>прием товара по количеству и качеству, проверка сопроводительной документации</a:t>
          </a:r>
          <a:endParaRPr lang="ru-RU" sz="1000" kern="1200" dirty="0">
            <a:solidFill>
              <a:schemeClr val="tx1"/>
            </a:solidFill>
          </a:endParaRPr>
        </a:p>
      </dsp:txBody>
      <dsp:txXfrm>
        <a:off x="2369522" y="481217"/>
        <a:ext cx="1245347" cy="860258"/>
      </dsp:txXfrm>
    </dsp:sp>
    <dsp:sp modelId="{89583872-F999-41F6-9D58-24F86BA6C0AD}">
      <dsp:nvSpPr>
        <dsp:cNvPr id="0" name=""/>
        <dsp:cNvSpPr/>
      </dsp:nvSpPr>
      <dsp:spPr>
        <a:xfrm>
          <a:off x="3654156" y="-1391102"/>
          <a:ext cx="4111704" cy="4111704"/>
        </a:xfrm>
        <a:custGeom>
          <a:avLst/>
          <a:gdLst/>
          <a:ahLst/>
          <a:cxnLst/>
          <a:rect l="0" t="0" r="0" b="0"/>
          <a:pathLst>
            <a:path>
              <a:moveTo>
                <a:pt x="7346" y="1882210"/>
              </a:moveTo>
              <a:arcTo wR="2055852" hR="2055852" stAng="11090706" swAng="183054"/>
            </a:path>
          </a:pathLst>
        </a:custGeom>
        <a:noFill/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BE2652E-D906-406B-887C-99D07CEDE7B4}" type="datetimeFigureOut">
              <a:rPr lang="ru-RU"/>
              <a:pPr>
                <a:defRPr/>
              </a:pPr>
              <a:t>31.01.2018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61E99E2-CF55-4C04-80D7-EB7A4650CB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18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867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64DD9F0-BCC7-420C-A2B2-6FCB2B836319}" type="slidenum">
              <a:rPr lang="ru-RU" smtClean="0"/>
              <a:pPr/>
              <a:t>1</a:t>
            </a:fld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08FF-B2C4-407D-900F-C007687539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B3A7D-592E-4648-8829-248A59EF51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9B570-24C5-4E3A-AA7D-09EFEEB22A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69AC3F-9F13-468B-8231-E86A7B144B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8EBAF-0F8D-4F46-BF0A-9641DBABF1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4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7DCC9-73A4-4C35-8EE8-875F11CAF1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D6518-267D-4D69-B9D1-33004059DE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C21A-73B2-40D1-A967-49E26C41C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B14FE-11C5-4AAA-A887-739E41250B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A7C7E-41BF-4C58-B02D-B7F84BA74B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D2B30-53F3-41E8-9D3D-47399D2E15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 spd="slow" advClick="0" advTm="4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6722181-148E-4BB9-8741-9AADE57B6D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794" r:id="rId4"/>
    <p:sldLayoutId id="2147483800" r:id="rId5"/>
    <p:sldLayoutId id="2147483795" r:id="rId6"/>
    <p:sldLayoutId id="2147483801" r:id="rId7"/>
    <p:sldLayoutId id="2147483802" r:id="rId8"/>
    <p:sldLayoutId id="2147483803" r:id="rId9"/>
    <p:sldLayoutId id="2147483796" r:id="rId10"/>
    <p:sldLayoutId id="2147483804" r:id="rId11"/>
  </p:sldLayoutIdLst>
  <p:transition spd="slow" advClick="0" advTm="3000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syl.ru/article/182028/new_razlojim-po-polochkam-obyazannosti-tovaroveda#image739855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4290"/>
            <a:ext cx="9144000" cy="1785950"/>
          </a:xfrm>
          <a:extLst/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2000" b="1" dirty="0" smtClean="0">
                <a:latin typeface="Times New Roman" pitchFamily="18" charset="0"/>
              </a:rPr>
              <a:t>Учреждение образования</a:t>
            </a:r>
            <a:br>
              <a:rPr lang="ru-RU" sz="2000" b="1" dirty="0" smtClean="0">
                <a:latin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</a:rPr>
              <a:t>«ГОМЕЛЬСКИЙ ТОРГОВО-ЭКОНОМИЧЕСКИЙ КОЛЛЕДЖ»</a:t>
            </a:r>
            <a:br>
              <a:rPr lang="ru-RU" sz="2000" b="1" dirty="0" smtClean="0">
                <a:latin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</a:rPr>
              <a:t>БЕЛКООПСОЮЗА</a:t>
            </a:r>
            <a:br>
              <a:rPr lang="ru-RU" sz="2000" b="1" dirty="0" smtClean="0">
                <a:latin typeface="Times New Roman" pitchFamily="18" charset="0"/>
              </a:rPr>
            </a:br>
            <a:endParaRPr lang="ru-RU" sz="2000" dirty="0" smtClean="0">
              <a:latin typeface="Times New Roman" pitchFamily="18" charset="0"/>
            </a:endParaRPr>
          </a:p>
        </p:txBody>
      </p:sp>
      <p:pic>
        <p:nvPicPr>
          <p:cNvPr id="10243" name="Picture 4" descr="1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756409" y="2428875"/>
            <a:ext cx="2266950" cy="2141538"/>
          </a:xfrm>
          <a:prstGeom prst="ellipse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5" name="TextBox 4"/>
          <p:cNvSpPr txBox="1"/>
          <p:nvPr/>
        </p:nvSpPr>
        <p:spPr>
          <a:xfrm>
            <a:off x="-53734" y="1124744"/>
            <a:ext cx="91440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СПЕЦИАЛЬНОСТЬ: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2-25 01 10  КОММЕРЧЕСКАЯ   ДЕЯТЕЛЬНОСТЬ</a:t>
            </a:r>
          </a:p>
          <a:p>
            <a:pPr>
              <a:defRPr/>
            </a:pP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(по направлениям)</a:t>
            </a:r>
          </a:p>
          <a:p>
            <a:pPr>
              <a:defRPr/>
            </a:pPr>
            <a:endParaRPr lang="ru-RU" sz="2000" b="1" u="sng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defRPr/>
            </a:pPr>
            <a:r>
              <a:rPr lang="ru-RU" sz="20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СПЕЦИАЛЬНОСТЬ</a:t>
            </a:r>
            <a:r>
              <a:rPr lang="ru-RU" sz="20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: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2-25 01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10-02 КОММЕРЧЕСКАЯ   ДЕЯТЕЛЬНОСТЬ 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(товароведение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) </a:t>
            </a:r>
          </a:p>
          <a:p>
            <a:pPr>
              <a:defRPr/>
            </a:pPr>
            <a:endParaRPr lang="ru-RU" sz="2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>
              <a:defRPr/>
            </a:pPr>
            <a:endParaRPr lang="ru-RU" sz="2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150" y="2788386"/>
            <a:ext cx="852129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ru-RU" sz="20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СПЕЦИАЛИЗАЦИЯ:</a:t>
            </a:r>
            <a:r>
              <a:rPr lang="en-US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2-5 01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10-02 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35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ТОВАРОВЕДЕНИЕ 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ПРОДОВОЛЬСТВЕННЫХ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И</a:t>
            </a:r>
            <a:r>
              <a:rPr lang="en-US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 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НЕПРОДОВОЛЬСТВЕННЫХ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</a:t>
            </a: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3200" b="1" u="sng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20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КВАЛИФИКАЦИЯ</a:t>
            </a:r>
            <a:r>
              <a:rPr lang="ru-RU" sz="2000" b="1" u="sng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:</a:t>
            </a:r>
            <a:r>
              <a:rPr lang="ru-RU" sz="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ТОВАРОВЕД</a:t>
            </a:r>
          </a:p>
          <a:p>
            <a:pPr>
              <a:lnSpc>
                <a:spcPct val="80000"/>
              </a:lnSpc>
              <a:defRPr/>
            </a:pPr>
            <a:endParaRPr lang="ru-RU" sz="2000" b="1" u="sng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2000" b="1" u="sng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ФОРМЫ ОБУЧЕНИЯ: </a:t>
            </a: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ДНЕВНАЯ, ЗАОЧНАЯ</a:t>
            </a:r>
          </a:p>
          <a:p>
            <a:pPr>
              <a:lnSpc>
                <a:spcPct val="80000"/>
              </a:lnSpc>
              <a:defRPr/>
            </a:pPr>
            <a:endParaRPr lang="ru-RU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0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На основе:  общего базового образования (9 классов)</a:t>
            </a:r>
          </a:p>
          <a:p>
            <a:pPr>
              <a:lnSpc>
                <a:spcPct val="80000"/>
              </a:lnSpc>
              <a:defRPr/>
            </a:pPr>
            <a:r>
              <a:rPr lang="ru-RU" sz="2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и общего среднего образования (11 классов)</a:t>
            </a: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en-US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686800" cy="110676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b="1" dirty="0" smtClean="0"/>
              <a:t>Изучаемые   дисциплины</a:t>
            </a: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55386"/>
              </p:ext>
            </p:extLst>
          </p:nvPr>
        </p:nvGraphicFramePr>
        <p:xfrm>
          <a:off x="0" y="1554163"/>
          <a:ext cx="9468544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7424"/>
            <a:ext cx="9144000" cy="1872208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latin typeface="Times New Roman" pitchFamily="18" charset="0"/>
              </a:rPr>
              <a:t>ЛУЧШИЙ УРОК – ДЕГУСТАЦИЯ   ПРОДУКТОВ!</a:t>
            </a:r>
          </a:p>
        </p:txBody>
      </p:sp>
      <p:pic>
        <p:nvPicPr>
          <p:cNvPr id="24579" name="Picture 4" descr="P3270129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 l="12556" t="18013" r="18584"/>
          <a:stretch>
            <a:fillRect/>
          </a:stretch>
        </p:blipFill>
        <p:spPr bwMode="auto">
          <a:xfrm>
            <a:off x="1571604" y="1214422"/>
            <a:ext cx="6143668" cy="53461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863637167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latin typeface="Times New Roman" pitchFamily="18" charset="0"/>
              </a:rPr>
              <a:t>САМЫЙ   ЛУЧШИЙ   МОМЕНТ – </a:t>
            </a:r>
            <a:br>
              <a:rPr lang="ru-RU" sz="3200" b="1" dirty="0" smtClean="0">
                <a:latin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</a:rPr>
              <a:t>ВРУЧЕНИЕ   ДИПЛОМОВ!!!</a:t>
            </a:r>
          </a:p>
        </p:txBody>
      </p:sp>
      <p:pic>
        <p:nvPicPr>
          <p:cNvPr id="26627" name="Picture 4" descr="IMG_0780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b="14430"/>
          <a:stretch/>
        </p:blipFill>
        <p:spPr bwMode="auto">
          <a:xfrm>
            <a:off x="4175989" y="3573016"/>
            <a:ext cx="4483452" cy="28775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9" t="35110" r="35368" b="38524"/>
          <a:stretch/>
        </p:blipFill>
        <p:spPr bwMode="auto">
          <a:xfrm>
            <a:off x="755650" y="1316549"/>
            <a:ext cx="3726198" cy="257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839426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52689"/>
              </p:ext>
            </p:extLst>
          </p:nvPr>
        </p:nvGraphicFramePr>
        <p:xfrm>
          <a:off x="251520" y="692696"/>
          <a:ext cx="8712969" cy="6014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06688"/>
                <a:gridCol w="1185993"/>
                <a:gridCol w="1318046"/>
                <a:gridCol w="2002242"/>
              </a:tblGrid>
              <a:tr h="6424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Специальность, специализация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Квалификация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Вступительные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испытания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Форма получения образования, срок обучения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0483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СРЕДНЕЕ СПЕЦИАЛЬНОЕ ОБРАЗОВАНИЕ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0483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На основе общего базового образования (9 классов)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7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2-250110 Коммерческая деятельность 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(по направлениям)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2-25 01 10-02 Коммерческая деятельность 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(товароведение)</a:t>
                      </a:r>
                      <a:endParaRPr lang="ru-RU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специализация 2-25 01 10-02 35 Товароведение продовольственных и непродовольственных товаров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Товаровед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Конкурс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среднего балла документа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 образовании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Дневная, 2 года 10 месяцев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0483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На основе общего среднего образования (11 классов)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7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2-250110 Коммерческая деятельность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(по направлениям), 2-25 01 10-02 Коммерческая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деятельность (товароведение)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специализация 2-25 01 10-02 35 Товароведение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продовольственных и непродовольственных товаров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Товаровед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Конкурс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среднего балла документа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 образовании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Дневная, 1 год 10 месяцев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Заочная, 2 </a:t>
                      </a:r>
                      <a:r>
                        <a:rPr lang="ru-RU" sz="1000">
                          <a:effectLst/>
                        </a:rPr>
                        <a:t>года </a:t>
                      </a:r>
                      <a:r>
                        <a:rPr lang="ru-RU" sz="1000" smtClean="0">
                          <a:effectLst/>
                        </a:rPr>
                        <a:t>7 </a:t>
                      </a:r>
                      <a:r>
                        <a:rPr lang="ru-RU" sz="1000" dirty="0">
                          <a:effectLst/>
                        </a:rPr>
                        <a:t>месяцев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20483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На основе профессионально-технического образования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5175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2-250110 Коммерческая деятельность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(по направлениям), 2-25 01 10-02 Коммерческая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деятельность (товароведение)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специализация 2-25 01 10-02 35 Товароведение </a:t>
                      </a:r>
                      <a:endParaRPr lang="ru-RU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продовольственных и непродовольственных товаров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Товаровед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Конкурс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среднего балла документов</a:t>
                      </a:r>
                      <a:endParaRPr lang="ru-RU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об образовании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Заочная, 1 год 10 месяцев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351313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обязанности товароведа в магазине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79038"/>
            <a:ext cx="5047099" cy="23122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27584" y="980728"/>
            <a:ext cx="7704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dirty="0" smtClean="0"/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Профессия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товароведа многогранна. Как следует из ее названия специалист данной сферы «заведует товаром». Он отвечает за товар, как перед покупателем, так и перед руководителем своего предприятия. Одни товароведы занимаются формированием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ассортимента,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другие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—проверяют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качество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продукции либо отвечают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 ее качественное хранение.</a:t>
            </a:r>
          </a:p>
        </p:txBody>
      </p:sp>
    </p:spTree>
    <p:extLst>
      <p:ext uri="{BB962C8B-B14F-4D97-AF65-F5344CB8AC3E}">
        <p14:creationId xmlns:p14="http://schemas.microsoft.com/office/powerpoint/2010/main" val="803464836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Места работы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1997838"/>
            <a:ext cx="80648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Наиболее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востребованы представители данной профессии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торговых организациях,  на базах и складах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Также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товароведы требуются в центрах проверки качества продукции, лицензирующих организациях, сельскохозяйственных предприятиях, ломбардах и  в учреждениях, контролирующих торговлю и соблюдение прав потребителей.</a:t>
            </a:r>
          </a:p>
        </p:txBody>
      </p:sp>
      <p:pic>
        <p:nvPicPr>
          <p:cNvPr id="5" name="Picture 7" descr="Рисунок5"/>
          <p:cNvPicPr>
            <a:picLocks noChangeAspect="1" noChangeArrowheads="1"/>
          </p:cNvPicPr>
          <p:nvPr/>
        </p:nvPicPr>
        <p:blipFill rotWithShape="1">
          <a:blip r:embed="rId2" cstate="print">
            <a:extLst/>
          </a:blip>
          <a:srcRect l="3382" t="3934" r="2857" b="4244"/>
          <a:stretch/>
        </p:blipFill>
        <p:spPr bwMode="auto">
          <a:xfrm>
            <a:off x="2555776" y="3695154"/>
            <a:ext cx="3816424" cy="28349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4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4156604741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686800" cy="936104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Сфера профессиональной деятельности</a:t>
            </a:r>
          </a:p>
        </p:txBody>
      </p:sp>
      <p:pic>
        <p:nvPicPr>
          <p:cNvPr id="11269" name="Picture 6" descr="4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846023" y="5155250"/>
            <a:ext cx="1960768" cy="1305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pic>
        <p:nvPicPr>
          <p:cNvPr id="11270" name="Picture 7" descr="2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039333" y="4874510"/>
            <a:ext cx="1392302" cy="17877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/>
        </p:spPr>
      </p:pic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2930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endParaRPr lang="ru-RU"/>
          </a:p>
        </p:txBody>
      </p:sp>
      <p:pic>
        <p:nvPicPr>
          <p:cNvPr id="11272" name="Picture 11" descr="5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314886" y="5076824"/>
            <a:ext cx="1873250" cy="14081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84163" y="4470400"/>
            <a:ext cx="22860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tabLst>
                <a:tab pos="800100" algn="l"/>
              </a:tabLst>
              <a:defRPr/>
            </a:pPr>
            <a:r>
              <a:rPr lang="ru-RU" sz="1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Times New Roman" pitchFamily="18" charset="0"/>
              </a:rPr>
              <a:t>Товаровед</a:t>
            </a:r>
            <a:endParaRPr lang="ru-RU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1273" name="Rectangle 14"/>
          <p:cNvSpPr>
            <a:spLocks noChangeArrowheads="1"/>
          </p:cNvSpPr>
          <p:nvPr/>
        </p:nvSpPr>
        <p:spPr bwMode="auto">
          <a:xfrm>
            <a:off x="7172750" y="4348163"/>
            <a:ext cx="19446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tabLst>
                <a:tab pos="800100" algn="l"/>
              </a:tabLst>
              <a:defRPr/>
            </a:pPr>
            <a:r>
              <a:rPr lang="ru-RU" sz="1600" b="1" i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Заведующий  магазином</a:t>
            </a:r>
          </a:p>
        </p:txBody>
      </p:sp>
      <p:sp>
        <p:nvSpPr>
          <p:cNvPr id="11274" name="Rectangle 15"/>
          <p:cNvSpPr>
            <a:spLocks noChangeArrowheads="1"/>
          </p:cNvSpPr>
          <p:nvPr/>
        </p:nvSpPr>
        <p:spPr bwMode="auto">
          <a:xfrm>
            <a:off x="4433975" y="4278313"/>
            <a:ext cx="24120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ИНДИВИДУАЛЬНЫЙ предприниматель</a:t>
            </a:r>
            <a:r>
              <a:rPr lang="ru-RU" sz="1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ru-RU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3459" y="1189200"/>
            <a:ext cx="8286750" cy="20313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lvl="0"/>
            <a:r>
              <a:rPr lang="ru-RU" dirty="0" smtClean="0"/>
              <a:t>Товаровед</a:t>
            </a:r>
          </a:p>
          <a:p>
            <a:pPr lvl="0"/>
            <a:r>
              <a:rPr lang="ru-RU" dirty="0" smtClean="0"/>
              <a:t>Торговый представитель (агент)</a:t>
            </a:r>
          </a:p>
          <a:p>
            <a:pPr lvl="0"/>
            <a:r>
              <a:rPr lang="ru-RU" dirty="0" smtClean="0"/>
              <a:t>Индивидуальный предприниматель</a:t>
            </a:r>
          </a:p>
          <a:p>
            <a:pPr lvl="0"/>
            <a:r>
              <a:rPr lang="ru-RU" dirty="0" smtClean="0"/>
              <a:t>Коммерческий директор</a:t>
            </a:r>
          </a:p>
          <a:p>
            <a:pPr lvl="0"/>
            <a:r>
              <a:rPr lang="ru-RU" dirty="0" smtClean="0"/>
              <a:t>Заведующий магазином</a:t>
            </a:r>
          </a:p>
          <a:p>
            <a:pPr lvl="0"/>
            <a:r>
              <a:rPr lang="ru-RU" dirty="0" err="1" smtClean="0"/>
              <a:t>Мерчендайзер</a:t>
            </a:r>
            <a:endParaRPr lang="ru-RU" dirty="0" smtClean="0"/>
          </a:p>
          <a:p>
            <a:pPr lvl="0"/>
            <a:r>
              <a:rPr lang="ru-RU" dirty="0" smtClean="0"/>
              <a:t>Супервайзер</a:t>
            </a:r>
            <a:endParaRPr lang="ru-RU" dirty="0"/>
          </a:p>
        </p:txBody>
      </p:sp>
      <p:pic>
        <p:nvPicPr>
          <p:cNvPr id="12" name="Рисунок 11" descr="Должностная инструкция товароведа продовольственных товаров: права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647" y="2751083"/>
            <a:ext cx="2208530" cy="124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Должностная инструкция товароведа супермаркета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680" y="5269760"/>
            <a:ext cx="2089155" cy="12295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246681" y="4321618"/>
            <a:ext cx="238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800100" algn="l"/>
              </a:tabLst>
              <a:defRPr/>
            </a:pP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Times New Roman" pitchFamily="18" charset="0"/>
              </a:rPr>
              <a:t>Торговый представитель</a:t>
            </a:r>
          </a:p>
          <a:p>
            <a:pPr algn="ctr">
              <a:tabLst>
                <a:tab pos="800100" algn="l"/>
              </a:tabLst>
              <a:defRPr/>
            </a:pPr>
            <a:r>
              <a:rPr lang="ru-RU" sz="16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Times New Roman" pitchFamily="18" charset="0"/>
              </a:rPr>
              <a:t>(агент)</a:t>
            </a:r>
            <a:endParaRPr lang="ru-RU" sz="16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78651" y="2300794"/>
            <a:ext cx="1960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800100" algn="l"/>
              </a:tabLst>
              <a:defRPr/>
            </a:pPr>
            <a:r>
              <a:rPr lang="ru-RU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Times New Roman" pitchFamily="18" charset="0"/>
              </a:rPr>
              <a:t>супервайзер</a:t>
            </a: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7" name="Рисунок 16" descr="http://lico.ru/files/888112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328" y="2721238"/>
            <a:ext cx="1744980" cy="1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4076911" y="2318152"/>
            <a:ext cx="2354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800100" algn="l"/>
              </a:tabLst>
              <a:defRPr/>
            </a:pPr>
            <a:r>
              <a:rPr lang="ru-RU" b="1" i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cs typeface="Times New Roman" pitchFamily="18" charset="0"/>
              </a:rPr>
              <a:t>мерчендайзер</a:t>
            </a:r>
            <a:endParaRPr lang="ru-RU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effectLst/>
              </a:rPr>
              <a:t/>
            </a:r>
            <a:br>
              <a:rPr lang="ru-RU" b="1" dirty="0" smtClean="0">
                <a:effectLst/>
              </a:rPr>
            </a:br>
            <a:r>
              <a:rPr lang="ru-RU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Должностные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обязанности товароведа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455154"/>
              </p:ext>
            </p:extLst>
          </p:nvPr>
        </p:nvGraphicFramePr>
        <p:xfrm>
          <a:off x="304800" y="1554163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77508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Требования к товароведу</a:t>
            </a:r>
            <a:r>
              <a:rPr lang="ru-RU" dirty="0">
                <a:effectLst/>
              </a:rPr>
              <a:t/>
            </a:r>
            <a:br>
              <a:rPr lang="ru-RU" dirty="0">
                <a:effectLst/>
              </a:rPr>
            </a:b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99592" y="1443841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среднее специальное либо высшее образование;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опыт работы в торговле от 2-х лет;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знания правил торговли;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наличие навыков приемки товара на склад;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умение организовать деятельность склада, </a:t>
            </a:r>
            <a:endParaRPr lang="ru-RU" dirty="0" smtClean="0"/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з</a:t>
            </a:r>
            <a:r>
              <a:rPr lang="ru-RU" dirty="0" smtClean="0"/>
              <a:t>нания условий </a:t>
            </a:r>
            <a:r>
              <a:rPr lang="ru-RU" dirty="0"/>
              <a:t>хранения и </a:t>
            </a:r>
            <a:r>
              <a:rPr lang="ru-RU" dirty="0" smtClean="0"/>
              <a:t>транспортировки </a:t>
            </a:r>
            <a:r>
              <a:rPr lang="ru-RU" dirty="0"/>
              <a:t>товаров;</a:t>
            </a:r>
          </a:p>
          <a:p>
            <a:pPr marL="285750" lvl="0" indent="-285750">
              <a:buFont typeface="Wingdings" pitchFamily="2" charset="2"/>
              <a:buChar char="Ø"/>
            </a:pPr>
            <a:r>
              <a:rPr lang="ru-RU" dirty="0"/>
              <a:t>владение ПК и знание программы 1С.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товаровед работает в международной компании, приветствуется знание английского языка на разговорном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24050967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632"/>
            <a:ext cx="8686800" cy="1178768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Требования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/>
            </a:r>
            <a:b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</a:b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48000" endA="300" endPos="55000" dir="5400000" sy="-90000" algn="bl" rotWithShape="0"/>
                </a:effectLst>
              </a:rPr>
              <a:t>к знаниям  и  умениям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8" y="1428736"/>
            <a:ext cx="8572560" cy="51152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ru-RU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Товаровед    должен   знать:</a:t>
            </a: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Пищевую ценность продовольственных товаров</a:t>
            </a: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Классификацию, характеристику ассортимента и потребительские свойства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Принципы  формирования, контроля и сохранения качества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Правила упаковки, </a:t>
            </a:r>
            <a:r>
              <a:rPr lang="ru-RU" sz="2400" dirty="0" smtClean="0">
                <a:latin typeface="Times New Roman" pitchFamily="18" charset="0"/>
              </a:rPr>
              <a:t>маркировки </a:t>
            </a:r>
            <a:r>
              <a:rPr lang="ru-RU" sz="2400" dirty="0">
                <a:latin typeface="Times New Roman" pitchFamily="18" charset="0"/>
              </a:rPr>
              <a:t>и транспортирования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b="1" i="1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Товаровед   должен   уметь:   </a:t>
            </a: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Составлять товароведную характеристику 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Производить отбор проб и оценку качества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 smtClean="0">
                <a:latin typeface="Times New Roman" pitchFamily="18" charset="0"/>
              </a:rPr>
              <a:t>Выявлять дефекты </a:t>
            </a:r>
            <a:r>
              <a:rPr lang="ru-RU" sz="2400" dirty="0">
                <a:latin typeface="Times New Roman" pitchFamily="18" charset="0"/>
              </a:rPr>
              <a:t>товаров и анализировать причины их </a:t>
            </a:r>
            <a:r>
              <a:rPr lang="ru-RU" sz="2400" dirty="0" smtClean="0">
                <a:latin typeface="Times New Roman" pitchFamily="18" charset="0"/>
              </a:rPr>
              <a:t>возникновения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Контролировать поставку товаров в нужном ассортименте, соответствующего качества и в договорные </a:t>
            </a:r>
            <a:r>
              <a:rPr lang="ru-RU" sz="2400" dirty="0" smtClean="0">
                <a:latin typeface="Times New Roman" pitchFamily="18" charset="0"/>
              </a:rPr>
              <a:t>сроки</a:t>
            </a:r>
            <a:endParaRPr lang="ru-RU" sz="24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defRPr/>
            </a:pPr>
            <a:r>
              <a:rPr lang="ru-RU" sz="2400" dirty="0">
                <a:latin typeface="Times New Roman" pitchFamily="18" charset="0"/>
              </a:rPr>
              <a:t>Обеспечивать соблюдение  правил реализации, сроков годности и условий хранения </a:t>
            </a:r>
            <a:r>
              <a:rPr lang="ru-RU" sz="2400" dirty="0" smtClean="0">
                <a:latin typeface="Times New Roman" pitchFamily="18" charset="0"/>
              </a:rPr>
              <a:t>товаров</a:t>
            </a:r>
            <a:endParaRPr lang="ru-RU" sz="24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defRPr/>
            </a:pPr>
            <a:endParaRPr lang="ru-RU" sz="24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9750" y="0"/>
            <a:ext cx="8424738" cy="1268413"/>
          </a:xfrm>
          <a:extLst/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b="1" dirty="0" smtClean="0"/>
              <a:t>Материальная база КОЛЛЕДЖА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10" y="714356"/>
            <a:ext cx="7786742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Кабинеты  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товароведения   продовольственных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и непродовольственных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  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товаров 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</a:endParaRPr>
          </a:p>
          <a:p>
            <a:pPr algn="ctr" fontAlgn="auto">
              <a:spcAft>
                <a:spcPts val="0"/>
              </a:spcAft>
              <a:buFont typeface="Wingdings 2"/>
              <a:buNone/>
              <a:defRPr/>
            </a:pP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расположены   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в   аудиториях   </a:t>
            </a:r>
            <a:r>
              <a:rPr lang="ru-RU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305   </a:t>
            </a:r>
            <a:r>
              <a:rPr lang="ru-RU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</a:rPr>
              <a:t>и   319</a:t>
            </a:r>
          </a:p>
          <a:p>
            <a:pPr>
              <a:defRPr/>
            </a:pPr>
            <a:endParaRPr lang="ru-RU" dirty="0"/>
          </a:p>
        </p:txBody>
      </p:sp>
      <p:pic>
        <p:nvPicPr>
          <p:cNvPr id="1027" name="Picture 3" descr="C:\Users\оля\Desktop\DSCN077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631790"/>
            <a:ext cx="4041710" cy="303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оля\Desktop\DSCN078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09" y="4209491"/>
            <a:ext cx="3548013" cy="266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оля\Desktop\DSCN07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1" y="1631790"/>
            <a:ext cx="4229745" cy="31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48489"/>
      </p:ext>
    </p:extLst>
  </p:cSld>
  <p:clrMapOvr>
    <a:masterClrMapping/>
  </p:clrMapOvr>
  <p:transition spd="slow" advClick="0" advTm="4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495</TotalTime>
  <Words>509</Words>
  <Application>Microsoft Office PowerPoint</Application>
  <PresentationFormat>Экран (4:3)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Учреждение образования «ГОМЕЛЬСКИЙ ТОРГОВО-ЭКОНОМИЧЕСКИЙ КОЛЛЕДЖ» БЕЛКООПСОЮЗА </vt:lpstr>
      <vt:lpstr>Презентация PowerPoint</vt:lpstr>
      <vt:lpstr>Презентация PowerPoint</vt:lpstr>
      <vt:lpstr>Места работы </vt:lpstr>
      <vt:lpstr>Сфера профессиональной деятельности</vt:lpstr>
      <vt:lpstr> Должностные обязанности товароведа </vt:lpstr>
      <vt:lpstr>Требования к товароведу </vt:lpstr>
      <vt:lpstr>Требования  к знаниям  и  умениям</vt:lpstr>
      <vt:lpstr>Материальная база КОЛЛЕДЖА</vt:lpstr>
      <vt:lpstr>Изучаемые   дисциплины</vt:lpstr>
      <vt:lpstr>ЛУЧШИЙ УРОК – ДЕГУСТАЦИЯ   ПРОДУКТОВ!</vt:lpstr>
      <vt:lpstr>САМЫЙ   ЛУЧШИЙ   МОМЕНТ –  ВРУЧЕНИЕ   ДИПЛОМОВ!!!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УО ГОМЕЛЬСКИЙ ТОРГОВО-ЭКОНОМИЧЕСКИЙ КОЛЛЕДЖ БЕЛКООПСОЮЗА СПЕЦИАЛЬНОСТЬ: 2-25 01 10 35 «КОММЕРЧЕСКАЯ ДЕЯТЕЛЬНОСТЬ» (товароведное направление)</dc:title>
  <dc:creator>гтэк</dc:creator>
  <cp:lastModifiedBy>User</cp:lastModifiedBy>
  <cp:revision>54</cp:revision>
  <dcterms:created xsi:type="dcterms:W3CDTF">2011-06-28T08:37:13Z</dcterms:created>
  <dcterms:modified xsi:type="dcterms:W3CDTF">2018-01-31T08:07:20Z</dcterms:modified>
</cp:coreProperties>
</file>