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5" r:id="rId5"/>
    <p:sldId id="262" r:id="rId6"/>
    <p:sldId id="266" r:id="rId7"/>
    <p:sldId id="269" r:id="rId8"/>
    <p:sldId id="267" r:id="rId9"/>
    <p:sldId id="268" r:id="rId10"/>
    <p:sldId id="261" r:id="rId11"/>
    <p:sldId id="270" r:id="rId12"/>
    <p:sldId id="280" r:id="rId13"/>
    <p:sldId id="271" r:id="rId14"/>
    <p:sldId id="278" r:id="rId15"/>
    <p:sldId id="260" r:id="rId16"/>
    <p:sldId id="257" r:id="rId17"/>
    <p:sldId id="259" r:id="rId18"/>
    <p:sldId id="258" r:id="rId19"/>
    <p:sldId id="272" r:id="rId20"/>
    <p:sldId id="274" r:id="rId21"/>
    <p:sldId id="277" r:id="rId22"/>
    <p:sldId id="275" r:id="rId23"/>
    <p:sldId id="276" r:id="rId24"/>
    <p:sldId id="279" r:id="rId25"/>
    <p:sldId id="273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58.00604" units="1/cm"/>
          <inkml:channelProperty channel="Y" name="resolution" value="57.97102" units="1/cm"/>
          <inkml:channelProperty channel="T" name="resolution" value="1" units="1/dev"/>
        </inkml:channelProperties>
      </inkml:inkSource>
      <inkml:timestamp xml:id="ts0" timeString="2019-09-06T00:12:33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31433 10636 0,'-36'0'234,"19"0"-218,-36 35-16,17-35 16,-52 53-16,71-35 15,-36-1-15,0 36 16,0-17-16,-18 17 16,18-1-16,0-16 15,1 17-15,16-18 16,19-35-16,-1 18 15,18-1-15,-18 1 16,54-18 47,-1 0-48,18 0-15,0 0 16,0 17-16,0-17 15,-1 18 1,1-18-16,-35 18 16,17-18-16,1 17 15,-19-17 1,1 0-16,-18-35 62,0 17-62,0-17 16,0-35-16,0-1 16,-35 1-16,17-19 15,-17-17-15,17-17 16,0 52-16,-17-17 16,17 18-1,18 17-15,-17 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58.00604" units="1/cm"/>
          <inkml:channelProperty channel="Y" name="resolution" value="57.97102" units="1/cm"/>
          <inkml:channelProperty channel="T" name="resolution" value="1" units="1/dev"/>
        </inkml:channelProperties>
      </inkml:inkSource>
      <inkml:timestamp xml:id="ts0" timeString="2019-09-06T00:17:08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13423 6456 0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58.00604" units="1/cm"/>
          <inkml:channelProperty channel="Y" name="resolution" value="57.97102" units="1/cm"/>
          <inkml:channelProperty channel="T" name="resolution" value="1" units="1/dev"/>
        </inkml:channelProperties>
      </inkml:inkSource>
      <inkml:timestamp xml:id="ts0" timeString="2019-09-06T00:30:50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15575 15028 0,'35'0'188,"36"0"-173,35 0-15,17 0 16,1 0-16,-1 0 16,-35 0-16,-35 0 15,106 0-15,-53 0 16,17 0-16,1 0 16,17 0-16,-70 0 15,70 0-15,-18 0 16,-35 0-16,1 0 15,-19 0-15,-35 0 16,18 0 0,-35 0-16,-18 18 15,35-18 1,0 0 0,1 0-1,-19 0 1,1 0-16,0 0 15</inkml:trace>
  <inkml:trace contextRef="#ctx0" brushRef="#br0" timeOffset="3632.956">14993 15081 0,'18'0'187,"35"0"-171,0 0-16,-18 0 16,-18 0-1,107 0-15,-106 0 16,70 0-16,-18 0 15,19 0-15,-1 0 16,-35 0-16,52 0 16,-16 0-16,34 0 15,-35 0-15,36 0 16,-36 0-16,0 0 16,0 0-16,-17 0 15,17 0-15,0 0 16,1 0-16,16 0 15,-16 0-15,-1 0 16,0 0-16,0 0 16,0 0-16,-17 0 15,17 0-15,-17 0 16,-1 0-16,-17 0 16,18 0-1,-1 0-15,18 0 16,-35 0-16,36 0 15,16 0-15,-16 0 16,-37 0-16,37 0 16,16 0-16,-52 0 15,18 0-15,17 0 16,-17 0-16,-1 0 16,-17 0-16,35 0 15,1 0-15,16 0 16,-16 0-16,34 18 15,-35-18-15,0 0 16,36 0-16,-1 17 16,-34-17-16,34 0 15,1 0-15,-36 0 16,35 35-16,-35-35 16,1 0-1,-1 18-15,-18-18 16,19 0-16,-19 0 15,1 18-15,17-18 16,-18 0-16,-17 0 16,36 0-16,-19 0 15,1 0-15,-18 0 16,-18 0-16,0 0 16,-17 0-16,17 0 15,18 0-15,-35 0 16,34 0-16,19 0 15,17 0-15,-17-18 16,70-17-16,-18 17 16,1 1-16,35-1 15,-1 0 1,-17-17-16,18 0 16,0 17-16,-18-35 15,53 36-15,-53-1 16,36-17-16,-19 17 15,-69 18-15,69-18 16,-52 18-16,18 0 16,-1 0-16,-35 0 15,-17 0-15,-1-17 16,-52 17-16,35 0 16,-18 0-16,-17 0 15,35 0-15,0 0 16,-18 0-16,18 0 15,-35 0-15,34 0 16,-16 0-16,-19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58.00604" units="1/cm"/>
          <inkml:channelProperty channel="Y" name="resolution" value="57.97102" units="1/cm"/>
          <inkml:channelProperty channel="T" name="resolution" value="1" units="1/dev"/>
        </inkml:channelProperties>
      </inkml:inkSource>
      <inkml:timestamp xml:id="ts0" timeString="2019-09-06T00:31:09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4092 0,'17'0'156,"36"0"-156,35 0 16,36 0-16,35 0 15,-18 0 1,35 0-16,36 0 16,-36 0-16,18 0 15,18 0-15,17 0 16,177 0-16,-265 0 15,124 0-15,35 0 16,-18 0-16,-18 0 16,1 0-16,-1 0 15,1 0-15,-36 0 16,-17 0-16,0 0 16,17 0-16,0 0 15,1 0-15,34 0 16,1 0-16,35 0 15,-18-18-15,-18-17 16,36-18-16,-35 35 16,-1 1-16,-17-36 15,18 35 1,-36-35-16,-17 36 16,35-19-16,-35 1 15,-18 0-15,17 0 16,1-1-16,-36 19 15,18-1-15,-105 0 16,175-17-16,-193 17 16,158 1-16,-70-1 15,17-17-15,-17 17 16,17 1-16,-35-1 16,18-17-16,-53 17 15,35 0-15,106-34 16,-159 34-16,124 0 15,-53 1-15,-36-1 16,-35 18-16,36-35 16,-1 17-16,1 0 15,-36 1 1,18-1-16,-18 0 16,-17 1-16,-1-1 15,1 1-15,-18-1 16,-1 0-16,19 1 15,-18-1-15,17 0 16,-34 1-16,17-1 16,0 18-16,0 0 15,-18-18-15,18 1 16,0 17-16,-36 0 16,36 0-16,0 0 15,-18 0-15,1 0 16,17 0-16,-36 0 15,1 0-15,-1 0 16,-17-18 0,0 1-1,0-1 1,0 0 0,0 1-16,0-19 15,0 19 1,-17-36-16,-18-18 15,-1 18-15,1-35 16,-36-18-16,36 36 16,-71-71-16,18 35 15,-18 0-15,-35 18 16,-18-36-16,1 36 16,-36 18-16,-18-19 15,0 19-15,1-1 16,-36 1-16,17-1 15,-52-17-15,18 53 16,-213-89 0,283 107-16,-317-54 15,140 53-15,124 18 16,-70-35-16,-1 17 16,1-17-16,17 35 15,36 0-15,-1 0 16,36 0-16,-36 0 15,0 0-15,1 0 16,-1 0-16,1 0 16,34 18-16,1-18 15,17 0-15,124 0 16,-88 0-16,-1 0 16,19 0-16,17 0 15,17 0 1,-70 0-16,124 0 15,-36 0-15,-18 0 16,-17-36-16,35 36 16,0-17-16,18 17 15,0-18-15,0 18 16,-18 0-16,18-17 16,0 17-16,-1 0 15,19-18-15,-1 18 16,18-18-16,18 18 15,-18-17-15,0 17 16,-17-18-16,34 18 16,-34 0-16,-18 0 15,0 0-15,-18 0 16,53 0-16,-35-35 16,17 35-1,-17 0-15,17 0 16,-17 0-16,0 0 15,0 0-15,-36 0 16,36 0-16,0 0 16,0 0-16,17 0 15,-17 0-15,17 0 16,-17 0-16,18 0 16,-19 0-16,1 0 15,-35 0-15,35 17 16,-1 1-16,19 0 15,-36-1-15,35 1 16,36 17-16,-35-35 16,17 18-16,0 17 15,0-17-15,18 17 16,-18-17-16,17 17 16,-17 0-1,18-17-15,0 17 16,0 0-16,-18 1 15,17 17-15,19-18 16,-19 0-16,1 18 16,0-18-16,0 18 15,-1 0-15,19-35 16,-1 35-16,-17-18 16,17 36-16,1-36 15,-1 18-15,0 17 16,1 1-16,17-18 15,-18 0-15,18 17 16,0 1-16,0-1 16,0-34-16,0 34 15,0 1 1,0-18-16,0 0 16,18 17-16,17-17 15,-17 0-15,17-18 16,-18 18-16,1 0 15,17 0-15,1-18 16,-1 1-16,0 17 16,0-1-16,18-16 15,-35 17-15,35-18 16,0 0-16,0 18 16,-18-18-16,36 1 15,-18-1-15,17 18 16,1-18-16,17 0 15,71 18-15,-106-17 16,35-1-16,18 0 16,-1 0-16,-52-17 15,35 17 1,-52-17-16,17 0 16,-18-1-16,-17 1 15,-1 0-15,1-18 16</inkml:trace>
  <inkml:trace contextRef="#ctx0" brushRef="#br0" timeOffset="2775.395">3140 6209 0,'17'0'188,"19"0"-188,17 0 15,-1 0-15,19 0 16,-53 0-16,88 0 16,-71 0-16,106 0 15,-88 0 1,35 0-16,35 0 16,-34 0-16,69 0 15,-34 0-15,17 0 16,0 0-16,-35 0 15,35 0-15,-17 0 16,17 0-16,-18 0 16,1 0-16,52 0 15,-88 0-15,89 0 16,-107 0-16,54 0 16,-19 0-16,1 0 15,18 0-15,-36 0 16,0 0-16,18 0 15,-18 0-15,0 0 16,1 0 0,-1 0-16,0 0 15,35 0-15,-34 0 16,-1 0-16,35 0 16,-35 0-16,36 0 15,-36 0-15,89 0 16,-107 0-16,89 0 15,-71 0-15,35 0 16,-34 0-16,34 0 16,-35 0-16,36 0 15,-36 0-15,0 17 16,18-17-16,18 35 16,-36-35-16,0 18 15,35-18-15,-34 0 16,-1 0-1,18 18-15,-18-18 0,0 0 16,0 0 0,0 0-16,36 17 15,-18-17-15,0 0 16,-18 0-16,35 0 16,-35 0-16,36 0 15,-1 0-15,1 0 16,-36 0-16,35 0 15,-17 0-15,0 0 16,0 0-16,0 0 16,0 0-16,-1 0 15,-16 0-15,-1 0 16,0 0-16,0 0 16,18 0-16,0 0 15,-18 0-15,18-17 16,17 17-1,-34 0-15,-19 0 16,-35 0-16,18 0 16,-17 0-16,-19 0 15,1 0 1,-18-18 0,0 0 15</inkml:trace>
  <inkml:trace contextRef="#ctx0" brushRef="#br0" timeOffset="15118.571">2822 7955 0,'18'0'156,"35"0"-141,0 0 1,17 0-16,1 0 16,17 0-16,0 0 15,0 0-15,1 0 16,34 0-16,-35 0 16,36 0-16,-1 0 15,-70 0-15,106 0 16,-106 0-16,70 0 15,54 0-15,-124 0 16,88 0-16,-18 0 16,1 0-16,-19 0 15,1 0-15,0 0 16,18 0-16,-36 0 16,35 0-1,-17 17-15,-18-17 16,0 0-16,1 18 15,-19-18-15,1 0 16,-1 18-16,-17-18 16,35 0-16,-17 17 15,0-17-15,17 0 16,0 0-16,-17 0 16,17 0-16,-18 0 15,18 18-15,-35-18 16,18 18-16,17-18 15,-17 17-15,-1-17 16,1 0-16,-1 18 16,19-18-16,-37 0 15,37 0-15,16 0 16,-52 0-16,36 18 16,16-18-1,-16 0-15,-1 17 16,0-17-16,18 0 15,-18 0-15,0 0 16,0 0-16,1 0 16,-1 0-16,0 0 15,18 0-15,-53 0 16,17 0-16,19 0 16,-37 0-16,1 0 15,18 0-15,-1 0 16,-17-17-16,18-1 15,-36 18-15,18-18 16,0 18-16,18-17 16,-36 17-16,18-18 15,17 0-15,1 1 16,-1-1-16,-17 0 16,36-17-16,-37 18 15,1-19 1,0 36-16,-17-17 15,-19-1-15,1 18 16,-18-18-16,18 18 16,-18-17-16,0-1 31,0 0-15,0 1-1,0-1 1,0 1-1,0-19 1,0 19 0,0-36-16,0 0 15,0 17 1,0-16-16,0-1 16,0 17-16,0-17 15,0 18-15,0 0 16,0 17-1,-18 1 1,18-19-16,-18 19 16,1-19-16,-19 1 15,19 0-15,-1 17 16,0-17-16,1 0 16,-1 17-16,-17-17 15,0-1-15,17 1 16,-17 0-16,-18 17 15,17 1-15,-16-19 16,16 19-16,1-19 16,-18 19-16,18-1 15,0 1 1,-1-1-16,-17 0 16,0 1-16,18-1 15,-35 18-15,-1-18 16,0 18-16,19-17 15,-54 17-15,53 0 16,-18-18-16,-17 18 16,17 0-16,1 0 15,-18 0-15,17 0 16,-17 0-16,0 0 16,0 0-16,-1 0 15,-34 0-15,52 18 16,-17-18-16,0 17 15,35 1-15,0 0 16,0-18 0,18 17-16,-18 1 15,18 0-15,-1-1 16,1 1-16,-18-1 16,18-17-16,0 36 15,17-19-15,-35 19 16,18-1-16,0-17 15,17 34-15,-17 1 16,-1 18-16,-16-18 16,16 53-16,-17-36 15,53 1-15,-17-36 16,-1 18-16,0-35 16,1 17-16,17 18 15,0-36-15,0 36 16,0-17-16,0-1 15,0 18-15,0-18 16,0 0 0,35 1-16,-17-1 15,-1 0-15,1-35 16,0 18-16,17 0 16,-17-1-16,34-17 15,1 18-15,0-18 16,53 17-16,-53-17 15,35 0-15,-17 0 16,-1 0-16,-17 0 16,18 0-16,-1 0 15,-17 0-15,-35 0 16,35 0-16,-36 0 16,1 0-16,0 0 15,-1 0 1,-17-17 46</inkml:trace>
  <inkml:trace contextRef="#ctx0" brushRef="#br0" timeOffset="193139.116">3351 10213 0,'36'0'218,"34"0"-218,1 0 16,-36 0-16,124 0 16,-71 0-16,-35 0 15,35 0-15,0 0 16,1 0-16,-1 0 16,18 0-16,-18 0 15,0 0-15,0 0 16,-17 0-16,-1 17 15,-17-17-15,0 0 16,18 18 0,-36-18-16,18 0 15,0 0-15,0 0 16,-36 18-16,36-18 16,-35 0-16,35 0 15,-18 0-15,-17 0 16,35 0-16,-18 0 15,-17 0-15,17 0 16,-18 0-16,1 0 16,0 0-16,-1 0 15,-34 0 95,-1 0-95,0 0 1,-17 0-16,18 0 16,-19 0-16,19 0 15,-36 0-15,0 0 16,17 0-16,-16 0 15,-1 0-15,0 0 16,0 0-16,-18 0 16,1 0-16,17 0 15,-18 0-15,18 0 16,-17-18-16,17 18 16,0 0-1,-18 0-15,36 0 0,-35 0 16,34 0-1,1 0-15,0 0 16,-1 0-16,1 0 16,18 0-1,-1-18-15,-17 18 16,17 0-16,-35 0 16,18 0-16,-1 0 15,1 0-15,18 0 16,-19 0-16,1 0 15,17 0 1,1 0 0,-1 0-1,0 0-15,1 0 16,-1 0-16,-17 0 16,17 0-16,-17 0 15,-18 0 1,35 0-16,-34 0 15,16-17-15,19 17 16,-19 0-16,19-18 16,-1 18-1,0 0-15,1 0 32,-1 0-32,0 0 15,1 0-15,17-18 16,-18 18-16,1 0 15,17-17 17,17 17 233,1 0-249,-1 0 0,19 0-16,-19 0 15,19 17-15,17-17 16,-18 0-16,18 18 15,17 0-15,-17-18 16,-17 17-16,34 1 16,-17-18-16,18 0 15,-36 18-15,18-18 16,17 0-16,-34 0 16,34 17-16,-17-17 15,18 0-15,-36 18 16,18-18-16,0 0 15,-18 0-15,18 0 16,0 0-16,-36 0 16,36 0-1,0 0-15,-17 0 16,17 0-16,-18 0 16,0 0-16,0 0 15,18 0-15,-17 0 16,-1 0-16,-18 0 15,36 0-15,-17 0 16,-1 0-16,0 0 16,0 0-16,-17 0 15,35 0-15,-18 0 16,-17 0-16,17-18 16,18 18-16,-35 0 15,35 0-15,0-17 16,-18 17-16,18-18 15,0 0 1,0 18-16,0 0 0,17 0 16,-17 0-1,-18-17-15,18 17 16,0 0-16,-18 0 16,18 0-16,-17 0 15,-1 0-15,0 0 16,18 0-16,-35 0 15,17 0-15,0 0 16,1 0-16,-1 0 16,0 0-16,0 0 15,18 0-15,-35 0 16,17 0-16,-17 0 16,17 0-16,0 0 15,-17 0-15,17 0 16,1 0-16,-19 0 15,19 0 1,-19 0-16,18 0 16,18 0-16,-35 0 15,17 0-15,18 0 16,-35 0-16,17 0 16,0 0-16,18 0 15,0 0-15,-17 0 16,16 0-16,19 0 15,-36 0-15,36 0 16,-18 0-16,17 0 16,-34 0-16,16-18 15,1 18-15,-35 0 16,53 0-16,-36 0 16,18 0-16,0 0 15,0 0 1,-18 0-16,35 0 15,1 0-15,-18 0 16,0 0-16,0 0 16,0 0-16,-18 0 15,18 0-15,0 0 16,-18 0-16,18 0 16,0 0-16,0 0 15,17 0-15,19 0 16,-19 0-16,18 0 15,-17 0-15,17-18 16,0 18-16,-17 0 16,-18 0-16,35 0 15,-18 0-15,1 0 16,17 0-16,-17 0 16,17 0-1,0 0-15,0 0 0,1 0 16,-1 0-1,0 0-15,18 0 16,-53 0-16,35 0 16,18 0-16,-18 0 15,0 0-15,0 0 16,1 0-16,-1 0 16,0 0-16,18 0 15,-18 0-15,0 0 16,0 0-16,-17 0 15,-1 0-15,-17-17 16,18 17-16,-18 0 16,17-18-16,-34 18 15,34 0-15,-17 0 16,-18 0-16,36 0 16,-18 0-1,-18 0-15,18 0 16,0 0-16,-18 0 15,1 0-15,-1 0 16,-18 0 0,1 0-1,-36 0 95,1 0-95,-1 0 1,1 0 0,-19 0-16,19 0 15,-19 0-15,1 0 16,-18 0-16,0 0 15,0 0-15,0 0 16,-35 0-16,18 0 16,-19 0-16,1 0 15,-35 0-15,-36 0 16,106 0-16,-70 0 16,17 0-16,-18 0 15,1 0-15,35 0 16,-36 0-16,1 0 15,35 0-15,-36 0 16,36 0-16,-36 0 16,36 0-16,0 0 15,-35 0 1,34 0-16,-87-35 16,105 35-16,-34 0 15,16 0-15,-34 0 16,35 0-16,0 0 15,-1 0-15,-17 0 16,18 0-16,0 0 16,-35 0-16,-18 0 15,17 0-15,1 0 16,70 0-16,-71 0 16,1 0-16,35 0 15,-1 0-15,-17 17 16,18-17-16,0 36 15,18-36 1,-1 17-16,18-17 16,-35 0-16,17 0 15,-17 18-15,0-18 16,-18 0-16,18 0 16,0 18-16,0-18 15,-18 17-15,17-17 16,1 0-16,-35 0 15,35 18-15,-1-18 16,-34 0-16,35 0 16,-36 18-16,1-18 15,35 0-15,-18 17 16,-18-17-16,36 18 16,0-18-16,17 17 15,1 1-15,-1-18 16,18 0-16,0 18 15,-17-18-15,35 0 16,-18 17 0,17-17-16,-17 0 15,36 0-15,-1 0 16,1 0-16,-1 0 16,0 0-1,-17 0 32,17 0-31,1 0-16,-19 0 15,1 0-15,-18 0 16,-17 0-16,34 0 16,-16 0-16,16 0 15,1 0-15,0 0 16,17 0-1,0 0-15,-17 0 16,0 0-16,0 0 16,-1 0-16,19 0 15,-19-17-15,1 17 16,17 0-16,18-18 16,-35 18-16,18 0 15,17-18 16,-18 18-31,0 0 16,1-17 0,-1 17-16,-17 0 15,17 0 1,0 0 0,18-18-16,-17 18 15,-1 0 1,18-17-1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50.75529" units="1/cm"/>
          <inkml:channelProperty channel="Y" name="resolution" value="50.72464" units="1/cm"/>
          <inkml:channelProperty channel="T" name="resolution" value="1" units="1/dev"/>
        </inkml:channelProperties>
      </inkml:inkSource>
      <inkml:timestamp xml:id="ts0" timeString="2019-09-05T23:25:52.2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11349 2338 0,'0'20'281,"0"1"-265,0 19-16,-20 0 16,-20-20-16,40 21 15,-20-1-15,0-20 16,20 0-16,0 21 16,0-1-16,0-20 15,0 0-15,0 21 16,0-21-1,0 0 1,0 0-16,0 0 31,20-20-31,0 0 16,-20 20-16,20-20 16,0 21-1,0-21 16,1 0-31,-1 0 16,0 0 0,20 0-1,-20 0-15,0 0 16,1 0-16,19 0 16,0 0-16,-20 0 15,21 0-15,19 0 16,-40-21-16,21 1 15,-1 0-15,-20 20 16,-20-20-16,40 20 16,-40-20-1,0 0 17,0-1-17,0 1 1,0 0-16,0-20 15,0 0-15,0 19 16,0-19-16,0 20 16,0 0-16,0 0 15,-20-1-15,0 1 16,0 20 0,20-20-16,-40 0 15,20 20-15,-21-20 16,1 20-16,0-20 15,-1 20-15,1 0 16,0 0-16,19 0 16,-39 0-16,20 0 15,20 0-15,-1 0 16,1 0 0,0 0-1,0 0-15</inkml:trace>
  <inkml:trace contextRef="#ctx0" brushRef="#br0" timeOffset="2706.643">11974 5705 0,'-20'0'344,"0"40"-344,-20-20 16,19 0-16,-19 21 15,20-41-15,0 40 16,0-40-16,0 20 15,-1 0 1,42-20 218,-1 0-218,40 0-16,-40 21 16,21-21-16,-1 20 15,-20-20-15,0 0 16,0 0 0,-20-20 93,-20-1-93,20-19-16,-20 0 15,0 20 1,0 20-1,20-21 1,0 1 15,0 0 1,-20 20 14</inkml:trace>
  <inkml:trace contextRef="#ctx0" brushRef="#br0" timeOffset="5321.294">11753 8688 0,'-21'0'281,"1"0"-265,0 0-16,0 0 15,0 20 1,0-20-1,20 21 17,0-1 61,0 0-77,-21 0-16,1 0 16,-20 21-16,20-1 15,-21 0-15,21 1 16,0-1-16,0-20 16,0 20-16,20-20 31,20-20 156,20 0-187,-20 0 16,21 0-16,-1 0 16,0 0-16,1 21 15,-21-21-15,0 0 16,20 20-16,-19-20 15,-1 0 17,-20-41 61,0 1-93,0 0 16,0-21-16,0 1 16,0-1-16,0 1 15,-20 20-15,-1-1 16,21 1-16,0 20 16,-20 20-1,20-20-15,0-1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50.75529" units="1/cm"/>
          <inkml:channelProperty channel="Y" name="resolution" value="50.72464" units="1/cm"/>
          <inkml:channelProperty channel="T" name="resolution" value="1" units="1/dev"/>
        </inkml:channelProperties>
      </inkml:inkSource>
      <inkml:timestamp xml:id="ts0" timeString="2019-09-05T23:24:18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14897 8184 0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50.75529" units="1/cm"/>
          <inkml:channelProperty channel="Y" name="resolution" value="50.72464" units="1/cm"/>
          <inkml:channelProperty channel="T" name="resolution" value="1" units="1/dev"/>
        </inkml:channelProperties>
      </inkml:inkSource>
      <inkml:timestamp xml:id="ts0" timeString="2019-09-05T23:25:06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12458 2197 0,'-20'0'297,"0"0"-282,0 0 1,-1 0-16,21 20 16,-20-20-16,0 0 125,20 20-110,-20-20-15,0 21 16,0-21 0,0 20-1,40-20 204,0 0-219,20 0 16,-20 20-16,0 0 15,21-20-15,-1 20 16,-20 0-16,21 1 15,-1-21-15,0 20 16,-20-20 0,1 0-1,-1 0 1,0 0 0,-20-20 171,-20 20-187,0-21 16,-1 1-1,1-20-15,0 40 16,0-40-16,0 19 16,0 1-16,-1 20 15,1-20-15,0 20 16,20-20-1,0 0 17,-20 20 140</inkml:trace>
  <inkml:trace contextRef="#ctx0" brushRef="#br0" timeOffset="3623.177">12176 7378 0,'-20'0'422,"20"20"-406,-20 0-1,-1 21-15,1-21 16,0 0 0,0 20-16,-20 1 15,19-21-15,1 20 16,20-20-16,-40 0 15,40 1-15,0-1 16,-20-20-16,0 0 16,20 20 15,20-20 172,0 0-187,0 0-16,0 0 15,21 0-15,-21 0 16,0 0-16,0 0 16,0 0-16,0 0 15,1 0 16,-21-20-31,20 20 16,0 0 15,0-20 16,-20-1-16,0 1 16,0 0-31,0-40 0,0 19-16,20 1 15,-20 0-15,0-1 16,0 1-16,0 0 15,0 19-15,0 1 16,0 0-16</inkml:trace>
  <inkml:trace contextRef="#ctx0" brushRef="#br0" timeOffset="6568.723">22860 14897 0,'-20'20'313,"-20"21"-313,-1-1 15,1-20-15,20 41 16,-21-41-1,21 0-15,-20 20 16,40-20-16,-40 21 16,40-21-16,-21 0 15,21 0-15,-20-20 16,20 20-16,0 1 16,0-1-1,0 0 16,0 0-15,0 0-16,0 0 16,20 0-16,1 21 15,-1-21 1,-20 0-16,40 0 16,-20 0-1,21 1-15,-1-21 16,-20 0-16,20 0 15,1 0 1,-21 0-16,20 0 16,0 0-16,1 0 15,-1 0-15,21 0 16,-21-21-16,0 1 16,1-20-16,-1 20 15,-20 0-15,20-1 16,-20 1-1,-20 0 1,0 0 0,0 0 15,0-41-15,0 41-16,0-40 15,0 19-15,0 1 16,0 20-1,0-41-15,0 21 16,0 0-16,0-1 16,0 21-16,0-40 15,-20 40-15,0 0 16,-20-21-16,20 21 16,0 0-16,-21 0 15,21 0-15,-20-1 16,20 21-16,-21 0 15,21-20-15,-40 0 16,39 20-16,-19 0 16,20 0-16,-20 0 15,-1 0-15,21 0 16,0 0-16,-20 0 16,20 0-1,-1 20 1,1 0-16,0 1 15,0-1-15,-20 0 16,19 0-16,1 0 16,-20 21-16,0-41 15,20 40-15,-1-40 16,1 20-16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50.75529" units="1/cm"/>
          <inkml:channelProperty channel="Y" name="resolution" value="50.72464" units="1/cm"/>
          <inkml:channelProperty channel="T" name="resolution" value="1" units="1/dev"/>
        </inkml:channelProperties>
      </inkml:inkSource>
      <inkml:timestamp xml:id="ts0" timeString="2019-09-05T23:26:32.0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3951 16026 0,'-40'0'266,"20"0"-250,-1 0-16,1 0 15,20 20-15,-40 0 16,20 1-16,0 19 15,0-20 1,-1-20-16,21 20 16,-20 0-16,0-20 31,20 20 0,20-20 297,0 0-312,21 0 0,-21 0 15,0 0-31,0 0 15,0 0 1,0 0 0,1 0-1,-1 0 1,-20-20 156,0 0-157,0 0 17,0 0-1,0-20-31,0 19 16,0 1-16,0-20 15,-20 0-15,-1 19 16,21-19-16,0 20 15,-20 20 1,20-20 0</inkml:trace>
  <inkml:trace contextRef="#ctx0" brushRef="#br0" timeOffset="3686.045">13889 18062 0,'21'0'187,"19"0"-187,20 0 16,1 0-16,-41 0 15,20 0-15,1 0 16,-21 0-16,20 0 16,-20 0 171,0 0-171,1 0-16,-1 0 15,0 0 1,-20-20 0,20 20-1,0-20 1,20 20-16,1 0 15,-1-20-15,0-1 16,1 1-16,19 20 16,-19 0-16,-21 0 15,0-20-15,0 20 16,0 0-16,0 0 16,1 0 62,-1 0-63,0 0-15,0 0 16,0 0 0,0 0-16,0 0 15,1 0-15,-21-20 47,0 0 0,-21 20 0,1 0-16,20-20-15,-20 20-16,0-20 15,0 20-15,20-21 16,-20 21 0,0 0 15,20-20-16,-21 0 157,1 20-156,0 0-16,20-20 16,-20 20-16,0-20 15,0 20-15,-1 0 16,21-20-1,21 20 142,-1 0-142,0 0-15,0 0 16,0 20-16,21 0 16,-21-20-16,0 20 15,20 0-15,0 0 16,-19-20-16,19 21 15,-20-1-15,0-20 16,0 0 0,-20 20-16,0 0 140,-20-20-124,20 20 0,-20 0-16,0 0 15,-20 21 1,19-21 15,1-20-31,20 20 16,-20-20-16,20 20 359,-20 0-359,-20-20 16,20 0-16,-21 41 15,1-41-15,20 0 16,20 20-16,-41 0 16,21-20-1</inkml:trace>
  <inkml:trace contextRef="#ctx0" brushRef="#br0" timeOffset="6800.714">16812 605 0,'21'0'218,"-1"0"-202,0 0-16,0 0 16,0 0-16,0 0 15,0 0-15,1 0 16,-1 0-16,0 0 16,20 0-16,-20 0 15,1 0-15,19 0 16,0 0-16,-20 0 15,1 0 1,-1 0-16,0 0 16,0 0-1,0 0 17,0 0-17,-20-21 79,-20 21-78,0 0-1,0-20 1,0 20-1,0 0-15,20-20 16,-21 0 0,1 20-16,0 0 15,0-20-15,0 0 16,0 20 31,20-20-47,20 20 125,0 0-110,0 0-15,20 20 16,1 0 0,-21-20-16,20 20 15,21 0-15,-41 0 16,0-20-16,20 20 16,-20-20-1,-20 21 95,-20-21-95,20 20-15,-20-20 16,0 0-1,0 20 1,-20 0 0,19 0-16,1 0 15,-20 1-15,20 19 16,-21-20-16,41 0 16,-40 0-16,40 1 15,-20-21 1</inkml:trace>
  <inkml:trace contextRef="#ctx0" brushRef="#br0" timeOffset="9795.056">4475 2540 0,'-20'0'265,"0"0"-249,-20 0-16,19 20 16,-19 0-16,20 0 15,0 1 1,0-21-16,20 20 16,-21-20-1,1 20 1,0 0-16,0 0 15,0-20 1,0 20-16,0 0 31,20 1-15,-21-1 15,21 0-15,-20 0-16,0 0 15,20 0 17,0 1-17,0-1-15,0 0 16,0 20 0,0-20-16,0 1 15,0 19-15,0 0 16,20-40-16,-20 20 15,0 0-15,20-20 16,-20 21 0,0-1-16,21 0 15,-1 20 1,-20-20-16,20 1 16,0-1-1,-20 0 1,20 0-16,0-20 31,0 0-15,1 0-16,-1 0 15,0 0-15,0 0 16,20 0-16,21 0 16,-21 0-16,1 0 15,19 0-15,1 0 16,-1-20-16,21-20 15,-21-1-15,21 21 16,-21 0-16,21-20 16,-1-1-16,-39 41 15,39-20-15,-59-20 16,19 40 0,0-40-16,-20 19 15,1 1-15,19 0 16,-40-20-16,20 20 15,0-21-15,0 21 16,-20-20-16,0-1 16,0 21-16,0-20 15,0 0-15,0-1 16,0 21-16,0 0 16,0-20-16,-20 20 15,0-21-15,-20 21 16,20 0-16,-1 0 15,-39 0-15,40-1 16,-21 21-16,1 0 16,0 0-16,-1 0 15,1 0 1,0 0-16,0 0 16,-1 0-16,1 0 15,20 0-15,0 0 16,-1 0-16,21 21 15,-20-21-15,0 0 16,20 20 0,0 0 15,0 0 0,-20-20-15,0 20-16,0-20 15,-1 20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00F10-13A4-4D8E-8513-224BBDF6E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D0B992-4A2F-469B-BA33-77A0B09D2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73D2C-EAF7-46EB-8FF8-A984B775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4CB-411A-444D-B446-3D20D41B2F5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6665CB-B312-475C-A648-E8CA82B9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6D2CC-6A8F-49DF-9B17-2131BBE4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CA57-0A7E-4FD5-8842-9C9FE6637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77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BEC9A-9529-42FD-BB0D-ABBCD119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417762-6779-431A-93C0-2542F4F33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BC7AE-9679-467D-8C32-26FBC7AA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4CB-411A-444D-B446-3D20D41B2F5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8D6FB-C5B7-43B5-AB9B-FB324E0E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098A3-B802-401D-B694-5196CA3F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CA57-0A7E-4FD5-8842-9C9FE6637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52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A32780-7CE0-41B3-9B82-C1B0255E1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8D1D37-8A31-4166-A2F2-BA371C794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9EBE5-F93F-4609-AB09-BCDA1D51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4CB-411A-444D-B446-3D20D41B2F5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5E901-55F7-4B8F-9482-BF217281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90095-F88B-4EF3-BCCC-E61ABA21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CA57-0A7E-4FD5-8842-9C9FE6637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3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417E8-B397-4F6C-9353-B4D3BFB8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6F9EE-6B5E-4BDD-87A0-8F969090F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8F3AE-1043-447D-9D9E-9D9C7037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4CB-411A-444D-B446-3D20D41B2F5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7FAAD-984A-4327-96FB-9740E830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79A85-5533-4D58-8718-8E349804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CA57-0A7E-4FD5-8842-9C9FE6637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81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32E18-69B8-4035-8017-77CC4B4D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26D733-8855-4D54-B9E1-F7BC8BF10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C957AE-7562-496D-8596-B59FD980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4CB-411A-444D-B446-3D20D41B2F5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58F17-AEDC-43C4-894A-2D66AAFE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DD84B-4E1C-474C-A9B6-A5A942C4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CA57-0A7E-4FD5-8842-9C9FE6637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1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F2C8C-6941-4C25-ADE2-75F0E28AB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7FA325-C2A3-4FBF-85ED-00B0043B1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DBB989-655A-4162-8983-E5E9EF60F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970DE1-80FF-4810-8B05-2BF350FC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4CB-411A-444D-B446-3D20D41B2F5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ECB2BC-DB17-4AE3-957A-F23D5844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669440-AEEA-4D17-90C1-ABBECDC3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CA57-0A7E-4FD5-8842-9C9FE6637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74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FB403-32BA-4C74-8981-8FB046EA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0A6117-8B6D-4518-B2C5-C5A5F6BD4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3184BF-C512-4920-91BD-6068FA0D2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686F54-BC1C-4EDE-B8D3-BD9268EB5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63531B-C64A-4F6E-B0CC-6A8CD2FBC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256550-EEFF-4E21-978E-CD06E459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4CB-411A-444D-B446-3D20D41B2F5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114A77-6EFA-4F4B-B9A4-122848C7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3808E3-167C-484A-AC48-41719AA5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CA57-0A7E-4FD5-8842-9C9FE6637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0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0588E-9B9B-4E78-B16D-FD183705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81619F-335A-4035-A6B6-EB24BDE6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4CB-411A-444D-B446-3D20D41B2F5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91DBEC-F0A6-4BBB-BC17-7D6B0A84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F8AAD6-822B-4528-A850-F3FBF9F6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CA57-0A7E-4FD5-8842-9C9FE6637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4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ABFFCA-CFEA-46B4-A68F-D822A2E7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4CB-411A-444D-B446-3D20D41B2F5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837D05-7817-400A-8561-B2592C7A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A337BC-8E78-422B-86FD-9C915B9F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CA57-0A7E-4FD5-8842-9C9FE6637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69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F5280-8B21-4056-945C-4C8B5139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56161-8916-4C03-AC27-F701CE4C9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453695-0C5B-48EC-9C9C-D6357DB52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5BB2D-1B87-43A4-8EA3-5E9D2E01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4CB-411A-444D-B446-3D20D41B2F5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12B689-ADEC-46B1-8792-D472AA36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201FC8-CBEA-4F7D-BD16-91D15056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CA57-0A7E-4FD5-8842-9C9FE6637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04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479CF-FCA7-47A0-853F-10B1CB57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1F4BA7-6103-4374-92D2-C72F18EC5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746CBB-1816-4FFE-8B93-6D4B10362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D91193-B44C-44CA-AB3E-093EDCE5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4CB-411A-444D-B446-3D20D41B2F5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0DE3EF-DDE0-4208-8DF2-D7F75319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8F2D7F-9BC7-4344-A9E6-1246A499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CA57-0A7E-4FD5-8842-9C9FE6637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2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F750D5-B4F8-4AFA-91E6-E950965F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DBB52E-DD87-4518-9516-E54800D37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DF319-4DB4-4668-A4C9-23259DE0B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904CB-411A-444D-B446-3D20D41B2F5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7533A-8DE3-4DA9-AA1B-5D472854C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EAF6E-1715-468E-A1ED-D3C8935B1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ECA57-0A7E-4FD5-8842-9C9FE6637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65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customXml" Target="../ink/ink7.xml"/><Relationship Id="rId4" Type="http://schemas.openxmlformats.org/officeDocument/2006/relationships/image" Target="../media/image2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emf"/><Relationship Id="rId4" Type="http://schemas.openxmlformats.org/officeDocument/2006/relationships/customXml" Target="../ink/ink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BA490-5C5E-4A7B-A9D5-DC387DF4E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计算机网络编程</a:t>
            </a:r>
            <a:r>
              <a:rPr lang="en-US" altLang="zh-CN" dirty="0"/>
              <a:t>(Python)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AA0C06-43E2-4783-81CC-4ED9A76FD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张志祯</a:t>
            </a:r>
            <a:endParaRPr lang="en-US" altLang="zh-CN" dirty="0"/>
          </a:p>
          <a:p>
            <a:r>
              <a:rPr lang="zh-CN" altLang="en-US" dirty="0"/>
              <a:t>北京师范大学教育学部教技术学院</a:t>
            </a:r>
            <a:endParaRPr lang="en-US" altLang="zh-CN" dirty="0"/>
          </a:p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6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10199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AE6B9-3FB3-4154-B151-B810B139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AAABC-E09F-42E5-80F0-DF605547A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380B42-1986-4CBF-B89E-5B31C0348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757"/>
            <a:ext cx="12192000" cy="6036486"/>
          </a:xfrm>
          <a:prstGeom prst="rect">
            <a:avLst/>
          </a:prstGeom>
        </p:spPr>
      </p:pic>
      <p:pic>
        <p:nvPicPr>
          <p:cNvPr id="1026" name="Picture 2" descr="æ¥çæºå¾å">
            <a:extLst>
              <a:ext uri="{FF2B5EF4-FFF2-40B4-BE49-F238E27FC236}">
                <a16:creationId xmlns:a16="http://schemas.microsoft.com/office/drawing/2014/main" id="{228A20B1-F3B9-4337-8966-B543D6C5F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0" r="7725"/>
          <a:stretch/>
        </p:blipFill>
        <p:spPr bwMode="auto">
          <a:xfrm>
            <a:off x="9079992" y="3096781"/>
            <a:ext cx="2871216" cy="348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41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A4C7C-1B3C-45AA-BCD0-01463C54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76609-0CFD-4402-BB67-83020C8FE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数学家发明的编程语言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动态面向对象的脚本语言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从“粘合”语言到全能语言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“专业人员”的编程语言：利用计算机分析、呈现大量数据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532A5A3-89B0-470D-9B0E-E21F530EF169}"/>
                  </a:ext>
                </a:extLst>
              </p14:cNvPr>
              <p14:cNvContentPartPr/>
              <p14:nvPr/>
            </p14:nvContentPartPr>
            <p14:xfrm>
              <a:off x="5397480" y="5327640"/>
              <a:ext cx="3670560" cy="1400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532A5A3-89B0-470D-9B0E-E21F530EF1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8120" y="5318280"/>
                <a:ext cx="3689280" cy="1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5167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0DBAB-FF26-4B38-8925-2B44BB97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：</a:t>
            </a:r>
            <a:r>
              <a:rPr lang="en-US" altLang="zh-CN" dirty="0"/>
              <a:t>Hello World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D7AD0-EAD4-4E9A-BD33-F9802433B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代码编写、执行、调试</a:t>
            </a:r>
            <a:endParaRPr lang="en-US" altLang="zh-CN" dirty="0"/>
          </a:p>
          <a:p>
            <a:r>
              <a:rPr lang="zh-CN" altLang="en-US" dirty="0"/>
              <a:t>命令行，解释器</a:t>
            </a:r>
            <a:endParaRPr lang="en-US" altLang="zh-CN" dirty="0"/>
          </a:p>
          <a:p>
            <a:pPr lvl="1"/>
            <a:r>
              <a:rPr lang="en-US" altLang="zh-CN" dirty="0" err="1"/>
              <a:t>cmd</a:t>
            </a:r>
            <a:r>
              <a:rPr lang="en-US" altLang="zh-CN" dirty="0"/>
              <a:t>    python  &gt;&gt;&gt;</a:t>
            </a:r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print('Hello World')</a:t>
            </a:r>
            <a:endParaRPr lang="en-US" altLang="zh-CN" dirty="0"/>
          </a:p>
          <a:p>
            <a:r>
              <a:rPr lang="en-US" altLang="zh-CN" dirty="0"/>
              <a:t>IDE,</a:t>
            </a:r>
            <a:r>
              <a:rPr lang="zh-CN" altLang="en-US" dirty="0"/>
              <a:t> </a:t>
            </a:r>
            <a:r>
              <a:rPr lang="en-US" altLang="zh-CN" dirty="0" err="1"/>
              <a:t>WingIDE</a:t>
            </a:r>
            <a:r>
              <a:rPr lang="en-US" altLang="zh-CN" dirty="0"/>
              <a:t> Personal</a:t>
            </a:r>
          </a:p>
          <a:p>
            <a:pPr lvl="1"/>
            <a:endParaRPr lang="en-US" altLang="zh-CN" dirty="0"/>
          </a:p>
          <a:p>
            <a:endParaRPr lang="zh-CN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6DAB74-D061-4709-BF7A-ACF1D7E8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41" y="3685732"/>
            <a:ext cx="9088118" cy="31722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CAD82817-7393-4725-A7FE-4402E1CA6337}"/>
                  </a:ext>
                </a:extLst>
              </p14:cNvPr>
              <p14:cNvContentPartPr/>
              <p14:nvPr/>
            </p14:nvContentPartPr>
            <p14:xfrm>
              <a:off x="844560" y="209520"/>
              <a:ext cx="5372280" cy="35244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CAD82817-7393-4725-A7FE-4402E1CA63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200" y="200160"/>
                <a:ext cx="5391000" cy="354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8458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5032B-0488-4AEB-8AFC-E44A082D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2571C-1014-457B-959E-38D5945F7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781CEE-E178-4511-8BBA-F1C3F8D75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4" y="0"/>
            <a:ext cx="9259844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DA29194-B1D6-4B34-AC7F-C58277FE13DF}"/>
              </a:ext>
            </a:extLst>
          </p:cNvPr>
          <p:cNvSpPr txBox="1"/>
          <p:nvPr/>
        </p:nvSpPr>
        <p:spPr>
          <a:xfrm>
            <a:off x="9445752" y="1027906"/>
            <a:ext cx="2133918" cy="3747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Python</a:t>
            </a:r>
            <a:r>
              <a:rPr lang="zh-CN" altLang="en-US" sz="2000" b="1" dirty="0"/>
              <a:t>命令行</a:t>
            </a:r>
            <a:r>
              <a:rPr lang="en-US" altLang="zh-CN" sz="2000" b="1" dirty="0"/>
              <a:t>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计算器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参考 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逐行代码输入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手动缩进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简单调试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功能测试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exit()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/>
              <a:t>#</a:t>
            </a:r>
            <a:r>
              <a:rPr lang="zh-CN" altLang="en-US" sz="2000" dirty="0"/>
              <a:t>退出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2D5409-BCB6-4D28-BF21-F13C06C0F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215" y="5300540"/>
            <a:ext cx="9373908" cy="1752845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798563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324B5-175D-4F64-B736-936B5F56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CA95379-6CBE-46D7-997E-13D361D0E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406" y="1882705"/>
            <a:ext cx="10963461" cy="8422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409484-861F-4AF3-93AF-7FB22EE3C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05" y="2916928"/>
            <a:ext cx="10963461" cy="73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61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CDB63-C076-458B-AB41-A0F64E41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8DBAF-0EE3-4F0C-8C3C-71A82347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04C033-F5BA-46F4-BE92-16730E332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2" y="0"/>
            <a:ext cx="6026168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DA3EA0-53A4-4008-B07A-54AB5E25A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26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30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B820F88-AFC4-4E84-B7A1-D69DFB0BA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02" y="0"/>
            <a:ext cx="11450595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EE272E-D783-499B-B69A-4406B6BE5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850" y="829284"/>
            <a:ext cx="6782747" cy="492511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537D694A-9C27-4940-AC64-63FC74319D0E}"/>
              </a:ext>
            </a:extLst>
          </p:cNvPr>
          <p:cNvSpPr/>
          <p:nvPr/>
        </p:nvSpPr>
        <p:spPr>
          <a:xfrm>
            <a:off x="7068312" y="1133856"/>
            <a:ext cx="2542032" cy="6217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D3AF2B5-E7F0-4F02-BE34-E565AC4FB176}"/>
              </a:ext>
            </a:extLst>
          </p:cNvPr>
          <p:cNvSpPr/>
          <p:nvPr/>
        </p:nvSpPr>
        <p:spPr>
          <a:xfrm>
            <a:off x="591260" y="4038600"/>
            <a:ext cx="2542032" cy="6217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269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0790CBC-AD00-4E73-8312-BD0016646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59" y="0"/>
            <a:ext cx="11267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1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52BBBD2-544D-48C6-9AA8-F2969ADE3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77"/>
            <a:ext cx="12192000" cy="669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31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10058-19B2-40A4-A2ED-B822D2CA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语言基础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A73A4-9A40-4B7B-A588-83E68903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代码缩进！空白字符有语法意义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变量：</a:t>
            </a:r>
            <a:endParaRPr lang="en-US" altLang="zh-CN" dirty="0"/>
          </a:p>
          <a:p>
            <a:pPr lvl="1"/>
            <a:r>
              <a:rPr lang="zh-CN" altLang="en-US" dirty="0"/>
              <a:t>全是对象  </a:t>
            </a:r>
            <a:r>
              <a:rPr lang="en-US" altLang="zh-CN" dirty="0"/>
              <a:t>id()    is     </a:t>
            </a:r>
            <a:r>
              <a:rPr lang="en-US" altLang="zh-CN" dirty="0" err="1"/>
              <a:t>is</a:t>
            </a:r>
            <a:r>
              <a:rPr lang="en-US" altLang="zh-CN" dirty="0"/>
              <a:t> not    ==</a:t>
            </a:r>
          </a:p>
          <a:p>
            <a:pPr lvl="1"/>
            <a:r>
              <a:rPr lang="zh-CN" altLang="en-US" dirty="0"/>
              <a:t>动态类型，但某一特定时刻类型明确  </a:t>
            </a:r>
            <a:r>
              <a:rPr lang="en-US" altLang="zh-CN" dirty="0"/>
              <a:t>type(x)</a:t>
            </a:r>
          </a:p>
          <a:p>
            <a:pPr lvl="1"/>
            <a:r>
              <a:rPr lang="zh-CN" altLang="en-US" dirty="0"/>
              <a:t>自动类型转换，非常有节制，尽量避免</a:t>
            </a:r>
            <a:endParaRPr lang="en-US" altLang="zh-CN" dirty="0"/>
          </a:p>
          <a:p>
            <a:pPr lvl="1"/>
            <a:r>
              <a:rPr lang="zh-CN" altLang="en-US" dirty="0"/>
              <a:t>显示变量的方法：</a:t>
            </a:r>
            <a:r>
              <a:rPr lang="en-US" altLang="zh-CN" dirty="0" err="1"/>
              <a:t>dir</a:t>
            </a:r>
            <a:r>
              <a:rPr lang="en-US" altLang="zh-CN" dirty="0"/>
              <a:t>([])</a:t>
            </a:r>
          </a:p>
          <a:p>
            <a:pPr lvl="1"/>
            <a:r>
              <a:rPr lang="zh-CN" altLang="en-US" dirty="0"/>
              <a:t>可变值与不可变值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运算符，表达式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635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941AC-BACF-4D78-8E69-4F2AD877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02D76-EFE5-47C5-A2FA-F0C54D40D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教师：张志祯</a:t>
            </a:r>
            <a:endParaRPr lang="en-US" altLang="zh-CN" dirty="0"/>
          </a:p>
          <a:p>
            <a:pPr lvl="1"/>
            <a:r>
              <a:rPr lang="zh-CN" altLang="en-US" dirty="0"/>
              <a:t>演播楼</a:t>
            </a:r>
            <a:r>
              <a:rPr lang="en-US" altLang="zh-CN" dirty="0"/>
              <a:t>207</a:t>
            </a:r>
          </a:p>
          <a:p>
            <a:pPr lvl="1"/>
            <a:r>
              <a:rPr lang="zh-CN" altLang="en-US" dirty="0"/>
              <a:t>电话：</a:t>
            </a:r>
            <a:r>
              <a:rPr lang="en-US" altLang="zh-CN" dirty="0"/>
              <a:t>139 1113 4529</a:t>
            </a:r>
            <a:r>
              <a:rPr lang="zh-CN" altLang="en-US" dirty="0"/>
              <a:t>（微信）</a:t>
            </a:r>
            <a:endParaRPr lang="en-US" altLang="zh-CN" dirty="0"/>
          </a:p>
          <a:p>
            <a:pPr lvl="1"/>
            <a:r>
              <a:rPr lang="en-US" altLang="zh-CN" dirty="0"/>
              <a:t>QQ</a:t>
            </a:r>
            <a:r>
              <a:rPr lang="zh-CN" altLang="en-US" dirty="0"/>
              <a:t>：</a:t>
            </a:r>
            <a:r>
              <a:rPr lang="en-US" altLang="zh-CN" dirty="0"/>
              <a:t>1020950316</a:t>
            </a:r>
          </a:p>
          <a:p>
            <a:endParaRPr lang="en-US" altLang="zh-CN" dirty="0"/>
          </a:p>
          <a:p>
            <a:r>
              <a:rPr lang="zh-CN" altLang="en-US" dirty="0"/>
              <a:t>助教：查聿翀</a:t>
            </a:r>
            <a:endParaRPr lang="en-US" altLang="zh-CN" dirty="0"/>
          </a:p>
          <a:p>
            <a:pPr lvl="1"/>
            <a:r>
              <a:rPr lang="zh-CN" altLang="en-US" dirty="0"/>
              <a:t>电话：</a:t>
            </a:r>
            <a:r>
              <a:rPr lang="en-US" altLang="zh-CN" dirty="0"/>
              <a:t>156 0069 0080</a:t>
            </a:r>
          </a:p>
          <a:p>
            <a:pPr lvl="1"/>
            <a:r>
              <a:rPr lang="en-US" altLang="zh-CN" dirty="0"/>
              <a:t>QQ</a:t>
            </a:r>
            <a:r>
              <a:rPr lang="zh-CN" altLang="en-US" dirty="0"/>
              <a:t>：</a:t>
            </a:r>
            <a:r>
              <a:rPr lang="en-US" altLang="zh-CN" dirty="0"/>
              <a:t>934316751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QQ</a:t>
            </a:r>
            <a:r>
              <a:rPr lang="zh-CN" altLang="en-US" dirty="0"/>
              <a:t>群？</a:t>
            </a:r>
            <a:endParaRPr lang="en-US" altLang="zh-CN" dirty="0"/>
          </a:p>
          <a:p>
            <a:r>
              <a:rPr lang="zh-CN" altLang="en-US" dirty="0"/>
              <a:t>作业：</a:t>
            </a:r>
            <a:r>
              <a:rPr lang="en-US" altLang="zh-CN" dirty="0"/>
              <a:t>Bb</a:t>
            </a:r>
          </a:p>
        </p:txBody>
      </p:sp>
    </p:spTree>
    <p:extLst>
      <p:ext uri="{BB962C8B-B14F-4D97-AF65-F5344CB8AC3E}">
        <p14:creationId xmlns:p14="http://schemas.microsoft.com/office/powerpoint/2010/main" val="1670038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02F65-263E-46E9-8322-E01B833B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03EA6A-0466-4905-87A6-786730F26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</a:p>
          <a:p>
            <a:r>
              <a:rPr lang="en-US" altLang="zh-CN" dirty="0"/>
              <a:t>for</a:t>
            </a:r>
          </a:p>
          <a:p>
            <a:r>
              <a:rPr lang="en-US" altLang="zh-CN" dirty="0"/>
              <a:t>while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052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F7260-A485-48DF-87C3-02AD8911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195CE-9A59-470E-86C4-282B1B028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sys.argv</a:t>
            </a:r>
            <a:endParaRPr lang="en-US" altLang="zh-CN" dirty="0"/>
          </a:p>
          <a:p>
            <a:r>
              <a:rPr lang="en-US" altLang="zh-CN"/>
              <a:t>input()</a:t>
            </a:r>
          </a:p>
          <a:p>
            <a:endParaRPr lang="en-US" altLang="zh-CN" dirty="0"/>
          </a:p>
          <a:p>
            <a:r>
              <a:rPr lang="en-US" altLang="zh-CN" dirty="0"/>
              <a:t>print()</a:t>
            </a:r>
          </a:p>
          <a:p>
            <a:pPr lvl="1"/>
            <a:r>
              <a:rPr lang="en-US" altLang="zh-CN" dirty="0"/>
              <a:t>2.x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'</a:t>
            </a:r>
            <a:r>
              <a:rPr lang="en-US" altLang="zh-CN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en-US" altLang="zh-CN" dirty="0"/>
          </a:p>
          <a:p>
            <a:r>
              <a:rPr lang="zh-CN" altLang="en-US" dirty="0"/>
              <a:t>字符串格式化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  {}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'.format()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05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F007E-550F-4FA3-B459-0D5A5945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45939-54B6-4892-B95C-5FDDA21C2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 f1():</a:t>
            </a:r>
          </a:p>
          <a:p>
            <a:r>
              <a:rPr lang="en-US" altLang="zh-CN" dirty="0"/>
              <a:t>  pass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403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B8500-F538-4BFA-A36F-A3824C7B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A3FAF-5D08-4472-97E7-0890160B3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列表  </a:t>
            </a:r>
            <a:r>
              <a:rPr lang="en-US" altLang="zh-CN" dirty="0"/>
              <a:t>list  [1,2]</a:t>
            </a:r>
          </a:p>
          <a:p>
            <a:r>
              <a:rPr lang="zh-CN" altLang="en-US" dirty="0"/>
              <a:t>元组  </a:t>
            </a:r>
            <a:r>
              <a:rPr lang="en-US" altLang="zh-CN" dirty="0"/>
              <a:t>tuple (1,)</a:t>
            </a:r>
          </a:p>
          <a:p>
            <a:r>
              <a:rPr lang="zh-CN" altLang="en-US" dirty="0"/>
              <a:t>集合 </a:t>
            </a:r>
            <a:r>
              <a:rPr lang="en-US" altLang="zh-CN" dirty="0"/>
              <a:t>set  {1,2,3}</a:t>
            </a:r>
          </a:p>
          <a:p>
            <a:r>
              <a:rPr lang="zh-CN" altLang="en-US" dirty="0"/>
              <a:t>字典 </a:t>
            </a:r>
            <a:r>
              <a:rPr lang="en-US" altLang="zh-CN" dirty="0" err="1"/>
              <a:t>dict</a:t>
            </a:r>
            <a:r>
              <a:rPr lang="en-US" altLang="zh-CN" dirty="0"/>
              <a:t> {'</a:t>
            </a:r>
            <a:r>
              <a:rPr lang="en-US" altLang="zh-CN" dirty="0" err="1"/>
              <a:t>a':'apple</a:t>
            </a:r>
            <a:r>
              <a:rPr lang="en-US" altLang="zh-CN" dirty="0"/>
              <a:t>', '</a:t>
            </a:r>
            <a:r>
              <a:rPr lang="en-US" altLang="zh-CN" dirty="0" err="1"/>
              <a:t>b':'boy</a:t>
            </a:r>
            <a:r>
              <a:rPr lang="en-US" altLang="zh-CN" dirty="0"/>
              <a:t>'}</a:t>
            </a:r>
          </a:p>
          <a:p>
            <a:endParaRPr lang="en-US" altLang="zh-CN" dirty="0"/>
          </a:p>
          <a:p>
            <a:r>
              <a:rPr lang="en-US" altLang="zh-CN" dirty="0" err="1"/>
              <a:t>len</a:t>
            </a:r>
            <a:r>
              <a:rPr lang="en-US" altLang="zh-CN" dirty="0"/>
              <a:t>()   </a:t>
            </a:r>
            <a:r>
              <a:rPr lang="zh-CN" altLang="en-US" dirty="0"/>
              <a:t>切片  索引访问 遍历</a:t>
            </a:r>
          </a:p>
        </p:txBody>
      </p:sp>
    </p:spTree>
    <p:extLst>
      <p:ext uri="{BB962C8B-B14F-4D97-AF65-F5344CB8AC3E}">
        <p14:creationId xmlns:p14="http://schemas.microsoft.com/office/powerpoint/2010/main" val="3528369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F6878-A430-43BF-AC1C-095A7D19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CD8BC-09FF-4858-9ABF-E2D49A99C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module</a:t>
            </a:r>
          </a:p>
          <a:p>
            <a:r>
              <a:rPr lang="zh-CN" altLang="en-US" dirty="0"/>
              <a:t>就是一个</a:t>
            </a:r>
            <a:r>
              <a:rPr lang="en-US" altLang="zh-CN" dirty="0" err="1"/>
              <a:t>py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import math</a:t>
            </a:r>
          </a:p>
          <a:p>
            <a:r>
              <a:rPr lang="en-US" altLang="zh-CN" dirty="0" err="1"/>
              <a:t>dir</a:t>
            </a:r>
            <a:r>
              <a:rPr lang="en-US" altLang="zh-CN" dirty="0"/>
              <a:t>(math)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611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0A2E9-5C86-4BD3-87DE-83DC6CB5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B3682-774A-48BD-B4EE-C7DA84398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江红等 </a:t>
            </a:r>
            <a:r>
              <a:rPr lang="en-US" altLang="zh-CN" dirty="0"/>
              <a:t>Python</a:t>
            </a:r>
            <a:r>
              <a:rPr lang="zh-CN" altLang="en-US" dirty="0"/>
              <a:t>程序设计与算法基础教程 清华大学出版社</a:t>
            </a:r>
            <a:br>
              <a:rPr lang="en-US" altLang="zh-CN" dirty="0"/>
            </a:br>
            <a:r>
              <a:rPr lang="en-US" altLang="zh-CN" dirty="0"/>
              <a:t>CH1-10</a:t>
            </a:r>
            <a:r>
              <a:rPr lang="zh-CN" altLang="en-US" dirty="0"/>
              <a:t>，分组转为</a:t>
            </a:r>
            <a:r>
              <a:rPr lang="en-US" altLang="zh-CN" dirty="0"/>
              <a:t>PDF</a:t>
            </a:r>
            <a:r>
              <a:rPr lang="zh-CN" altLang="en-US" dirty="0"/>
              <a:t>，分享到班级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《Python</a:t>
            </a:r>
            <a:r>
              <a:rPr lang="zh-CN" altLang="en-US" dirty="0"/>
              <a:t>程序设计与算法基础教程</a:t>
            </a:r>
            <a:r>
              <a:rPr lang="en-US" altLang="zh-CN" dirty="0"/>
              <a:t>》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提交源代码，注意文件命名：</a:t>
            </a:r>
            <a:endParaRPr lang="en-US" altLang="zh-CN" dirty="0"/>
          </a:p>
          <a:p>
            <a:r>
              <a:rPr lang="en-US" altLang="zh-CN" dirty="0"/>
              <a:t>p40 3,5  </a:t>
            </a:r>
            <a:r>
              <a:rPr lang="en-US" altLang="zh-CN" dirty="0">
                <a:solidFill>
                  <a:srgbClr val="FF0000"/>
                </a:solidFill>
              </a:rPr>
              <a:t>p40_3.py, p40_5.py</a:t>
            </a:r>
          </a:p>
          <a:p>
            <a:r>
              <a:rPr lang="en-US" altLang="zh-CN" dirty="0"/>
              <a:t>p61 5,</a:t>
            </a:r>
            <a:r>
              <a:rPr lang="zh-CN" altLang="en-US" dirty="0"/>
              <a:t> </a:t>
            </a:r>
            <a:r>
              <a:rPr lang="en-US" altLang="zh-CN" dirty="0"/>
              <a:t>8 </a:t>
            </a:r>
            <a:r>
              <a:rPr lang="en-US" altLang="zh-CN" dirty="0">
                <a:solidFill>
                  <a:srgbClr val="FF0000"/>
                </a:solidFill>
              </a:rPr>
              <a:t>p61_5.py, p61_8.py</a:t>
            </a:r>
          </a:p>
          <a:p>
            <a:r>
              <a:rPr lang="en-US" altLang="zh-CN" dirty="0"/>
              <a:t>p84 3 </a:t>
            </a:r>
            <a:r>
              <a:rPr lang="en-US" altLang="zh-CN" dirty="0">
                <a:solidFill>
                  <a:srgbClr val="FF0000"/>
                </a:solidFill>
              </a:rPr>
              <a:t>p84_3.py</a:t>
            </a:r>
          </a:p>
          <a:p>
            <a:r>
              <a:rPr lang="zh-CN" altLang="en-US" dirty="0"/>
              <a:t>提交到</a:t>
            </a:r>
            <a:r>
              <a:rPr lang="en-US" altLang="zh-CN" dirty="0"/>
              <a:t>Bb(</a:t>
            </a:r>
            <a:r>
              <a:rPr lang="zh-CN" altLang="en-US" dirty="0"/>
              <a:t>也许得下下周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具体要求见后页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2492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文字&#10;&#10;描述已自动生成">
            <a:extLst>
              <a:ext uri="{FF2B5EF4-FFF2-40B4-BE49-F238E27FC236}">
                <a16:creationId xmlns:a16="http://schemas.microsoft.com/office/drawing/2014/main" id="{EBD2BF94-5778-41D2-B26B-81538A86C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603EE210-714C-479C-BB0A-A0AAAA4226CD}"/>
                  </a:ext>
                </a:extLst>
              </p14:cNvPr>
              <p14:cNvContentPartPr/>
              <p14:nvPr/>
            </p14:nvContentPartPr>
            <p14:xfrm>
              <a:off x="4049640" y="841680"/>
              <a:ext cx="268560" cy="244620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603EE210-714C-479C-BB0A-A0AAAA4226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0280" y="832320"/>
                <a:ext cx="287280" cy="246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2061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3B62D8E-BE44-4E2A-8DA6-522F100BDF19}"/>
                  </a:ext>
                </a:extLst>
              </p14:cNvPr>
              <p14:cNvContentPartPr/>
              <p14:nvPr/>
            </p14:nvContentPartPr>
            <p14:xfrm>
              <a:off x="5362920" y="2946240"/>
              <a:ext cx="360" cy="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3B62D8E-BE44-4E2A-8DA6-522F100BDF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3560" y="2936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图片 5" descr="图片包含 文字&#10;&#10;描述已自动生成">
            <a:extLst>
              <a:ext uri="{FF2B5EF4-FFF2-40B4-BE49-F238E27FC236}">
                <a16:creationId xmlns:a16="http://schemas.microsoft.com/office/drawing/2014/main" id="{3DF7D57A-F150-487D-AD8D-A2EABEF6B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EC53359-B956-4D7A-920F-00E0C1C478B8}"/>
                  </a:ext>
                </a:extLst>
              </p14:cNvPr>
              <p14:cNvContentPartPr/>
              <p14:nvPr/>
            </p14:nvContentPartPr>
            <p14:xfrm>
              <a:off x="4281840" y="776520"/>
              <a:ext cx="4107600" cy="483372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EC53359-B956-4D7A-920F-00E0C1C478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72480" y="767160"/>
                <a:ext cx="4126320" cy="485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6276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文字&#10;&#10;描述已自动生成">
            <a:extLst>
              <a:ext uri="{FF2B5EF4-FFF2-40B4-BE49-F238E27FC236}">
                <a16:creationId xmlns:a16="http://schemas.microsoft.com/office/drawing/2014/main" id="{FA6AC376-4C06-4BDB-8FEC-98040ACAA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62" y="0"/>
            <a:ext cx="5143500" cy="6858000"/>
          </a:xfrm>
          <a:prstGeom prst="rect">
            <a:avLst/>
          </a:prstGeom>
        </p:spPr>
      </p:pic>
      <p:pic>
        <p:nvPicPr>
          <p:cNvPr id="9" name="图片 8" descr="图片包含 文字, 收据&#10;&#10;描述已自动生成">
            <a:extLst>
              <a:ext uri="{FF2B5EF4-FFF2-40B4-BE49-F238E27FC236}">
                <a16:creationId xmlns:a16="http://schemas.microsoft.com/office/drawing/2014/main" id="{9C80777D-3880-41DB-938C-4A658CCB1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962" y="0"/>
            <a:ext cx="51435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FBBBDFEB-319B-44DA-9788-2EC0C3222EF2}"/>
                  </a:ext>
                </a:extLst>
              </p14:cNvPr>
              <p14:cNvContentPartPr/>
              <p14:nvPr/>
            </p14:nvContentPartPr>
            <p14:xfrm>
              <a:off x="1328040" y="167040"/>
              <a:ext cx="4956840" cy="637920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FBBBDFEB-319B-44DA-9788-2EC0C3222E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8680" y="157680"/>
                <a:ext cx="4975560" cy="63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077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C4D9A-CC2A-4F84-A51E-7DABDD2D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E1A0A-CE89-4635-8DEA-916C50354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语言基础</a:t>
            </a:r>
            <a:r>
              <a:rPr lang="en-US" altLang="zh-CN" dirty="0"/>
              <a:t>(</a:t>
            </a:r>
            <a:r>
              <a:rPr lang="zh-CN" altLang="en-US" dirty="0"/>
              <a:t>书，编程猫网站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计算机网络编程</a:t>
            </a:r>
            <a:r>
              <a:rPr lang="en-US" altLang="zh-CN" dirty="0"/>
              <a:t>(</a:t>
            </a:r>
            <a:r>
              <a:rPr lang="zh-CN" altLang="en-US" dirty="0"/>
              <a:t>书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Socket</a:t>
            </a:r>
            <a:r>
              <a:rPr lang="zh-CN" altLang="en-US" dirty="0"/>
              <a:t>：服务器，客户端</a:t>
            </a:r>
            <a:endParaRPr lang="en-US" altLang="zh-CN" dirty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：服务器，客户端</a:t>
            </a:r>
            <a:r>
              <a:rPr lang="en-US" altLang="zh-CN" dirty="0"/>
              <a:t>(</a:t>
            </a:r>
            <a:r>
              <a:rPr lang="zh-CN" altLang="en-US" dirty="0"/>
              <a:t>爬虫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requests</a:t>
            </a:r>
          </a:p>
          <a:p>
            <a:pPr lvl="2"/>
            <a:r>
              <a:rPr lang="en-US" altLang="zh-CN" dirty="0"/>
              <a:t>Flask</a:t>
            </a:r>
          </a:p>
          <a:p>
            <a:pPr lvl="2"/>
            <a:r>
              <a:rPr lang="zh-CN" altLang="en-US" dirty="0"/>
              <a:t>数据库</a:t>
            </a:r>
            <a:endParaRPr lang="en-US" altLang="zh-CN" dirty="0"/>
          </a:p>
          <a:p>
            <a:pPr lvl="1"/>
            <a:r>
              <a:rPr lang="en-US" altLang="zh-CN" dirty="0"/>
              <a:t>Email</a:t>
            </a:r>
            <a:r>
              <a:rPr lang="zh-CN" altLang="en-US" dirty="0"/>
              <a:t>：客户端</a:t>
            </a:r>
          </a:p>
          <a:p>
            <a:pPr lvl="1"/>
            <a:r>
              <a:rPr lang="zh-CN" altLang="en-US" dirty="0"/>
              <a:t>数据分析初步：清理，统计，可视化（熊潞颖？）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667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2D1BF-FB50-49E4-ADEB-68DECD3E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课程考核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9956C-8A51-47B6-A090-C1F76A9F7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平时作业：</a:t>
            </a:r>
            <a:r>
              <a:rPr lang="en-US" altLang="zh-CN" dirty="0"/>
              <a:t>60%</a:t>
            </a:r>
          </a:p>
          <a:p>
            <a:r>
              <a:rPr lang="zh-CN" altLang="en-US" dirty="0"/>
              <a:t>期末项目：</a:t>
            </a:r>
            <a:r>
              <a:rPr lang="en-US" altLang="zh-CN" dirty="0"/>
              <a:t>40%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6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&#10;&#10;描述已自动生成">
            <a:extLst>
              <a:ext uri="{FF2B5EF4-FFF2-40B4-BE49-F238E27FC236}">
                <a16:creationId xmlns:a16="http://schemas.microsoft.com/office/drawing/2014/main" id="{AB598578-6BC4-4507-917A-9EDABF730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  <p:pic>
        <p:nvPicPr>
          <p:cNvPr id="5" name="图片 4" descr="图片包含 文字, 书籍&#10;&#10;描述已自动生成">
            <a:extLst>
              <a:ext uri="{FF2B5EF4-FFF2-40B4-BE49-F238E27FC236}">
                <a16:creationId xmlns:a16="http://schemas.microsoft.com/office/drawing/2014/main" id="{E3880949-A692-4EBA-BBBB-99DB2B22C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-9144"/>
            <a:ext cx="5143500" cy="6858000"/>
          </a:xfrm>
          <a:prstGeom prst="rect">
            <a:avLst/>
          </a:prstGeom>
        </p:spPr>
      </p:pic>
      <p:pic>
        <p:nvPicPr>
          <p:cNvPr id="2050" name="Picture 2" descr="æ¥çæºå¾å">
            <a:extLst>
              <a:ext uri="{FF2B5EF4-FFF2-40B4-BE49-F238E27FC236}">
                <a16:creationId xmlns:a16="http://schemas.microsoft.com/office/drawing/2014/main" id="{1B02626A-BDA0-44AE-BAB9-C4A9AE010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1706880"/>
            <a:ext cx="1953768" cy="195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90A06AE-64B7-4EF1-9F8A-79A10AD8DF1E}"/>
                  </a:ext>
                </a:extLst>
              </p14:cNvPr>
              <p14:cNvContentPartPr/>
              <p14:nvPr/>
            </p14:nvContentPartPr>
            <p14:xfrm>
              <a:off x="11055240" y="3695760"/>
              <a:ext cx="261000" cy="3366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90A06AE-64B7-4EF1-9F8A-79A10AD8DF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45880" y="3686400"/>
                <a:ext cx="279720" cy="35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684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F4CF6-8FC8-4E6A-9AD0-435838A0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3CBBD-5E19-4CBB-AF91-E28DB6E19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安装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命令行体验</a:t>
            </a:r>
            <a:endParaRPr lang="en-US" altLang="zh-CN" dirty="0"/>
          </a:p>
          <a:p>
            <a:r>
              <a:rPr lang="en-US" altLang="zh-CN" dirty="0"/>
              <a:t>pip </a:t>
            </a:r>
            <a:r>
              <a:rPr lang="zh-CN" altLang="en-US" dirty="0"/>
              <a:t>包安装</a:t>
            </a:r>
            <a:endParaRPr lang="en-US" altLang="zh-CN" dirty="0"/>
          </a:p>
          <a:p>
            <a:r>
              <a:rPr lang="en-US" altLang="zh-CN" dirty="0" err="1"/>
              <a:t>WingIDE</a:t>
            </a:r>
            <a:r>
              <a:rPr lang="zh-CN" altLang="en-US" dirty="0"/>
              <a:t>安装与基本操作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语言整体介绍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82390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ADEDA-8FB5-4961-B627-4710D3F3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6405C-C284-4857-BC6D-0336B498F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2.x   2.7</a:t>
            </a:r>
          </a:p>
          <a:p>
            <a:r>
              <a:rPr lang="en-US" altLang="zh-CN" dirty="0"/>
              <a:t>3.x</a:t>
            </a:r>
          </a:p>
          <a:p>
            <a:pPr lvl="1"/>
            <a:r>
              <a:rPr lang="en-US" altLang="zh-CN" dirty="0"/>
              <a:t>3.6</a:t>
            </a:r>
          </a:p>
          <a:p>
            <a:pPr lvl="1"/>
            <a:r>
              <a:rPr lang="en-US" altLang="zh-CN" dirty="0"/>
              <a:t>3.7</a:t>
            </a:r>
          </a:p>
          <a:p>
            <a:r>
              <a:rPr lang="en-US" altLang="zh-CN" dirty="0"/>
              <a:t>python.org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85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5D119-772C-402A-BC4A-0084CB5C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A84F0-33BB-42A6-AFFB-92B9520A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C69B32-DBCE-4AA2-BE66-345503B56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365125"/>
            <a:ext cx="6343650" cy="39052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A68320-81FE-4F2B-BAAA-7B302F0DD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265" y="4405312"/>
            <a:ext cx="9593014" cy="54490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FE52EDB1-4E73-490E-8FF2-DBADD8DBB782}"/>
                  </a:ext>
                </a:extLst>
              </p14:cNvPr>
              <p14:cNvContentPartPr/>
              <p14:nvPr/>
            </p14:nvContentPartPr>
            <p14:xfrm>
              <a:off x="4832280" y="2324160"/>
              <a:ext cx="360" cy="3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FE52EDB1-4E73-490E-8FF2-DBADD8DBB7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2920" y="23148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545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BB7DC-1C8D-4721-B4C4-F733B701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319AB-60A4-4445-A16F-C3AE5B61B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7FC001-BCE3-40FB-83BE-ACB715D2B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92" y="0"/>
            <a:ext cx="9392816" cy="68580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9E42E2CA-59C8-40A0-B1C4-6C8E41286A95}"/>
              </a:ext>
            </a:extLst>
          </p:cNvPr>
          <p:cNvSpPr/>
          <p:nvPr/>
        </p:nvSpPr>
        <p:spPr>
          <a:xfrm>
            <a:off x="1231340" y="2328672"/>
            <a:ext cx="1292404" cy="2773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63DA3E0-688D-43E2-ACF9-F28845F5E356}"/>
              </a:ext>
            </a:extLst>
          </p:cNvPr>
          <p:cNvSpPr/>
          <p:nvPr/>
        </p:nvSpPr>
        <p:spPr>
          <a:xfrm>
            <a:off x="5032196" y="5407152"/>
            <a:ext cx="1292404" cy="2773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111ABFE-EBF1-4E6A-94F1-96D4E96D80BA}"/>
              </a:ext>
            </a:extLst>
          </p:cNvPr>
          <p:cNvSpPr/>
          <p:nvPr/>
        </p:nvSpPr>
        <p:spPr>
          <a:xfrm>
            <a:off x="3944060" y="1144588"/>
            <a:ext cx="1292404" cy="2773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BC4CB81-D25E-46CD-A5DB-3B82294F6F8A}"/>
              </a:ext>
            </a:extLst>
          </p:cNvPr>
          <p:cNvSpPr/>
          <p:nvPr/>
        </p:nvSpPr>
        <p:spPr>
          <a:xfrm>
            <a:off x="6431228" y="1626393"/>
            <a:ext cx="1871524" cy="4294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775A54F-86C1-4009-BCDB-00E6FFB7AEBE}"/>
              </a:ext>
            </a:extLst>
          </p:cNvPr>
          <p:cNvCxnSpPr>
            <a:stCxn id="5" idx="4"/>
            <a:endCxn id="6" idx="2"/>
          </p:cNvCxnSpPr>
          <p:nvPr/>
        </p:nvCxnSpPr>
        <p:spPr>
          <a:xfrm>
            <a:off x="1877542" y="2606040"/>
            <a:ext cx="3154654" cy="293979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ED5B75D-A007-4D17-BDFE-C42DFBCE870E}"/>
              </a:ext>
            </a:extLst>
          </p:cNvPr>
          <p:cNvCxnSpPr>
            <a:stCxn id="6" idx="0"/>
            <a:endCxn id="7" idx="4"/>
          </p:cNvCxnSpPr>
          <p:nvPr/>
        </p:nvCxnSpPr>
        <p:spPr>
          <a:xfrm flipH="1" flipV="1">
            <a:off x="4590262" y="1421956"/>
            <a:ext cx="1088136" cy="398519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77C0A23-419B-4D20-A98D-0BC14424A5C8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5236464" y="1283272"/>
            <a:ext cx="1194764" cy="55783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1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377</Words>
  <Application>Microsoft Office PowerPoint</Application>
  <PresentationFormat>宽屏</PresentationFormat>
  <Paragraphs>112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等线 Light</vt:lpstr>
      <vt:lpstr>Arial</vt:lpstr>
      <vt:lpstr>Courier New</vt:lpstr>
      <vt:lpstr>Office 主题​​</vt:lpstr>
      <vt:lpstr>计算机网络编程(Python)</vt:lpstr>
      <vt:lpstr>PowerPoint 演示文稿</vt:lpstr>
      <vt:lpstr>课程内容</vt:lpstr>
      <vt:lpstr>课程考核</vt:lpstr>
      <vt:lpstr>PowerPoint 演示文稿</vt:lpstr>
      <vt:lpstr>本节课内容</vt:lpstr>
      <vt:lpstr>Python安装</vt:lpstr>
      <vt:lpstr>PowerPoint 演示文稿</vt:lpstr>
      <vt:lpstr>PowerPoint 演示文稿</vt:lpstr>
      <vt:lpstr>PowerPoint 演示文稿</vt:lpstr>
      <vt:lpstr>Python</vt:lpstr>
      <vt:lpstr>Python：Hello World</vt:lpstr>
      <vt:lpstr>PowerPoint 演示文稿</vt:lpstr>
      <vt:lpstr>pip</vt:lpstr>
      <vt:lpstr>PowerPoint 演示文稿</vt:lpstr>
      <vt:lpstr>PowerPoint 演示文稿</vt:lpstr>
      <vt:lpstr>PowerPoint 演示文稿</vt:lpstr>
      <vt:lpstr>PowerPoint 演示文稿</vt:lpstr>
      <vt:lpstr>Python语言基础</vt:lpstr>
      <vt:lpstr>流程控制</vt:lpstr>
      <vt:lpstr>输入输出</vt:lpstr>
      <vt:lpstr>函数定义</vt:lpstr>
      <vt:lpstr>复合数据类型</vt:lpstr>
      <vt:lpstr>模块</vt:lpstr>
      <vt:lpstr>作业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zhizhen</dc:creator>
  <cp:lastModifiedBy>zhang zhizhen</cp:lastModifiedBy>
  <cp:revision>126</cp:revision>
  <dcterms:created xsi:type="dcterms:W3CDTF">2019-09-05T08:04:53Z</dcterms:created>
  <dcterms:modified xsi:type="dcterms:W3CDTF">2019-09-06T00:55:24Z</dcterms:modified>
</cp:coreProperties>
</file>