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BA19D1-8329-454E-B08D-81576E83A0E7}" v="13" dt="2025-01-12T19:02:09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gjing Tian" userId="71dc7c8a9f16e827" providerId="LiveId" clId="{65E5177D-BB0A-4344-8ADF-5DCD5BB98A99}"/>
    <pc:docChg chg="undo custSel addSld delSld modSld">
      <pc:chgData name="Jingjing Tian" userId="71dc7c8a9f16e827" providerId="LiveId" clId="{65E5177D-BB0A-4344-8ADF-5DCD5BB98A99}" dt="2025-01-11T11:23:46.144" v="1330" actId="20577"/>
      <pc:docMkLst>
        <pc:docMk/>
      </pc:docMkLst>
      <pc:sldChg chg="modSp mod">
        <pc:chgData name="Jingjing Tian" userId="71dc7c8a9f16e827" providerId="LiveId" clId="{65E5177D-BB0A-4344-8ADF-5DCD5BB98A99}" dt="2025-01-11T10:44:35.440" v="57" actId="20577"/>
        <pc:sldMkLst>
          <pc:docMk/>
          <pc:sldMk cId="1492306933" sldId="256"/>
        </pc:sldMkLst>
        <pc:spChg chg="mod">
          <ac:chgData name="Jingjing Tian" userId="71dc7c8a9f16e827" providerId="LiveId" clId="{65E5177D-BB0A-4344-8ADF-5DCD5BB98A99}" dt="2025-01-11T10:43:27.051" v="47" actId="255"/>
          <ac:spMkLst>
            <pc:docMk/>
            <pc:sldMk cId="1492306933" sldId="256"/>
            <ac:spMk id="2" creationId="{EE0BCD4D-82A1-5AD0-053C-2CF73DA5B647}"/>
          </ac:spMkLst>
        </pc:spChg>
        <pc:spChg chg="mod">
          <ac:chgData name="Jingjing Tian" userId="71dc7c8a9f16e827" providerId="LiveId" clId="{65E5177D-BB0A-4344-8ADF-5DCD5BB98A99}" dt="2025-01-11T10:44:35.440" v="57" actId="20577"/>
          <ac:spMkLst>
            <pc:docMk/>
            <pc:sldMk cId="1492306933" sldId="256"/>
            <ac:spMk id="3" creationId="{7730DC87-B7BC-1B7B-AB86-8B0F1FACBC23}"/>
          </ac:spMkLst>
        </pc:spChg>
      </pc:sldChg>
      <pc:sldChg chg="modSp mod">
        <pc:chgData name="Jingjing Tian" userId="71dc7c8a9f16e827" providerId="LiveId" clId="{65E5177D-BB0A-4344-8ADF-5DCD5BB98A99}" dt="2025-01-11T11:01:24.734" v="1066" actId="20577"/>
        <pc:sldMkLst>
          <pc:docMk/>
          <pc:sldMk cId="1911081705" sldId="257"/>
        </pc:sldMkLst>
        <pc:spChg chg="mod">
          <ac:chgData name="Jingjing Tian" userId="71dc7c8a9f16e827" providerId="LiveId" clId="{65E5177D-BB0A-4344-8ADF-5DCD5BB98A99}" dt="2025-01-11T10:44:58.328" v="71" actId="20577"/>
          <ac:spMkLst>
            <pc:docMk/>
            <pc:sldMk cId="1911081705" sldId="257"/>
            <ac:spMk id="2" creationId="{7BDADD12-D653-7463-3EAD-70846DE1F2CC}"/>
          </ac:spMkLst>
        </pc:spChg>
        <pc:spChg chg="mod">
          <ac:chgData name="Jingjing Tian" userId="71dc7c8a9f16e827" providerId="LiveId" clId="{65E5177D-BB0A-4344-8ADF-5DCD5BB98A99}" dt="2025-01-11T11:01:24.734" v="1066" actId="20577"/>
          <ac:spMkLst>
            <pc:docMk/>
            <pc:sldMk cId="1911081705" sldId="257"/>
            <ac:spMk id="3" creationId="{4B7DE7AA-9B0B-5A8C-C9D3-A89360AA97ED}"/>
          </ac:spMkLst>
        </pc:spChg>
      </pc:sldChg>
      <pc:sldChg chg="modSp new mod">
        <pc:chgData name="Jingjing Tian" userId="71dc7c8a9f16e827" providerId="LiveId" clId="{65E5177D-BB0A-4344-8ADF-5DCD5BB98A99}" dt="2025-01-11T11:22:13.760" v="1295" actId="20577"/>
        <pc:sldMkLst>
          <pc:docMk/>
          <pc:sldMk cId="398896559" sldId="258"/>
        </pc:sldMkLst>
        <pc:spChg chg="mod">
          <ac:chgData name="Jingjing Tian" userId="71dc7c8a9f16e827" providerId="LiveId" clId="{65E5177D-BB0A-4344-8ADF-5DCD5BB98A99}" dt="2025-01-11T11:22:13.760" v="1295" actId="20577"/>
          <ac:spMkLst>
            <pc:docMk/>
            <pc:sldMk cId="398896559" sldId="258"/>
            <ac:spMk id="2" creationId="{2FA02A86-F8E9-92D5-ED9D-7B587C0F8EC1}"/>
          </ac:spMkLst>
        </pc:spChg>
      </pc:sldChg>
      <pc:sldChg chg="modSp new mod">
        <pc:chgData name="Jingjing Tian" userId="71dc7c8a9f16e827" providerId="LiveId" clId="{65E5177D-BB0A-4344-8ADF-5DCD5BB98A99}" dt="2025-01-11T11:04:50.543" v="1293" actId="255"/>
        <pc:sldMkLst>
          <pc:docMk/>
          <pc:sldMk cId="3440906969" sldId="259"/>
        </pc:sldMkLst>
        <pc:spChg chg="mod">
          <ac:chgData name="Jingjing Tian" userId="71dc7c8a9f16e827" providerId="LiveId" clId="{65E5177D-BB0A-4344-8ADF-5DCD5BB98A99}" dt="2025-01-11T11:01:44.023" v="1078" actId="20577"/>
          <ac:spMkLst>
            <pc:docMk/>
            <pc:sldMk cId="3440906969" sldId="259"/>
            <ac:spMk id="2" creationId="{D32588E5-4FEA-D122-3E24-55DA0A65F7BA}"/>
          </ac:spMkLst>
        </pc:spChg>
        <pc:spChg chg="mod">
          <ac:chgData name="Jingjing Tian" userId="71dc7c8a9f16e827" providerId="LiveId" clId="{65E5177D-BB0A-4344-8ADF-5DCD5BB98A99}" dt="2025-01-11T11:04:50.543" v="1293" actId="255"/>
          <ac:spMkLst>
            <pc:docMk/>
            <pc:sldMk cId="3440906969" sldId="259"/>
            <ac:spMk id="3" creationId="{6384A387-6462-EB48-22BF-D2265717975A}"/>
          </ac:spMkLst>
        </pc:spChg>
      </pc:sldChg>
      <pc:sldChg chg="modSp new mod">
        <pc:chgData name="Jingjing Tian" userId="71dc7c8a9f16e827" providerId="LiveId" clId="{65E5177D-BB0A-4344-8ADF-5DCD5BB98A99}" dt="2025-01-11T11:22:23.497" v="1298" actId="20577"/>
        <pc:sldMkLst>
          <pc:docMk/>
          <pc:sldMk cId="3716825383" sldId="260"/>
        </pc:sldMkLst>
        <pc:spChg chg="mod">
          <ac:chgData name="Jingjing Tian" userId="71dc7c8a9f16e827" providerId="LiveId" clId="{65E5177D-BB0A-4344-8ADF-5DCD5BB98A99}" dt="2025-01-11T11:22:23.497" v="1298" actId="20577"/>
          <ac:spMkLst>
            <pc:docMk/>
            <pc:sldMk cId="3716825383" sldId="260"/>
            <ac:spMk id="2" creationId="{D4CCE35F-C712-C3D9-02C3-7529E6CA2923}"/>
          </ac:spMkLst>
        </pc:spChg>
      </pc:sldChg>
      <pc:sldChg chg="modSp new mod">
        <pc:chgData name="Jingjing Tian" userId="71dc7c8a9f16e827" providerId="LiveId" clId="{65E5177D-BB0A-4344-8ADF-5DCD5BB98A99}" dt="2025-01-11T11:22:31.393" v="1301" actId="20577"/>
        <pc:sldMkLst>
          <pc:docMk/>
          <pc:sldMk cId="757305024" sldId="261"/>
        </pc:sldMkLst>
        <pc:spChg chg="mod">
          <ac:chgData name="Jingjing Tian" userId="71dc7c8a9f16e827" providerId="LiveId" clId="{65E5177D-BB0A-4344-8ADF-5DCD5BB98A99}" dt="2025-01-11T11:22:31.393" v="1301" actId="20577"/>
          <ac:spMkLst>
            <pc:docMk/>
            <pc:sldMk cId="757305024" sldId="261"/>
            <ac:spMk id="2" creationId="{C296BB93-5F1F-8359-2F10-168C4E4DAA88}"/>
          </ac:spMkLst>
        </pc:spChg>
      </pc:sldChg>
      <pc:sldChg chg="modSp new mod">
        <pc:chgData name="Jingjing Tian" userId="71dc7c8a9f16e827" providerId="LiveId" clId="{65E5177D-BB0A-4344-8ADF-5DCD5BB98A99}" dt="2025-01-11T11:22:38.145" v="1304" actId="20577"/>
        <pc:sldMkLst>
          <pc:docMk/>
          <pc:sldMk cId="525079980" sldId="262"/>
        </pc:sldMkLst>
        <pc:spChg chg="mod">
          <ac:chgData name="Jingjing Tian" userId="71dc7c8a9f16e827" providerId="LiveId" clId="{65E5177D-BB0A-4344-8ADF-5DCD5BB98A99}" dt="2025-01-11T11:22:38.145" v="1304" actId="20577"/>
          <ac:spMkLst>
            <pc:docMk/>
            <pc:sldMk cId="525079980" sldId="262"/>
            <ac:spMk id="2" creationId="{307920DC-9A25-DA14-3C10-E89B51712184}"/>
          </ac:spMkLst>
        </pc:spChg>
      </pc:sldChg>
      <pc:sldChg chg="modSp new mod">
        <pc:chgData name="Jingjing Tian" userId="71dc7c8a9f16e827" providerId="LiveId" clId="{65E5177D-BB0A-4344-8ADF-5DCD5BB98A99}" dt="2025-01-11T11:22:49.555" v="1307" actId="20577"/>
        <pc:sldMkLst>
          <pc:docMk/>
          <pc:sldMk cId="2926913692" sldId="263"/>
        </pc:sldMkLst>
        <pc:spChg chg="mod">
          <ac:chgData name="Jingjing Tian" userId="71dc7c8a9f16e827" providerId="LiveId" clId="{65E5177D-BB0A-4344-8ADF-5DCD5BB98A99}" dt="2025-01-11T11:22:49.555" v="1307" actId="20577"/>
          <ac:spMkLst>
            <pc:docMk/>
            <pc:sldMk cId="2926913692" sldId="263"/>
            <ac:spMk id="2" creationId="{9A527D70-9641-65A5-D3D9-44B7754CB4F4}"/>
          </ac:spMkLst>
        </pc:spChg>
      </pc:sldChg>
      <pc:sldChg chg="modSp new mod">
        <pc:chgData name="Jingjing Tian" userId="71dc7c8a9f16e827" providerId="LiveId" clId="{65E5177D-BB0A-4344-8ADF-5DCD5BB98A99}" dt="2025-01-11T11:22:58.914" v="1310" actId="20577"/>
        <pc:sldMkLst>
          <pc:docMk/>
          <pc:sldMk cId="4243273645" sldId="264"/>
        </pc:sldMkLst>
        <pc:spChg chg="mod">
          <ac:chgData name="Jingjing Tian" userId="71dc7c8a9f16e827" providerId="LiveId" clId="{65E5177D-BB0A-4344-8ADF-5DCD5BB98A99}" dt="2025-01-11T11:22:58.914" v="1310" actId="20577"/>
          <ac:spMkLst>
            <pc:docMk/>
            <pc:sldMk cId="4243273645" sldId="264"/>
            <ac:spMk id="2" creationId="{94077096-C2A3-7397-B212-A3B57F2BABC9}"/>
          </ac:spMkLst>
        </pc:spChg>
      </pc:sldChg>
      <pc:sldChg chg="modSp new mod">
        <pc:chgData name="Jingjing Tian" userId="71dc7c8a9f16e827" providerId="LiveId" clId="{65E5177D-BB0A-4344-8ADF-5DCD5BB98A99}" dt="2025-01-11T11:23:09.871" v="1313" actId="20577"/>
        <pc:sldMkLst>
          <pc:docMk/>
          <pc:sldMk cId="2943533533" sldId="265"/>
        </pc:sldMkLst>
        <pc:spChg chg="mod">
          <ac:chgData name="Jingjing Tian" userId="71dc7c8a9f16e827" providerId="LiveId" clId="{65E5177D-BB0A-4344-8ADF-5DCD5BB98A99}" dt="2025-01-11T11:23:09.871" v="1313" actId="20577"/>
          <ac:spMkLst>
            <pc:docMk/>
            <pc:sldMk cId="2943533533" sldId="265"/>
            <ac:spMk id="2" creationId="{E9D60FE9-16FB-80EB-363B-5629BF10E219}"/>
          </ac:spMkLst>
        </pc:spChg>
      </pc:sldChg>
      <pc:sldChg chg="modSp add mod">
        <pc:chgData name="Jingjing Tian" userId="71dc7c8a9f16e827" providerId="LiveId" clId="{65E5177D-BB0A-4344-8ADF-5DCD5BB98A99}" dt="2025-01-11T11:23:46.144" v="1330" actId="20577"/>
        <pc:sldMkLst>
          <pc:docMk/>
          <pc:sldMk cId="2445237656" sldId="266"/>
        </pc:sldMkLst>
        <pc:spChg chg="mod">
          <ac:chgData name="Jingjing Tian" userId="71dc7c8a9f16e827" providerId="LiveId" clId="{65E5177D-BB0A-4344-8ADF-5DCD5BB98A99}" dt="2025-01-11T11:23:46.144" v="1330" actId="20577"/>
          <ac:spMkLst>
            <pc:docMk/>
            <pc:sldMk cId="2445237656" sldId="266"/>
            <ac:spMk id="2" creationId="{F1EA7C1B-9044-6C7D-BFAE-A00EAE5934CB}"/>
          </ac:spMkLst>
        </pc:spChg>
      </pc:sldChg>
      <pc:sldChg chg="add del">
        <pc:chgData name="Jingjing Tian" userId="71dc7c8a9f16e827" providerId="LiveId" clId="{65E5177D-BB0A-4344-8ADF-5DCD5BB98A99}" dt="2025-01-11T11:23:34.492" v="1317"/>
        <pc:sldMkLst>
          <pc:docMk/>
          <pc:sldMk cId="3064874599" sldId="267"/>
        </pc:sldMkLst>
      </pc:sldChg>
    </pc:docChg>
  </pc:docChgLst>
  <pc:docChgLst>
    <pc:chgData name="Jingjing Tian" userId="71dc7c8a9f16e827" providerId="LiveId" clId="{55BA19D1-8329-454E-B08D-81576E83A0E7}"/>
    <pc:docChg chg="undo redo custSel addSld delSld modSld">
      <pc:chgData name="Jingjing Tian" userId="71dc7c8a9f16e827" providerId="LiveId" clId="{55BA19D1-8329-454E-B08D-81576E83A0E7}" dt="2025-01-12T19:03:30.523" v="1138" actId="26606"/>
      <pc:docMkLst>
        <pc:docMk/>
      </pc:docMkLst>
      <pc:sldChg chg="addSp delSp modSp mod setBg">
        <pc:chgData name="Jingjing Tian" userId="71dc7c8a9f16e827" providerId="LiveId" clId="{55BA19D1-8329-454E-B08D-81576E83A0E7}" dt="2025-01-12T19:03:30.523" v="1138" actId="26606"/>
        <pc:sldMkLst>
          <pc:docMk/>
          <pc:sldMk cId="1492306933" sldId="256"/>
        </pc:sldMkLst>
        <pc:spChg chg="mod">
          <ac:chgData name="Jingjing Tian" userId="71dc7c8a9f16e827" providerId="LiveId" clId="{55BA19D1-8329-454E-B08D-81576E83A0E7}" dt="2025-01-12T19:03:30.523" v="1138" actId="26606"/>
          <ac:spMkLst>
            <pc:docMk/>
            <pc:sldMk cId="1492306933" sldId="256"/>
            <ac:spMk id="2" creationId="{EE0BCD4D-82A1-5AD0-053C-2CF73DA5B647}"/>
          </ac:spMkLst>
        </pc:spChg>
        <pc:spChg chg="mod">
          <ac:chgData name="Jingjing Tian" userId="71dc7c8a9f16e827" providerId="LiveId" clId="{55BA19D1-8329-454E-B08D-81576E83A0E7}" dt="2025-01-12T19:03:30.523" v="1138" actId="26606"/>
          <ac:spMkLst>
            <pc:docMk/>
            <pc:sldMk cId="1492306933" sldId="256"/>
            <ac:spMk id="3" creationId="{7730DC87-B7BC-1B7B-AB86-8B0F1FACBC23}"/>
          </ac:spMkLst>
        </pc:spChg>
        <pc:spChg chg="add">
          <ac:chgData name="Jingjing Tian" userId="71dc7c8a9f16e827" providerId="LiveId" clId="{55BA19D1-8329-454E-B08D-81576E83A0E7}" dt="2025-01-12T19:03:30.523" v="1138" actId="26606"/>
          <ac:spMkLst>
            <pc:docMk/>
            <pc:sldMk cId="1492306933" sldId="256"/>
            <ac:spMk id="8" creationId="{A32DDDDB-B463-1544-2E45-5A46CF440858}"/>
          </ac:spMkLst>
        </pc:spChg>
        <pc:spChg chg="add del">
          <ac:chgData name="Jingjing Tian" userId="71dc7c8a9f16e827" providerId="LiveId" clId="{55BA19D1-8329-454E-B08D-81576E83A0E7}" dt="2025-01-12T19:03:30.518" v="1137" actId="26606"/>
          <ac:spMkLst>
            <pc:docMk/>
            <pc:sldMk cId="1492306933" sldId="256"/>
            <ac:spMk id="9" creationId="{4D60F200-5EB0-B223-2439-C96C67F0FEE1}"/>
          </ac:spMkLst>
        </pc:spChg>
        <pc:spChg chg="add del">
          <ac:chgData name="Jingjing Tian" userId="71dc7c8a9f16e827" providerId="LiveId" clId="{55BA19D1-8329-454E-B08D-81576E83A0E7}" dt="2025-01-12T19:03:25.218" v="1135" actId="26606"/>
          <ac:spMkLst>
            <pc:docMk/>
            <pc:sldMk cId="1492306933" sldId="256"/>
            <ac:spMk id="10" creationId="{A3363022-C969-41E9-8EB2-E4C94908C1FA}"/>
          </ac:spMkLst>
        </pc:spChg>
        <pc:spChg chg="add del">
          <ac:chgData name="Jingjing Tian" userId="71dc7c8a9f16e827" providerId="LiveId" clId="{55BA19D1-8329-454E-B08D-81576E83A0E7}" dt="2025-01-12T19:03:30.518" v="1137" actId="26606"/>
          <ac:spMkLst>
            <pc:docMk/>
            <pc:sldMk cId="1492306933" sldId="256"/>
            <ac:spMk id="11" creationId="{A6567EA8-C72D-4B9B-D23F-6B2E9F9C9F47}"/>
          </ac:spMkLst>
        </pc:spChg>
        <pc:spChg chg="add del">
          <ac:chgData name="Jingjing Tian" userId="71dc7c8a9f16e827" providerId="LiveId" clId="{55BA19D1-8329-454E-B08D-81576E83A0E7}" dt="2025-01-12T19:03:25.218" v="1135" actId="26606"/>
          <ac:spMkLst>
            <pc:docMk/>
            <pc:sldMk cId="1492306933" sldId="256"/>
            <ac:spMk id="12" creationId="{8D1AD6B3-BE88-4CEB-BA17-790657CC4729}"/>
          </ac:spMkLst>
        </pc:spChg>
        <pc:spChg chg="add del">
          <ac:chgData name="Jingjing Tian" userId="71dc7c8a9f16e827" providerId="LiveId" clId="{55BA19D1-8329-454E-B08D-81576E83A0E7}" dt="2025-01-12T19:03:30.518" v="1137" actId="26606"/>
          <ac:spMkLst>
            <pc:docMk/>
            <pc:sldMk cId="1492306933" sldId="256"/>
            <ac:spMk id="13" creationId="{FEFBFA78-9360-1E01-5448-6D5AE0A32601}"/>
          </ac:spMkLst>
        </pc:spChg>
        <pc:spChg chg="add del">
          <ac:chgData name="Jingjing Tian" userId="71dc7c8a9f16e827" providerId="LiveId" clId="{55BA19D1-8329-454E-B08D-81576E83A0E7}" dt="2025-01-12T19:03:30.518" v="1137" actId="26606"/>
          <ac:spMkLst>
            <pc:docMk/>
            <pc:sldMk cId="1492306933" sldId="256"/>
            <ac:spMk id="19" creationId="{1740453C-744F-DB3A-47EC-15EACE1DC117}"/>
          </ac:spMkLst>
        </pc:spChg>
        <pc:spChg chg="add del">
          <ac:chgData name="Jingjing Tian" userId="71dc7c8a9f16e827" providerId="LiveId" clId="{55BA19D1-8329-454E-B08D-81576E83A0E7}" dt="2025-01-12T19:03:30.518" v="1137" actId="26606"/>
          <ac:spMkLst>
            <pc:docMk/>
            <pc:sldMk cId="1492306933" sldId="256"/>
            <ac:spMk id="20" creationId="{B6924B03-77BD-EAE3-2854-43363FF8E6BB}"/>
          </ac:spMkLst>
        </pc:spChg>
        <pc:spChg chg="add">
          <ac:chgData name="Jingjing Tian" userId="71dc7c8a9f16e827" providerId="LiveId" clId="{55BA19D1-8329-454E-B08D-81576E83A0E7}" dt="2025-01-12T19:03:30.523" v="1138" actId="26606"/>
          <ac:spMkLst>
            <pc:docMk/>
            <pc:sldMk cId="1492306933" sldId="256"/>
            <ac:spMk id="22" creationId="{00119797-EECC-175B-72BF-C218A213566A}"/>
          </ac:spMkLst>
        </pc:spChg>
        <pc:spChg chg="add">
          <ac:chgData name="Jingjing Tian" userId="71dc7c8a9f16e827" providerId="LiveId" clId="{55BA19D1-8329-454E-B08D-81576E83A0E7}" dt="2025-01-12T19:03:30.523" v="1138" actId="26606"/>
          <ac:spMkLst>
            <pc:docMk/>
            <pc:sldMk cId="1492306933" sldId="256"/>
            <ac:spMk id="23" creationId="{2D326DB0-D290-E656-7866-713DA14FC667}"/>
          </ac:spMkLst>
        </pc:spChg>
        <pc:spChg chg="add">
          <ac:chgData name="Jingjing Tian" userId="71dc7c8a9f16e827" providerId="LiveId" clId="{55BA19D1-8329-454E-B08D-81576E83A0E7}" dt="2025-01-12T19:03:30.523" v="1138" actId="26606"/>
          <ac:spMkLst>
            <pc:docMk/>
            <pc:sldMk cId="1492306933" sldId="256"/>
            <ac:spMk id="24" creationId="{52F5323D-1D78-58B7-40E4-489E233D8B7D}"/>
          </ac:spMkLst>
        </pc:spChg>
        <pc:grpChg chg="add del">
          <ac:chgData name="Jingjing Tian" userId="71dc7c8a9f16e827" providerId="LiveId" clId="{55BA19D1-8329-454E-B08D-81576E83A0E7}" dt="2025-01-12T19:03:25.218" v="1135" actId="26606"/>
          <ac:grpSpMkLst>
            <pc:docMk/>
            <pc:sldMk cId="1492306933" sldId="256"/>
            <ac:grpSpMk id="14" creationId="{89D1390B-7E13-4B4F-9CB2-391063412E54}"/>
          </ac:grpSpMkLst>
        </pc:grpChg>
        <pc:picChg chg="add del">
          <ac:chgData name="Jingjing Tian" userId="71dc7c8a9f16e827" providerId="LiveId" clId="{55BA19D1-8329-454E-B08D-81576E83A0E7}" dt="2025-01-12T19:03:30.518" v="1137" actId="26606"/>
          <ac:picMkLst>
            <pc:docMk/>
            <pc:sldMk cId="1492306933" sldId="256"/>
            <ac:picMk id="5" creationId="{506D3183-4060-B3F5-233B-CBB1EB5D495C}"/>
          </ac:picMkLst>
        </pc:picChg>
        <pc:picChg chg="add del">
          <ac:chgData name="Jingjing Tian" userId="71dc7c8a9f16e827" providerId="LiveId" clId="{55BA19D1-8329-454E-B08D-81576E83A0E7}" dt="2025-01-12T19:03:25.218" v="1135" actId="26606"/>
          <ac:picMkLst>
            <pc:docMk/>
            <pc:sldMk cId="1492306933" sldId="256"/>
            <ac:picMk id="7" creationId="{BDA91043-D0F4-2B5D-E64B-BB6EF60AA60D}"/>
          </ac:picMkLst>
        </pc:picChg>
      </pc:sldChg>
      <pc:sldChg chg="addSp delSp modSp mod setBg">
        <pc:chgData name="Jingjing Tian" userId="71dc7c8a9f16e827" providerId="LiveId" clId="{55BA19D1-8329-454E-B08D-81576E83A0E7}" dt="2025-01-12T19:02:53.855" v="1132" actId="113"/>
        <pc:sldMkLst>
          <pc:docMk/>
          <pc:sldMk cId="1911081705" sldId="257"/>
        </pc:sldMkLst>
        <pc:spChg chg="mod">
          <ac:chgData name="Jingjing Tian" userId="71dc7c8a9f16e827" providerId="LiveId" clId="{55BA19D1-8329-454E-B08D-81576E83A0E7}" dt="2025-01-12T19:01:38.191" v="1112" actId="26606"/>
          <ac:spMkLst>
            <pc:docMk/>
            <pc:sldMk cId="1911081705" sldId="257"/>
            <ac:spMk id="2" creationId="{7BDADD12-D653-7463-3EAD-70846DE1F2CC}"/>
          </ac:spMkLst>
        </pc:spChg>
        <pc:spChg chg="del mod">
          <ac:chgData name="Jingjing Tian" userId="71dc7c8a9f16e827" providerId="LiveId" clId="{55BA19D1-8329-454E-B08D-81576E83A0E7}" dt="2025-01-12T18:43:31.049" v="36" actId="478"/>
          <ac:spMkLst>
            <pc:docMk/>
            <pc:sldMk cId="1911081705" sldId="257"/>
            <ac:spMk id="3" creationId="{4B7DE7AA-9B0B-5A8C-C9D3-A89360AA97ED}"/>
          </ac:spMkLst>
        </pc:spChg>
        <pc:spChg chg="add del mod">
          <ac:chgData name="Jingjing Tian" userId="71dc7c8a9f16e827" providerId="LiveId" clId="{55BA19D1-8329-454E-B08D-81576E83A0E7}" dt="2025-01-12T18:44:49.806" v="63"/>
          <ac:spMkLst>
            <pc:docMk/>
            <pc:sldMk cId="1911081705" sldId="257"/>
            <ac:spMk id="10" creationId="{EF8E49F5-20B1-8DA5-D3E2-852F88F262D4}"/>
          </ac:spMkLst>
        </pc:spChg>
        <pc:spChg chg="add del mod ord">
          <ac:chgData name="Jingjing Tian" userId="71dc7c8a9f16e827" providerId="LiveId" clId="{55BA19D1-8329-454E-B08D-81576E83A0E7}" dt="2025-01-12T18:57:50.680" v="1050" actId="21"/>
          <ac:spMkLst>
            <pc:docMk/>
            <pc:sldMk cId="1911081705" sldId="257"/>
            <ac:spMk id="11" creationId="{DFEFC9EF-7B79-3F8F-FBAD-BD59E51CA676}"/>
          </ac:spMkLst>
        </pc:spChg>
        <pc:spChg chg="add del mod">
          <ac:chgData name="Jingjing Tian" userId="71dc7c8a9f16e827" providerId="LiveId" clId="{55BA19D1-8329-454E-B08D-81576E83A0E7}" dt="2025-01-12T18:55:56.975" v="1006" actId="21"/>
          <ac:spMkLst>
            <pc:docMk/>
            <pc:sldMk cId="1911081705" sldId="257"/>
            <ac:spMk id="12" creationId="{8D207774-0601-AA81-AA47-F53EEB4A5B41}"/>
          </ac:spMkLst>
        </pc:spChg>
        <pc:spChg chg="add mod">
          <ac:chgData name="Jingjing Tian" userId="71dc7c8a9f16e827" providerId="LiveId" clId="{55BA19D1-8329-454E-B08D-81576E83A0E7}" dt="2025-01-12T18:56:50.880" v="1038"/>
          <ac:spMkLst>
            <pc:docMk/>
            <pc:sldMk cId="1911081705" sldId="257"/>
            <ac:spMk id="13" creationId="{8D207774-0601-AA81-AA47-F53EEB4A5B41}"/>
          </ac:spMkLst>
        </pc:spChg>
        <pc:spChg chg="add mod ord">
          <ac:chgData name="Jingjing Tian" userId="71dc7c8a9f16e827" providerId="LiveId" clId="{55BA19D1-8329-454E-B08D-81576E83A0E7}" dt="2025-01-12T19:00:01.685" v="1086" actId="1076"/>
          <ac:spMkLst>
            <pc:docMk/>
            <pc:sldMk cId="1911081705" sldId="257"/>
            <ac:spMk id="14" creationId="{8D207774-0601-AA81-AA47-F53EEB4A5B41}"/>
          </ac:spMkLst>
        </pc:spChg>
        <pc:spChg chg="add mod ord">
          <ac:chgData name="Jingjing Tian" userId="71dc7c8a9f16e827" providerId="LiveId" clId="{55BA19D1-8329-454E-B08D-81576E83A0E7}" dt="2025-01-12T19:02:45.030" v="1129" actId="113"/>
          <ac:spMkLst>
            <pc:docMk/>
            <pc:sldMk cId="1911081705" sldId="257"/>
            <ac:spMk id="15" creationId="{8D207774-0601-AA81-AA47-F53EEB4A5B41}"/>
          </ac:spMkLst>
        </pc:spChg>
        <pc:spChg chg="add del">
          <ac:chgData name="Jingjing Tian" userId="71dc7c8a9f16e827" providerId="LiveId" clId="{55BA19D1-8329-454E-B08D-81576E83A0E7}" dt="2025-01-12T18:56:05.930" v="1009" actId="26606"/>
          <ac:spMkLst>
            <pc:docMk/>
            <pc:sldMk cId="1911081705" sldId="257"/>
            <ac:spMk id="16" creationId="{F32EECC4-D8CC-44EE-AF29-7656D1E0AF37}"/>
          </ac:spMkLst>
        </pc:spChg>
        <pc:spChg chg="add mod">
          <ac:chgData name="Jingjing Tian" userId="71dc7c8a9f16e827" providerId="LiveId" clId="{55BA19D1-8329-454E-B08D-81576E83A0E7}" dt="2025-01-12T19:02:53.855" v="1132" actId="113"/>
          <ac:spMkLst>
            <pc:docMk/>
            <pc:sldMk cId="1911081705" sldId="257"/>
            <ac:spMk id="17" creationId="{DFEFC9EF-7B79-3F8F-FBAD-BD59E51CA676}"/>
          </ac:spMkLst>
        </pc:spChg>
        <pc:spChg chg="add del">
          <ac:chgData name="Jingjing Tian" userId="71dc7c8a9f16e827" providerId="LiveId" clId="{55BA19D1-8329-454E-B08D-81576E83A0E7}" dt="2025-01-12T18:56:05.930" v="1009" actId="26606"/>
          <ac:spMkLst>
            <pc:docMk/>
            <pc:sldMk cId="1911081705" sldId="257"/>
            <ac:spMk id="18" creationId="{5A52CDDA-CD4F-435A-B89F-1754AE6F84B4}"/>
          </ac:spMkLst>
        </pc:spChg>
        <pc:spChg chg="add del">
          <ac:chgData name="Jingjing Tian" userId="71dc7c8a9f16e827" providerId="LiveId" clId="{55BA19D1-8329-454E-B08D-81576E83A0E7}" dt="2025-01-12T18:56:05.930" v="1009" actId="26606"/>
          <ac:spMkLst>
            <pc:docMk/>
            <pc:sldMk cId="1911081705" sldId="257"/>
            <ac:spMk id="20" creationId="{3F92155C-6F36-45A9-B413-04F7CBA31365}"/>
          </ac:spMkLst>
        </pc:spChg>
        <pc:spChg chg="add del">
          <ac:chgData name="Jingjing Tian" userId="71dc7c8a9f16e827" providerId="LiveId" clId="{55BA19D1-8329-454E-B08D-81576E83A0E7}" dt="2025-01-12T18:56:07.370" v="1011" actId="26606"/>
          <ac:spMkLst>
            <pc:docMk/>
            <pc:sldMk cId="1911081705" sldId="257"/>
            <ac:spMk id="22" creationId="{FE43805F-24A6-46A4-B19B-54F28347355C}"/>
          </ac:spMkLst>
        </pc:spChg>
        <pc:spChg chg="add del">
          <ac:chgData name="Jingjing Tian" userId="71dc7c8a9f16e827" providerId="LiveId" clId="{55BA19D1-8329-454E-B08D-81576E83A0E7}" dt="2025-01-12T18:56:07.370" v="1011" actId="26606"/>
          <ac:spMkLst>
            <pc:docMk/>
            <pc:sldMk cId="1911081705" sldId="257"/>
            <ac:spMk id="23" creationId="{A016CB47-C4D4-4332-9ED0-DBB916252F76}"/>
          </ac:spMkLst>
        </pc:spChg>
        <pc:spChg chg="add del">
          <ac:chgData name="Jingjing Tian" userId="71dc7c8a9f16e827" providerId="LiveId" clId="{55BA19D1-8329-454E-B08D-81576E83A0E7}" dt="2025-01-12T18:56:07.370" v="1011" actId="26606"/>
          <ac:spMkLst>
            <pc:docMk/>
            <pc:sldMk cId="1911081705" sldId="257"/>
            <ac:spMk id="24" creationId="{95C8260E-968F-44E8-A823-ABB431311926}"/>
          </ac:spMkLst>
        </pc:spChg>
        <pc:spChg chg="add del">
          <ac:chgData name="Jingjing Tian" userId="71dc7c8a9f16e827" providerId="LiveId" clId="{55BA19D1-8329-454E-B08D-81576E83A0E7}" dt="2025-01-12T18:56:07.370" v="1011" actId="26606"/>
          <ac:spMkLst>
            <pc:docMk/>
            <pc:sldMk cId="1911081705" sldId="257"/>
            <ac:spMk id="25" creationId="{2C1BBA94-3F40-40AA-8BB9-E69E25E537C1}"/>
          </ac:spMkLst>
        </pc:spChg>
        <pc:spChg chg="add del">
          <ac:chgData name="Jingjing Tian" userId="71dc7c8a9f16e827" providerId="LiveId" clId="{55BA19D1-8329-454E-B08D-81576E83A0E7}" dt="2025-01-12T18:56:09.544" v="1013" actId="26606"/>
          <ac:spMkLst>
            <pc:docMk/>
            <pc:sldMk cId="1911081705" sldId="257"/>
            <ac:spMk id="27" creationId="{0550F5B9-399F-4FAD-AE6C-ED65F9A43A74}"/>
          </ac:spMkLst>
        </pc:spChg>
        <pc:spChg chg="add del">
          <ac:chgData name="Jingjing Tian" userId="71dc7c8a9f16e827" providerId="LiveId" clId="{55BA19D1-8329-454E-B08D-81576E83A0E7}" dt="2025-01-12T18:56:09.544" v="1013" actId="26606"/>
          <ac:spMkLst>
            <pc:docMk/>
            <pc:sldMk cId="1911081705" sldId="257"/>
            <ac:spMk id="28" creationId="{C062E60F-5CD4-4268-8359-8076634680E5}"/>
          </ac:spMkLst>
        </pc:spChg>
        <pc:spChg chg="add del">
          <ac:chgData name="Jingjing Tian" userId="71dc7c8a9f16e827" providerId="LiveId" clId="{55BA19D1-8329-454E-B08D-81576E83A0E7}" dt="2025-01-12T18:56:09.544" v="1013" actId="26606"/>
          <ac:spMkLst>
            <pc:docMk/>
            <pc:sldMk cId="1911081705" sldId="257"/>
            <ac:spMk id="29" creationId="{BB341EC3-1810-4D33-BA3F-E2D0AA0ECFB6}"/>
          </ac:spMkLst>
        </pc:spChg>
        <pc:spChg chg="add del">
          <ac:chgData name="Jingjing Tian" userId="71dc7c8a9f16e827" providerId="LiveId" clId="{55BA19D1-8329-454E-B08D-81576E83A0E7}" dt="2025-01-12T18:56:09.544" v="1013" actId="26606"/>
          <ac:spMkLst>
            <pc:docMk/>
            <pc:sldMk cId="1911081705" sldId="257"/>
            <ac:spMk id="30" creationId="{10127CDE-2B99-47A8-BB3C-7D17519105E0}"/>
          </ac:spMkLst>
        </pc:spChg>
        <pc:spChg chg="add del">
          <ac:chgData name="Jingjing Tian" userId="71dc7c8a9f16e827" providerId="LiveId" clId="{55BA19D1-8329-454E-B08D-81576E83A0E7}" dt="2025-01-12T18:56:11.832" v="1015" actId="26606"/>
          <ac:spMkLst>
            <pc:docMk/>
            <pc:sldMk cId="1911081705" sldId="257"/>
            <ac:spMk id="32" creationId="{F4FC2AA4-76C2-4B15-A05F-91A2E30F05FF}"/>
          </ac:spMkLst>
        </pc:spChg>
        <pc:spChg chg="add del">
          <ac:chgData name="Jingjing Tian" userId="71dc7c8a9f16e827" providerId="LiveId" clId="{55BA19D1-8329-454E-B08D-81576E83A0E7}" dt="2025-01-12T18:56:11.832" v="1015" actId="26606"/>
          <ac:spMkLst>
            <pc:docMk/>
            <pc:sldMk cId="1911081705" sldId="257"/>
            <ac:spMk id="33" creationId="{E335820B-3A29-42C5-AA8D-10ECA43CD985}"/>
          </ac:spMkLst>
        </pc:spChg>
        <pc:spChg chg="add del">
          <ac:chgData name="Jingjing Tian" userId="71dc7c8a9f16e827" providerId="LiveId" clId="{55BA19D1-8329-454E-B08D-81576E83A0E7}" dt="2025-01-12T18:56:24.786" v="1017" actId="26606"/>
          <ac:spMkLst>
            <pc:docMk/>
            <pc:sldMk cId="1911081705" sldId="257"/>
            <ac:spMk id="35" creationId="{DDF8DF4C-C40C-415A-9FAB-EA8589383C96}"/>
          </ac:spMkLst>
        </pc:spChg>
        <pc:spChg chg="add del">
          <ac:chgData name="Jingjing Tian" userId="71dc7c8a9f16e827" providerId="LiveId" clId="{55BA19D1-8329-454E-B08D-81576E83A0E7}" dt="2025-01-12T18:56:24.786" v="1017" actId="26606"/>
          <ac:spMkLst>
            <pc:docMk/>
            <pc:sldMk cId="1911081705" sldId="257"/>
            <ac:spMk id="36" creationId="{2C983D28-9A7B-4B20-B69F-12D108C99285}"/>
          </ac:spMkLst>
        </pc:spChg>
        <pc:spChg chg="add del">
          <ac:chgData name="Jingjing Tian" userId="71dc7c8a9f16e827" providerId="LiveId" clId="{55BA19D1-8329-454E-B08D-81576E83A0E7}" dt="2025-01-12T18:56:27.389" v="1021" actId="26606"/>
          <ac:spMkLst>
            <pc:docMk/>
            <pc:sldMk cId="1911081705" sldId="257"/>
            <ac:spMk id="47" creationId="{B4D2CF52-D6B2-46AA-8CF4-65C5D18718C9}"/>
          </ac:spMkLst>
        </pc:spChg>
        <pc:spChg chg="add del">
          <ac:chgData name="Jingjing Tian" userId="71dc7c8a9f16e827" providerId="LiveId" clId="{55BA19D1-8329-454E-B08D-81576E83A0E7}" dt="2025-01-12T18:56:30.324" v="1023" actId="26606"/>
          <ac:spMkLst>
            <pc:docMk/>
            <pc:sldMk cId="1911081705" sldId="257"/>
            <ac:spMk id="56" creationId="{B3684CCF-CEBB-4D8E-A366-95E43D4C790B}"/>
          </ac:spMkLst>
        </pc:spChg>
        <pc:spChg chg="add del">
          <ac:chgData name="Jingjing Tian" userId="71dc7c8a9f16e827" providerId="LiveId" clId="{55BA19D1-8329-454E-B08D-81576E83A0E7}" dt="2025-01-12T18:56:30.324" v="1023" actId="26606"/>
          <ac:spMkLst>
            <pc:docMk/>
            <pc:sldMk cId="1911081705" sldId="257"/>
            <ac:spMk id="57" creationId="{70BEB1E7-2F88-40BC-B73D-42E5B6F80BFC}"/>
          </ac:spMkLst>
        </pc:spChg>
        <pc:spChg chg="add del">
          <ac:chgData name="Jingjing Tian" userId="71dc7c8a9f16e827" providerId="LiveId" clId="{55BA19D1-8329-454E-B08D-81576E83A0E7}" dt="2025-01-12T18:56:31.570" v="1025" actId="26606"/>
          <ac:spMkLst>
            <pc:docMk/>
            <pc:sldMk cId="1911081705" sldId="257"/>
            <ac:spMk id="59" creationId="{BDF1A630-2A9B-41A0-92F9-FDA261070EA8}"/>
          </ac:spMkLst>
        </pc:spChg>
        <pc:spChg chg="add del">
          <ac:chgData name="Jingjing Tian" userId="71dc7c8a9f16e827" providerId="LiveId" clId="{55BA19D1-8329-454E-B08D-81576E83A0E7}" dt="2025-01-12T18:56:31.570" v="1025" actId="26606"/>
          <ac:spMkLst>
            <pc:docMk/>
            <pc:sldMk cId="1911081705" sldId="257"/>
            <ac:spMk id="62" creationId="{0DA909B4-15FF-46A6-8A7F-7AEF977FE9ED}"/>
          </ac:spMkLst>
        </pc:spChg>
        <pc:spChg chg="add del">
          <ac:chgData name="Jingjing Tian" userId="71dc7c8a9f16e827" providerId="LiveId" clId="{55BA19D1-8329-454E-B08D-81576E83A0E7}" dt="2025-01-12T18:56:31.570" v="1025" actId="26606"/>
          <ac:spMkLst>
            <pc:docMk/>
            <pc:sldMk cId="1911081705" sldId="257"/>
            <ac:spMk id="63" creationId="{1382A32C-5B0C-4B1C-A074-76C6DBCC9F87}"/>
          </ac:spMkLst>
        </pc:spChg>
        <pc:spChg chg="add del">
          <ac:chgData name="Jingjing Tian" userId="71dc7c8a9f16e827" providerId="LiveId" clId="{55BA19D1-8329-454E-B08D-81576E83A0E7}" dt="2025-01-12T18:56:33.572" v="1027" actId="26606"/>
          <ac:spMkLst>
            <pc:docMk/>
            <pc:sldMk cId="1911081705" sldId="257"/>
            <ac:spMk id="65" creationId="{53B475F8-50AE-46A0-9943-B2B63183D50C}"/>
          </ac:spMkLst>
        </pc:spChg>
        <pc:spChg chg="add del">
          <ac:chgData name="Jingjing Tian" userId="71dc7c8a9f16e827" providerId="LiveId" clId="{55BA19D1-8329-454E-B08D-81576E83A0E7}" dt="2025-01-12T18:56:33.572" v="1027" actId="26606"/>
          <ac:spMkLst>
            <pc:docMk/>
            <pc:sldMk cId="1911081705" sldId="257"/>
            <ac:spMk id="66" creationId="{75F6FDB4-2351-48C2-A863-2364A02343C0}"/>
          </ac:spMkLst>
        </pc:spChg>
        <pc:spChg chg="add del">
          <ac:chgData name="Jingjing Tian" userId="71dc7c8a9f16e827" providerId="LiveId" clId="{55BA19D1-8329-454E-B08D-81576E83A0E7}" dt="2025-01-12T18:56:36.771" v="1029" actId="26606"/>
          <ac:spMkLst>
            <pc:docMk/>
            <pc:sldMk cId="1911081705" sldId="257"/>
            <ac:spMk id="68" creationId="{6D22FA1E-E02A-4FC5-BBA6-577D6DA0C8C8}"/>
          </ac:spMkLst>
        </pc:spChg>
        <pc:spChg chg="add del">
          <ac:chgData name="Jingjing Tian" userId="71dc7c8a9f16e827" providerId="LiveId" clId="{55BA19D1-8329-454E-B08D-81576E83A0E7}" dt="2025-01-12T18:56:36.771" v="1029" actId="26606"/>
          <ac:spMkLst>
            <pc:docMk/>
            <pc:sldMk cId="1911081705" sldId="257"/>
            <ac:spMk id="69" creationId="{05D27520-F270-4F3D-A46E-76A337B6E167}"/>
          </ac:spMkLst>
        </pc:spChg>
        <pc:spChg chg="add del">
          <ac:chgData name="Jingjing Tian" userId="71dc7c8a9f16e827" providerId="LiveId" clId="{55BA19D1-8329-454E-B08D-81576E83A0E7}" dt="2025-01-12T18:56:37.218" v="1031" actId="26606"/>
          <ac:spMkLst>
            <pc:docMk/>
            <pc:sldMk cId="1911081705" sldId="257"/>
            <ac:spMk id="71" creationId="{F32EECC4-D8CC-44EE-AF29-7656D1E0AF37}"/>
          </ac:spMkLst>
        </pc:spChg>
        <pc:spChg chg="add del">
          <ac:chgData name="Jingjing Tian" userId="71dc7c8a9f16e827" providerId="LiveId" clId="{55BA19D1-8329-454E-B08D-81576E83A0E7}" dt="2025-01-12T18:56:37.218" v="1031" actId="26606"/>
          <ac:spMkLst>
            <pc:docMk/>
            <pc:sldMk cId="1911081705" sldId="257"/>
            <ac:spMk id="72" creationId="{5A52CDDA-CD4F-435A-B89F-1754AE6F84B4}"/>
          </ac:spMkLst>
        </pc:spChg>
        <pc:spChg chg="add del">
          <ac:chgData name="Jingjing Tian" userId="71dc7c8a9f16e827" providerId="LiveId" clId="{55BA19D1-8329-454E-B08D-81576E83A0E7}" dt="2025-01-12T18:56:37.218" v="1031" actId="26606"/>
          <ac:spMkLst>
            <pc:docMk/>
            <pc:sldMk cId="1911081705" sldId="257"/>
            <ac:spMk id="73" creationId="{3F92155C-6F36-45A9-B413-04F7CBA31365}"/>
          </ac:spMkLst>
        </pc:spChg>
        <pc:spChg chg="add del">
          <ac:chgData name="Jingjing Tian" userId="71dc7c8a9f16e827" providerId="LiveId" clId="{55BA19D1-8329-454E-B08D-81576E83A0E7}" dt="2025-01-12T18:56:38.440" v="1033" actId="26606"/>
          <ac:spMkLst>
            <pc:docMk/>
            <pc:sldMk cId="1911081705" sldId="257"/>
            <ac:spMk id="75" creationId="{A016CB47-C4D4-4332-9ED0-DBB916252F76}"/>
          </ac:spMkLst>
        </pc:spChg>
        <pc:spChg chg="add del">
          <ac:chgData name="Jingjing Tian" userId="71dc7c8a9f16e827" providerId="LiveId" clId="{55BA19D1-8329-454E-B08D-81576E83A0E7}" dt="2025-01-12T18:56:38.440" v="1033" actId="26606"/>
          <ac:spMkLst>
            <pc:docMk/>
            <pc:sldMk cId="1911081705" sldId="257"/>
            <ac:spMk id="76" creationId="{95C8260E-968F-44E8-A823-ABB431311926}"/>
          </ac:spMkLst>
        </pc:spChg>
        <pc:spChg chg="add del">
          <ac:chgData name="Jingjing Tian" userId="71dc7c8a9f16e827" providerId="LiveId" clId="{55BA19D1-8329-454E-B08D-81576E83A0E7}" dt="2025-01-12T18:56:38.440" v="1033" actId="26606"/>
          <ac:spMkLst>
            <pc:docMk/>
            <pc:sldMk cId="1911081705" sldId="257"/>
            <ac:spMk id="77" creationId="{2C1BBA94-3F40-40AA-8BB9-E69E25E537C1}"/>
          </ac:spMkLst>
        </pc:spChg>
        <pc:spChg chg="add del">
          <ac:chgData name="Jingjing Tian" userId="71dc7c8a9f16e827" providerId="LiveId" clId="{55BA19D1-8329-454E-B08D-81576E83A0E7}" dt="2025-01-12T18:56:38.440" v="1033" actId="26606"/>
          <ac:spMkLst>
            <pc:docMk/>
            <pc:sldMk cId="1911081705" sldId="257"/>
            <ac:spMk id="78" creationId="{FE43805F-24A6-46A4-B19B-54F28347355C}"/>
          </ac:spMkLst>
        </pc:spChg>
        <pc:spChg chg="add del">
          <ac:chgData name="Jingjing Tian" userId="71dc7c8a9f16e827" providerId="LiveId" clId="{55BA19D1-8329-454E-B08D-81576E83A0E7}" dt="2025-01-12T18:57:03.281" v="1044" actId="26606"/>
          <ac:spMkLst>
            <pc:docMk/>
            <pc:sldMk cId="1911081705" sldId="257"/>
            <ac:spMk id="80" creationId="{0550F5B9-399F-4FAD-AE6C-ED65F9A43A74}"/>
          </ac:spMkLst>
        </pc:spChg>
        <pc:spChg chg="add del">
          <ac:chgData name="Jingjing Tian" userId="71dc7c8a9f16e827" providerId="LiveId" clId="{55BA19D1-8329-454E-B08D-81576E83A0E7}" dt="2025-01-12T18:57:03.281" v="1044" actId="26606"/>
          <ac:spMkLst>
            <pc:docMk/>
            <pc:sldMk cId="1911081705" sldId="257"/>
            <ac:spMk id="81" creationId="{C062E60F-5CD4-4268-8359-8076634680E5}"/>
          </ac:spMkLst>
        </pc:spChg>
        <pc:spChg chg="add del">
          <ac:chgData name="Jingjing Tian" userId="71dc7c8a9f16e827" providerId="LiveId" clId="{55BA19D1-8329-454E-B08D-81576E83A0E7}" dt="2025-01-12T18:57:03.281" v="1044" actId="26606"/>
          <ac:spMkLst>
            <pc:docMk/>
            <pc:sldMk cId="1911081705" sldId="257"/>
            <ac:spMk id="82" creationId="{BB341EC3-1810-4D33-BA3F-E2D0AA0ECFB6}"/>
          </ac:spMkLst>
        </pc:spChg>
        <pc:spChg chg="add del">
          <ac:chgData name="Jingjing Tian" userId="71dc7c8a9f16e827" providerId="LiveId" clId="{55BA19D1-8329-454E-B08D-81576E83A0E7}" dt="2025-01-12T18:57:03.281" v="1044" actId="26606"/>
          <ac:spMkLst>
            <pc:docMk/>
            <pc:sldMk cId="1911081705" sldId="257"/>
            <ac:spMk id="83" creationId="{10127CDE-2B99-47A8-BB3C-7D17519105E0}"/>
          </ac:spMkLst>
        </pc:spChg>
        <pc:spChg chg="add del">
          <ac:chgData name="Jingjing Tian" userId="71dc7c8a9f16e827" providerId="LiveId" clId="{55BA19D1-8329-454E-B08D-81576E83A0E7}" dt="2025-01-12T18:57:02.812" v="1041" actId="26606"/>
          <ac:spMkLst>
            <pc:docMk/>
            <pc:sldMk cId="1911081705" sldId="257"/>
            <ac:spMk id="88" creationId="{0550F5B9-399F-4FAD-AE6C-ED65F9A43A74}"/>
          </ac:spMkLst>
        </pc:spChg>
        <pc:spChg chg="add del">
          <ac:chgData name="Jingjing Tian" userId="71dc7c8a9f16e827" providerId="LiveId" clId="{55BA19D1-8329-454E-B08D-81576E83A0E7}" dt="2025-01-12T18:57:02.812" v="1041" actId="26606"/>
          <ac:spMkLst>
            <pc:docMk/>
            <pc:sldMk cId="1911081705" sldId="257"/>
            <ac:spMk id="90" creationId="{C062E60F-5CD4-4268-8359-8076634680E5}"/>
          </ac:spMkLst>
        </pc:spChg>
        <pc:spChg chg="add del">
          <ac:chgData name="Jingjing Tian" userId="71dc7c8a9f16e827" providerId="LiveId" clId="{55BA19D1-8329-454E-B08D-81576E83A0E7}" dt="2025-01-12T18:57:02.812" v="1041" actId="26606"/>
          <ac:spMkLst>
            <pc:docMk/>
            <pc:sldMk cId="1911081705" sldId="257"/>
            <ac:spMk id="92" creationId="{BB341EC3-1810-4D33-BA3F-E2D0AA0ECFB6}"/>
          </ac:spMkLst>
        </pc:spChg>
        <pc:spChg chg="add del">
          <ac:chgData name="Jingjing Tian" userId="71dc7c8a9f16e827" providerId="LiveId" clId="{55BA19D1-8329-454E-B08D-81576E83A0E7}" dt="2025-01-12T18:57:02.812" v="1041" actId="26606"/>
          <ac:spMkLst>
            <pc:docMk/>
            <pc:sldMk cId="1911081705" sldId="257"/>
            <ac:spMk id="94" creationId="{10127CDE-2B99-47A8-BB3C-7D17519105E0}"/>
          </ac:spMkLst>
        </pc:spChg>
        <pc:spChg chg="add del">
          <ac:chgData name="Jingjing Tian" userId="71dc7c8a9f16e827" providerId="LiveId" clId="{55BA19D1-8329-454E-B08D-81576E83A0E7}" dt="2025-01-12T18:57:03.277" v="1043" actId="26606"/>
          <ac:spMkLst>
            <pc:docMk/>
            <pc:sldMk cId="1911081705" sldId="257"/>
            <ac:spMk id="97" creationId="{DDF8DF4C-C40C-415A-9FAB-EA8589383C96}"/>
          </ac:spMkLst>
        </pc:spChg>
        <pc:spChg chg="add del">
          <ac:chgData name="Jingjing Tian" userId="71dc7c8a9f16e827" providerId="LiveId" clId="{55BA19D1-8329-454E-B08D-81576E83A0E7}" dt="2025-01-12T18:57:03.277" v="1043" actId="26606"/>
          <ac:spMkLst>
            <pc:docMk/>
            <pc:sldMk cId="1911081705" sldId="257"/>
            <ac:spMk id="99" creationId="{2C983D28-9A7B-4B20-B69F-12D108C99285}"/>
          </ac:spMkLst>
        </pc:spChg>
        <pc:spChg chg="add del">
          <ac:chgData name="Jingjing Tian" userId="71dc7c8a9f16e827" providerId="LiveId" clId="{55BA19D1-8329-454E-B08D-81576E83A0E7}" dt="2025-01-12T18:59:39.371" v="1080" actId="26606"/>
          <ac:spMkLst>
            <pc:docMk/>
            <pc:sldMk cId="1911081705" sldId="257"/>
            <ac:spMk id="116" creationId="{0550F5B9-399F-4FAD-AE6C-ED65F9A43A74}"/>
          </ac:spMkLst>
        </pc:spChg>
        <pc:spChg chg="add del">
          <ac:chgData name="Jingjing Tian" userId="71dc7c8a9f16e827" providerId="LiveId" clId="{55BA19D1-8329-454E-B08D-81576E83A0E7}" dt="2025-01-12T18:59:39.371" v="1080" actId="26606"/>
          <ac:spMkLst>
            <pc:docMk/>
            <pc:sldMk cId="1911081705" sldId="257"/>
            <ac:spMk id="117" creationId="{C062E60F-5CD4-4268-8359-8076634680E5}"/>
          </ac:spMkLst>
        </pc:spChg>
        <pc:spChg chg="add del">
          <ac:chgData name="Jingjing Tian" userId="71dc7c8a9f16e827" providerId="LiveId" clId="{55BA19D1-8329-454E-B08D-81576E83A0E7}" dt="2025-01-12T18:59:39.371" v="1080" actId="26606"/>
          <ac:spMkLst>
            <pc:docMk/>
            <pc:sldMk cId="1911081705" sldId="257"/>
            <ac:spMk id="118" creationId="{BB341EC3-1810-4D33-BA3F-E2D0AA0ECFB6}"/>
          </ac:spMkLst>
        </pc:spChg>
        <pc:spChg chg="add del">
          <ac:chgData name="Jingjing Tian" userId="71dc7c8a9f16e827" providerId="LiveId" clId="{55BA19D1-8329-454E-B08D-81576E83A0E7}" dt="2025-01-12T18:59:39.371" v="1080" actId="26606"/>
          <ac:spMkLst>
            <pc:docMk/>
            <pc:sldMk cId="1911081705" sldId="257"/>
            <ac:spMk id="120" creationId="{10127CDE-2B99-47A8-BB3C-7D17519105E0}"/>
          </ac:spMkLst>
        </pc:spChg>
        <pc:spChg chg="add del">
          <ac:chgData name="Jingjing Tian" userId="71dc7c8a9f16e827" providerId="LiveId" clId="{55BA19D1-8329-454E-B08D-81576E83A0E7}" dt="2025-01-12T19:00:01.456" v="1085" actId="26606"/>
          <ac:spMkLst>
            <pc:docMk/>
            <pc:sldMk cId="1911081705" sldId="257"/>
            <ac:spMk id="122" creationId="{C5278130-DFE0-457B-8698-88DF69019DDE}"/>
          </ac:spMkLst>
        </pc:spChg>
        <pc:spChg chg="add del">
          <ac:chgData name="Jingjing Tian" userId="71dc7c8a9f16e827" providerId="LiveId" clId="{55BA19D1-8329-454E-B08D-81576E83A0E7}" dt="2025-01-12T18:58:18.078" v="1062" actId="26606"/>
          <ac:spMkLst>
            <pc:docMk/>
            <pc:sldMk cId="1911081705" sldId="257"/>
            <ac:spMk id="124" creationId="{DDF8DF4C-C40C-415A-9FAB-EA8589383C96}"/>
          </ac:spMkLst>
        </pc:spChg>
        <pc:spChg chg="add del">
          <ac:chgData name="Jingjing Tian" userId="71dc7c8a9f16e827" providerId="LiveId" clId="{55BA19D1-8329-454E-B08D-81576E83A0E7}" dt="2025-01-12T19:00:01.456" v="1085" actId="26606"/>
          <ac:spMkLst>
            <pc:docMk/>
            <pc:sldMk cId="1911081705" sldId="257"/>
            <ac:spMk id="126" creationId="{2F99531B-1681-4D6E-BECB-18325B33A618}"/>
          </ac:spMkLst>
        </pc:spChg>
        <pc:spChg chg="add del">
          <ac:chgData name="Jingjing Tian" userId="71dc7c8a9f16e827" providerId="LiveId" clId="{55BA19D1-8329-454E-B08D-81576E83A0E7}" dt="2025-01-12T18:58:18.423" v="1064" actId="26606"/>
          <ac:spMkLst>
            <pc:docMk/>
            <pc:sldMk cId="1911081705" sldId="257"/>
            <ac:spMk id="127" creationId="{1382A32C-5B0C-4B1C-A074-76C6DBCC9F87}"/>
          </ac:spMkLst>
        </pc:spChg>
        <pc:spChg chg="add del">
          <ac:chgData name="Jingjing Tian" userId="71dc7c8a9f16e827" providerId="LiveId" clId="{55BA19D1-8329-454E-B08D-81576E83A0E7}" dt="2025-01-12T18:58:18.078" v="1062" actId="26606"/>
          <ac:spMkLst>
            <pc:docMk/>
            <pc:sldMk cId="1911081705" sldId="257"/>
            <ac:spMk id="128" creationId="{2C983D28-9A7B-4B20-B69F-12D108C99285}"/>
          </ac:spMkLst>
        </pc:spChg>
        <pc:spChg chg="add del">
          <ac:chgData name="Jingjing Tian" userId="71dc7c8a9f16e827" providerId="LiveId" clId="{55BA19D1-8329-454E-B08D-81576E83A0E7}" dt="2025-01-12T19:00:01.456" v="1085" actId="26606"/>
          <ac:spMkLst>
            <pc:docMk/>
            <pc:sldMk cId="1911081705" sldId="257"/>
            <ac:spMk id="130" creationId="{F4CB3F35-4F5C-4960-A33F-C99F2631C5EE}"/>
          </ac:spMkLst>
        </pc:spChg>
        <pc:spChg chg="add del">
          <ac:chgData name="Jingjing Tian" userId="71dc7c8a9f16e827" providerId="LiveId" clId="{55BA19D1-8329-454E-B08D-81576E83A0E7}" dt="2025-01-12T19:00:01.456" v="1085" actId="26606"/>
          <ac:spMkLst>
            <pc:docMk/>
            <pc:sldMk cId="1911081705" sldId="257"/>
            <ac:spMk id="132" creationId="{99B60357-232D-4489-8786-BF4E4F74BA76}"/>
          </ac:spMkLst>
        </pc:spChg>
        <pc:spChg chg="add del">
          <ac:chgData name="Jingjing Tian" userId="71dc7c8a9f16e827" providerId="LiveId" clId="{55BA19D1-8329-454E-B08D-81576E83A0E7}" dt="2025-01-12T18:58:18.423" v="1064" actId="26606"/>
          <ac:spMkLst>
            <pc:docMk/>
            <pc:sldMk cId="1911081705" sldId="257"/>
            <ac:spMk id="135" creationId="{BDF1A630-2A9B-41A0-92F9-FDA261070EA8}"/>
          </ac:spMkLst>
        </pc:spChg>
        <pc:spChg chg="add del">
          <ac:chgData name="Jingjing Tian" userId="71dc7c8a9f16e827" providerId="LiveId" clId="{55BA19D1-8329-454E-B08D-81576E83A0E7}" dt="2025-01-12T19:00:33.213" v="1093" actId="26606"/>
          <ac:spMkLst>
            <pc:docMk/>
            <pc:sldMk cId="1911081705" sldId="257"/>
            <ac:spMk id="136" creationId="{F91C6F19-1B71-4202-AE17-47A9F93138D8}"/>
          </ac:spMkLst>
        </pc:spChg>
        <pc:spChg chg="add del">
          <ac:chgData name="Jingjing Tian" userId="71dc7c8a9f16e827" providerId="LiveId" clId="{55BA19D1-8329-454E-B08D-81576E83A0E7}" dt="2025-01-12T18:58:18.423" v="1064" actId="26606"/>
          <ac:spMkLst>
            <pc:docMk/>
            <pc:sldMk cId="1911081705" sldId="257"/>
            <ac:spMk id="137" creationId="{0DA909B4-15FF-46A6-8A7F-7AEF977FE9ED}"/>
          </ac:spMkLst>
        </pc:spChg>
        <pc:spChg chg="add del">
          <ac:chgData name="Jingjing Tian" userId="71dc7c8a9f16e827" providerId="LiveId" clId="{55BA19D1-8329-454E-B08D-81576E83A0E7}" dt="2025-01-12T19:00:33.213" v="1093" actId="26606"/>
          <ac:spMkLst>
            <pc:docMk/>
            <pc:sldMk cId="1911081705" sldId="257"/>
            <ac:spMk id="138" creationId="{5C09CE40-68AC-46EE-8F0D-C2E5744E4609}"/>
          </ac:spMkLst>
        </pc:spChg>
        <pc:spChg chg="add del">
          <ac:chgData name="Jingjing Tian" userId="71dc7c8a9f16e827" providerId="LiveId" clId="{55BA19D1-8329-454E-B08D-81576E83A0E7}" dt="2025-01-12T18:58:20.593" v="1066" actId="26606"/>
          <ac:spMkLst>
            <pc:docMk/>
            <pc:sldMk cId="1911081705" sldId="257"/>
            <ac:spMk id="139" creationId="{0550F5B9-399F-4FAD-AE6C-ED65F9A43A74}"/>
          </ac:spMkLst>
        </pc:spChg>
        <pc:spChg chg="add del">
          <ac:chgData name="Jingjing Tian" userId="71dc7c8a9f16e827" providerId="LiveId" clId="{55BA19D1-8329-454E-B08D-81576E83A0E7}" dt="2025-01-12T18:58:20.593" v="1066" actId="26606"/>
          <ac:spMkLst>
            <pc:docMk/>
            <pc:sldMk cId="1911081705" sldId="257"/>
            <ac:spMk id="140" creationId="{C062E60F-5CD4-4268-8359-8076634680E5}"/>
          </ac:spMkLst>
        </pc:spChg>
        <pc:spChg chg="add del">
          <ac:chgData name="Jingjing Tian" userId="71dc7c8a9f16e827" providerId="LiveId" clId="{55BA19D1-8329-454E-B08D-81576E83A0E7}" dt="2025-01-12T18:58:20.593" v="1066" actId="26606"/>
          <ac:spMkLst>
            <pc:docMk/>
            <pc:sldMk cId="1911081705" sldId="257"/>
            <ac:spMk id="141" creationId="{BB341EC3-1810-4D33-BA3F-E2D0AA0ECFB6}"/>
          </ac:spMkLst>
        </pc:spChg>
        <pc:spChg chg="add del">
          <ac:chgData name="Jingjing Tian" userId="71dc7c8a9f16e827" providerId="LiveId" clId="{55BA19D1-8329-454E-B08D-81576E83A0E7}" dt="2025-01-12T18:58:20.593" v="1066" actId="26606"/>
          <ac:spMkLst>
            <pc:docMk/>
            <pc:sldMk cId="1911081705" sldId="257"/>
            <ac:spMk id="142" creationId="{10127CDE-2B99-47A8-BB3C-7D17519105E0}"/>
          </ac:spMkLst>
        </pc:spChg>
        <pc:spChg chg="add del">
          <ac:chgData name="Jingjing Tian" userId="71dc7c8a9f16e827" providerId="LiveId" clId="{55BA19D1-8329-454E-B08D-81576E83A0E7}" dt="2025-01-12T18:58:23.805" v="1068" actId="26606"/>
          <ac:spMkLst>
            <pc:docMk/>
            <pc:sldMk cId="1911081705" sldId="257"/>
            <ac:spMk id="144" creationId="{A016CB47-C4D4-4332-9ED0-DBB916252F76}"/>
          </ac:spMkLst>
        </pc:spChg>
        <pc:spChg chg="add del">
          <ac:chgData name="Jingjing Tian" userId="71dc7c8a9f16e827" providerId="LiveId" clId="{55BA19D1-8329-454E-B08D-81576E83A0E7}" dt="2025-01-12T18:58:23.805" v="1068" actId="26606"/>
          <ac:spMkLst>
            <pc:docMk/>
            <pc:sldMk cId="1911081705" sldId="257"/>
            <ac:spMk id="145" creationId="{95C8260E-968F-44E8-A823-ABB431311926}"/>
          </ac:spMkLst>
        </pc:spChg>
        <pc:spChg chg="add del">
          <ac:chgData name="Jingjing Tian" userId="71dc7c8a9f16e827" providerId="LiveId" clId="{55BA19D1-8329-454E-B08D-81576E83A0E7}" dt="2025-01-12T18:58:23.805" v="1068" actId="26606"/>
          <ac:spMkLst>
            <pc:docMk/>
            <pc:sldMk cId="1911081705" sldId="257"/>
            <ac:spMk id="146" creationId="{2C1BBA94-3F40-40AA-8BB9-E69E25E537C1}"/>
          </ac:spMkLst>
        </pc:spChg>
        <pc:spChg chg="add del">
          <ac:chgData name="Jingjing Tian" userId="71dc7c8a9f16e827" providerId="LiveId" clId="{55BA19D1-8329-454E-B08D-81576E83A0E7}" dt="2025-01-12T18:58:23.805" v="1068" actId="26606"/>
          <ac:spMkLst>
            <pc:docMk/>
            <pc:sldMk cId="1911081705" sldId="257"/>
            <ac:spMk id="147" creationId="{FE43805F-24A6-46A4-B19B-54F28347355C}"/>
          </ac:spMkLst>
        </pc:spChg>
        <pc:spChg chg="add del">
          <ac:chgData name="Jingjing Tian" userId="71dc7c8a9f16e827" providerId="LiveId" clId="{55BA19D1-8329-454E-B08D-81576E83A0E7}" dt="2025-01-12T19:00:33.213" v="1093" actId="26606"/>
          <ac:spMkLst>
            <pc:docMk/>
            <pc:sldMk cId="1911081705" sldId="257"/>
            <ac:spMk id="148" creationId="{E52E8AE1-28FB-4A31-A692-9153E86A8A1B}"/>
          </ac:spMkLst>
        </pc:spChg>
        <pc:spChg chg="add del">
          <ac:chgData name="Jingjing Tian" userId="71dc7c8a9f16e827" providerId="LiveId" clId="{55BA19D1-8329-454E-B08D-81576E83A0E7}" dt="2025-01-12T18:59:17.030" v="1078" actId="26606"/>
          <ac:spMkLst>
            <pc:docMk/>
            <pc:sldMk cId="1911081705" sldId="257"/>
            <ac:spMk id="149" creationId="{437EACAC-0C34-4383-BE29-654060527A77}"/>
          </ac:spMkLst>
        </pc:spChg>
        <pc:spChg chg="add del">
          <ac:chgData name="Jingjing Tian" userId="71dc7c8a9f16e827" providerId="LiveId" clId="{55BA19D1-8329-454E-B08D-81576E83A0E7}" dt="2025-01-12T18:59:17.030" v="1078" actId="26606"/>
          <ac:spMkLst>
            <pc:docMk/>
            <pc:sldMk cId="1911081705" sldId="257"/>
            <ac:spMk id="150" creationId="{064EEC61-2F45-43F0-A485-02A33B913D29}"/>
          </ac:spMkLst>
        </pc:spChg>
        <pc:spChg chg="add del">
          <ac:chgData name="Jingjing Tian" userId="71dc7c8a9f16e827" providerId="LiveId" clId="{55BA19D1-8329-454E-B08D-81576E83A0E7}" dt="2025-01-12T18:59:17.030" v="1078" actId="26606"/>
          <ac:spMkLst>
            <pc:docMk/>
            <pc:sldMk cId="1911081705" sldId="257"/>
            <ac:spMk id="151" creationId="{3A19B485-5E12-4912-AF78-BCC40BEB00A4}"/>
          </ac:spMkLst>
        </pc:spChg>
        <pc:spChg chg="add del">
          <ac:chgData name="Jingjing Tian" userId="71dc7c8a9f16e827" providerId="LiveId" clId="{55BA19D1-8329-454E-B08D-81576E83A0E7}" dt="2025-01-12T19:00:34.010" v="1095" actId="26606"/>
          <ac:spMkLst>
            <pc:docMk/>
            <pc:sldMk cId="1911081705" sldId="257"/>
            <ac:spMk id="152" creationId="{D4A147F1-9FD9-4A8C-B704-F73CCD6F5871}"/>
          </ac:spMkLst>
        </pc:spChg>
        <pc:spChg chg="add del">
          <ac:chgData name="Jingjing Tian" userId="71dc7c8a9f16e827" providerId="LiveId" clId="{55BA19D1-8329-454E-B08D-81576E83A0E7}" dt="2025-01-12T19:00:34.010" v="1095" actId="26606"/>
          <ac:spMkLst>
            <pc:docMk/>
            <pc:sldMk cId="1911081705" sldId="257"/>
            <ac:spMk id="154" creationId="{EAD26B3D-BC93-4B80-BC43-54B858DE35E0}"/>
          </ac:spMkLst>
        </pc:spChg>
        <pc:spChg chg="add">
          <ac:chgData name="Jingjing Tian" userId="71dc7c8a9f16e827" providerId="LiveId" clId="{55BA19D1-8329-454E-B08D-81576E83A0E7}" dt="2025-01-12T19:01:38.191" v="1112" actId="26606"/>
          <ac:spMkLst>
            <pc:docMk/>
            <pc:sldMk cId="1911081705" sldId="257"/>
            <ac:spMk id="155" creationId="{50D1C5B3-B60D-4696-AE60-100D5EC8AB5D}"/>
          </ac:spMkLst>
        </pc:spChg>
        <pc:spChg chg="add del">
          <ac:chgData name="Jingjing Tian" userId="71dc7c8a9f16e827" providerId="LiveId" clId="{55BA19D1-8329-454E-B08D-81576E83A0E7}" dt="2025-01-12T19:00:34.426" v="1097" actId="26606"/>
          <ac:spMkLst>
            <pc:docMk/>
            <pc:sldMk cId="1911081705" sldId="257"/>
            <ac:spMk id="156" creationId="{7D5D2E51-A652-4FCB-ADE3-8974F2723C34}"/>
          </ac:spMkLst>
        </pc:spChg>
        <pc:spChg chg="add del">
          <ac:chgData name="Jingjing Tian" userId="71dc7c8a9f16e827" providerId="LiveId" clId="{55BA19D1-8329-454E-B08D-81576E83A0E7}" dt="2025-01-12T19:00:34.426" v="1097" actId="26606"/>
          <ac:spMkLst>
            <pc:docMk/>
            <pc:sldMk cId="1911081705" sldId="257"/>
            <ac:spMk id="157" creationId="{08E18253-076D-4D89-968E-FCD8887E2B27}"/>
          </ac:spMkLst>
        </pc:spChg>
        <pc:spChg chg="add del">
          <ac:chgData name="Jingjing Tian" userId="71dc7c8a9f16e827" providerId="LiveId" clId="{55BA19D1-8329-454E-B08D-81576E83A0E7}" dt="2025-01-12T19:00:34.426" v="1097" actId="26606"/>
          <ac:spMkLst>
            <pc:docMk/>
            <pc:sldMk cId="1911081705" sldId="257"/>
            <ac:spMk id="158" creationId="{F6EBCC24-DE3B-4BAD-9624-83E1C2D665DD}"/>
          </ac:spMkLst>
        </pc:spChg>
        <pc:spChg chg="add del">
          <ac:chgData name="Jingjing Tian" userId="71dc7c8a9f16e827" providerId="LiveId" clId="{55BA19D1-8329-454E-B08D-81576E83A0E7}" dt="2025-01-12T19:00:34.426" v="1097" actId="26606"/>
          <ac:spMkLst>
            <pc:docMk/>
            <pc:sldMk cId="1911081705" sldId="257"/>
            <ac:spMk id="159" creationId="{8C07AF1D-AB44-447B-BC2F-DBECCC06C02A}"/>
          </ac:spMkLst>
        </pc:spChg>
        <pc:spChg chg="add del">
          <ac:chgData name="Jingjing Tian" userId="71dc7c8a9f16e827" providerId="LiveId" clId="{55BA19D1-8329-454E-B08D-81576E83A0E7}" dt="2025-01-12T19:00:34.426" v="1097" actId="26606"/>
          <ac:spMkLst>
            <pc:docMk/>
            <pc:sldMk cId="1911081705" sldId="257"/>
            <ac:spMk id="160" creationId="{6FCD70E2-BD62-41E4-975D-E58B07928F6F}"/>
          </ac:spMkLst>
        </pc:spChg>
        <pc:spChg chg="add del">
          <ac:chgData name="Jingjing Tian" userId="71dc7c8a9f16e827" providerId="LiveId" clId="{55BA19D1-8329-454E-B08D-81576E83A0E7}" dt="2025-01-12T19:00:48.562" v="1099" actId="26606"/>
          <ac:spMkLst>
            <pc:docMk/>
            <pc:sldMk cId="1911081705" sldId="257"/>
            <ac:spMk id="162" creationId="{B97D942E-09EF-4107-98F4-74DB7F72D5EA}"/>
          </ac:spMkLst>
        </pc:spChg>
        <pc:spChg chg="add del">
          <ac:chgData name="Jingjing Tian" userId="71dc7c8a9f16e827" providerId="LiveId" clId="{55BA19D1-8329-454E-B08D-81576E83A0E7}" dt="2025-01-12T19:00:48.562" v="1099" actId="26606"/>
          <ac:spMkLst>
            <pc:docMk/>
            <pc:sldMk cId="1911081705" sldId="257"/>
            <ac:spMk id="163" creationId="{95C8260E-968F-44E8-A823-ABB431311926}"/>
          </ac:spMkLst>
        </pc:spChg>
        <pc:spChg chg="add del">
          <ac:chgData name="Jingjing Tian" userId="71dc7c8a9f16e827" providerId="LiveId" clId="{55BA19D1-8329-454E-B08D-81576E83A0E7}" dt="2025-01-12T19:00:48.562" v="1099" actId="26606"/>
          <ac:spMkLst>
            <pc:docMk/>
            <pc:sldMk cId="1911081705" sldId="257"/>
            <ac:spMk id="164" creationId="{2C1BBA94-3F40-40AA-8BB9-E69E25E537C1}"/>
          </ac:spMkLst>
        </pc:spChg>
        <pc:spChg chg="add del">
          <ac:chgData name="Jingjing Tian" userId="71dc7c8a9f16e827" providerId="LiveId" clId="{55BA19D1-8329-454E-B08D-81576E83A0E7}" dt="2025-01-12T19:00:48.562" v="1099" actId="26606"/>
          <ac:spMkLst>
            <pc:docMk/>
            <pc:sldMk cId="1911081705" sldId="257"/>
            <ac:spMk id="165" creationId="{FE43805F-24A6-46A4-B19B-54F28347355C}"/>
          </ac:spMkLst>
        </pc:spChg>
        <pc:grpChg chg="add del">
          <ac:chgData name="Jingjing Tian" userId="71dc7c8a9f16e827" providerId="LiveId" clId="{55BA19D1-8329-454E-B08D-81576E83A0E7}" dt="2025-01-12T18:56:24.786" v="1017" actId="26606"/>
          <ac:grpSpMkLst>
            <pc:docMk/>
            <pc:sldMk cId="1911081705" sldId="257"/>
            <ac:grpSpMk id="38" creationId="{5FC7B556-881B-4C4F-BD4C-2876A91932EE}"/>
          </ac:grpSpMkLst>
        </pc:grpChg>
        <pc:grpChg chg="add del">
          <ac:chgData name="Jingjing Tian" userId="71dc7c8a9f16e827" providerId="LiveId" clId="{55BA19D1-8329-454E-B08D-81576E83A0E7}" dt="2025-01-12T18:56:24.786" v="1017" actId="26606"/>
          <ac:grpSpMkLst>
            <pc:docMk/>
            <pc:sldMk cId="1911081705" sldId="257"/>
            <ac:grpSpMk id="41" creationId="{6EE30A42-69E7-4A69-888D-4A519299A6A0}"/>
          </ac:grpSpMkLst>
        </pc:grpChg>
        <pc:grpChg chg="add del">
          <ac:chgData name="Jingjing Tian" userId="71dc7c8a9f16e827" providerId="LiveId" clId="{55BA19D1-8329-454E-B08D-81576E83A0E7}" dt="2025-01-12T18:56:27.389" v="1021" actId="26606"/>
          <ac:grpSpMkLst>
            <pc:docMk/>
            <pc:sldMk cId="1911081705" sldId="257"/>
            <ac:grpSpMk id="49" creationId="{5FC7B556-881B-4C4F-BD4C-2876A91932EE}"/>
          </ac:grpSpMkLst>
        </pc:grpChg>
        <pc:grpChg chg="add del">
          <ac:chgData name="Jingjing Tian" userId="71dc7c8a9f16e827" providerId="LiveId" clId="{55BA19D1-8329-454E-B08D-81576E83A0E7}" dt="2025-01-12T18:56:27.389" v="1021" actId="26606"/>
          <ac:grpSpMkLst>
            <pc:docMk/>
            <pc:sldMk cId="1911081705" sldId="257"/>
            <ac:grpSpMk id="52" creationId="{4C9FE8A7-A8F3-420D-8AB4-52651C97CDAF}"/>
          </ac:grpSpMkLst>
        </pc:grpChg>
        <pc:grpChg chg="add del">
          <ac:chgData name="Jingjing Tian" userId="71dc7c8a9f16e827" providerId="LiveId" clId="{55BA19D1-8329-454E-B08D-81576E83A0E7}" dt="2025-01-12T18:56:31.570" v="1025" actId="26606"/>
          <ac:grpSpMkLst>
            <pc:docMk/>
            <pc:sldMk cId="1911081705" sldId="257"/>
            <ac:grpSpMk id="60" creationId="{19A6B5CE-CB1D-48EE-8B43-E952235C8371}"/>
          </ac:grpSpMkLst>
        </pc:grpChg>
        <pc:grpChg chg="add del">
          <ac:chgData name="Jingjing Tian" userId="71dc7c8a9f16e827" providerId="LiveId" clId="{55BA19D1-8329-454E-B08D-81576E83A0E7}" dt="2025-01-12T18:57:29.928" v="1048" actId="26606"/>
          <ac:grpSpMkLst>
            <pc:docMk/>
            <pc:sldMk cId="1911081705" sldId="257"/>
            <ac:grpSpMk id="106" creationId="{50A0A18D-98B4-40E5-4078-A318C9554788}"/>
          </ac:grpSpMkLst>
        </pc:grpChg>
        <pc:grpChg chg="add del">
          <ac:chgData name="Jingjing Tian" userId="71dc7c8a9f16e827" providerId="LiveId" clId="{55BA19D1-8329-454E-B08D-81576E83A0E7}" dt="2025-01-12T19:01:38.191" v="1112" actId="26606"/>
          <ac:grpSpMkLst>
            <pc:docMk/>
            <pc:sldMk cId="1911081705" sldId="257"/>
            <ac:grpSpMk id="112" creationId="{B1F52E2B-B4AB-AC68-7D93-F0AD4AE9C852}"/>
          </ac:grpSpMkLst>
        </pc:grpChg>
        <pc:grpChg chg="add del">
          <ac:chgData name="Jingjing Tian" userId="71dc7c8a9f16e827" providerId="LiveId" clId="{55BA19D1-8329-454E-B08D-81576E83A0E7}" dt="2025-01-12T18:58:17.660" v="1060" actId="26606"/>
          <ac:grpSpMkLst>
            <pc:docMk/>
            <pc:sldMk cId="1911081705" sldId="257"/>
            <ac:grpSpMk id="119" creationId="{50A0A18D-98B4-40E5-4078-A318C9554788}"/>
          </ac:grpSpMkLst>
        </pc:grpChg>
        <pc:grpChg chg="add del">
          <ac:chgData name="Jingjing Tian" userId="71dc7c8a9f16e827" providerId="LiveId" clId="{55BA19D1-8329-454E-B08D-81576E83A0E7}" dt="2025-01-12T18:58:18.423" v="1064" actId="26606"/>
          <ac:grpSpMkLst>
            <pc:docMk/>
            <pc:sldMk cId="1911081705" sldId="257"/>
            <ac:grpSpMk id="121" creationId="{19A6B5CE-CB1D-48EE-8B43-E952235C8371}"/>
          </ac:grpSpMkLst>
        </pc:grpChg>
        <pc:grpChg chg="add del">
          <ac:chgData name="Jingjing Tian" userId="71dc7c8a9f16e827" providerId="LiveId" clId="{55BA19D1-8329-454E-B08D-81576E83A0E7}" dt="2025-01-12T18:58:18.078" v="1062" actId="26606"/>
          <ac:grpSpMkLst>
            <pc:docMk/>
            <pc:sldMk cId="1911081705" sldId="257"/>
            <ac:grpSpMk id="125" creationId="{5FC7B556-881B-4C4F-BD4C-2876A91932EE}"/>
          </ac:grpSpMkLst>
        </pc:grpChg>
        <pc:grpChg chg="add del">
          <ac:chgData name="Jingjing Tian" userId="71dc7c8a9f16e827" providerId="LiveId" clId="{55BA19D1-8329-454E-B08D-81576E83A0E7}" dt="2025-01-12T18:58:18.078" v="1062" actId="26606"/>
          <ac:grpSpMkLst>
            <pc:docMk/>
            <pc:sldMk cId="1911081705" sldId="257"/>
            <ac:grpSpMk id="131" creationId="{6EE30A42-69E7-4A69-888D-4A519299A6A0}"/>
          </ac:grpSpMkLst>
        </pc:grpChg>
        <pc:grpChg chg="add">
          <ac:chgData name="Jingjing Tian" userId="71dc7c8a9f16e827" providerId="LiveId" clId="{55BA19D1-8329-454E-B08D-81576E83A0E7}" dt="2025-01-12T19:01:38.191" v="1112" actId="26606"/>
          <ac:grpSpMkLst>
            <pc:docMk/>
            <pc:sldMk cId="1911081705" sldId="257"/>
            <ac:grpSpMk id="161" creationId="{73EDDF53-0851-48D4-A466-6FE0DCE91E73}"/>
          </ac:grpSpMkLst>
        </pc:grpChg>
        <pc:picChg chg="add mod ord">
          <ac:chgData name="Jingjing Tian" userId="71dc7c8a9f16e827" providerId="LiveId" clId="{55BA19D1-8329-454E-B08D-81576E83A0E7}" dt="2025-01-12T19:01:38.191" v="1112" actId="26606"/>
          <ac:picMkLst>
            <pc:docMk/>
            <pc:sldMk cId="1911081705" sldId="257"/>
            <ac:picMk id="5" creationId="{26178FF2-22A2-94FF-2423-F592377D20B6}"/>
          </ac:picMkLst>
        </pc:picChg>
        <pc:picChg chg="add mod ord">
          <ac:chgData name="Jingjing Tian" userId="71dc7c8a9f16e827" providerId="LiveId" clId="{55BA19D1-8329-454E-B08D-81576E83A0E7}" dt="2025-01-12T19:02:14.117" v="1119" actId="1076"/>
          <ac:picMkLst>
            <pc:docMk/>
            <pc:sldMk cId="1911081705" sldId="257"/>
            <ac:picMk id="7" creationId="{1DA76CF6-460B-2C0A-91E6-8A2720C975A7}"/>
          </ac:picMkLst>
        </pc:picChg>
        <pc:picChg chg="add mod ord">
          <ac:chgData name="Jingjing Tian" userId="71dc7c8a9f16e827" providerId="LiveId" clId="{55BA19D1-8329-454E-B08D-81576E83A0E7}" dt="2025-01-12T19:01:38.191" v="1112" actId="26606"/>
          <ac:picMkLst>
            <pc:docMk/>
            <pc:sldMk cId="1911081705" sldId="257"/>
            <ac:picMk id="9" creationId="{DF9BF951-E3A8-2823-01D9-0AEEAD4AAC92}"/>
          </ac:picMkLst>
        </pc:picChg>
        <pc:picChg chg="add del">
          <ac:chgData name="Jingjing Tian" userId="71dc7c8a9f16e827" providerId="LiveId" clId="{55BA19D1-8329-454E-B08D-81576E83A0E7}" dt="2025-01-12T19:00:33.213" v="1093" actId="26606"/>
          <ac:picMkLst>
            <pc:docMk/>
            <pc:sldMk cId="1911081705" sldId="257"/>
            <ac:picMk id="143" creationId="{DD30D61A-EE32-4717-B045-2E3942BEEF03}"/>
          </ac:picMkLst>
        </pc:picChg>
        <pc:picChg chg="add del">
          <ac:chgData name="Jingjing Tian" userId="71dc7c8a9f16e827" providerId="LiveId" clId="{55BA19D1-8329-454E-B08D-81576E83A0E7}" dt="2025-01-12T19:00:34.010" v="1095" actId="26606"/>
          <ac:picMkLst>
            <pc:docMk/>
            <pc:sldMk cId="1911081705" sldId="257"/>
            <ac:picMk id="153" creationId="{5F8F69AD-D24F-4B8B-938D-75DCB1A43630}"/>
          </ac:picMkLst>
        </pc:picChg>
        <pc:cxnChg chg="add del">
          <ac:chgData name="Jingjing Tian" userId="71dc7c8a9f16e827" providerId="LiveId" clId="{55BA19D1-8329-454E-B08D-81576E83A0E7}" dt="2025-01-12T18:56:24.786" v="1017" actId="26606"/>
          <ac:cxnSpMkLst>
            <pc:docMk/>
            <pc:sldMk cId="1911081705" sldId="257"/>
            <ac:cxnSpMk id="26" creationId="{943840B7-D0A1-4DFE-9D8A-1C820751876E}"/>
          </ac:cxnSpMkLst>
        </pc:cxnChg>
        <pc:cxnChg chg="add del">
          <ac:chgData name="Jingjing Tian" userId="71dc7c8a9f16e827" providerId="LiveId" clId="{55BA19D1-8329-454E-B08D-81576E83A0E7}" dt="2025-01-12T18:56:26.020" v="1019" actId="26606"/>
          <ac:cxnSpMkLst>
            <pc:docMk/>
            <pc:sldMk cId="1911081705" sldId="257"/>
            <ac:cxnSpMk id="45" creationId="{1503BFE4-729B-D9D0-C17B-501E6AF1127A}"/>
          </ac:cxnSpMkLst>
        </pc:cxnChg>
        <pc:cxnChg chg="add del">
          <ac:chgData name="Jingjing Tian" userId="71dc7c8a9f16e827" providerId="LiveId" clId="{55BA19D1-8329-454E-B08D-81576E83A0E7}" dt="2025-01-12T18:56:27.389" v="1021" actId="26606"/>
          <ac:cxnSpMkLst>
            <pc:docMk/>
            <pc:sldMk cId="1911081705" sldId="257"/>
            <ac:cxnSpMk id="48" creationId="{77A56D9F-6F58-45BF-B198-3BE23D9EBCF0}"/>
          </ac:cxnSpMkLst>
        </pc:cxnChg>
        <pc:cxnChg chg="add del">
          <ac:chgData name="Jingjing Tian" userId="71dc7c8a9f16e827" providerId="LiveId" clId="{55BA19D1-8329-454E-B08D-81576E83A0E7}" dt="2025-01-12T18:56:27.389" v="1021" actId="26606"/>
          <ac:cxnSpMkLst>
            <pc:docMk/>
            <pc:sldMk cId="1911081705" sldId="257"/>
            <ac:cxnSpMk id="51" creationId="{C1519082-3ED6-4BE5-A2C5-6EC8D2ABDA74}"/>
          </ac:cxnSpMkLst>
        </pc:cxnChg>
      </pc:sldChg>
      <pc:sldChg chg="del">
        <pc:chgData name="Jingjing Tian" userId="71dc7c8a9f16e827" providerId="LiveId" clId="{55BA19D1-8329-454E-B08D-81576E83A0E7}" dt="2025-01-12T14:57:43.363" v="0" actId="47"/>
        <pc:sldMkLst>
          <pc:docMk/>
          <pc:sldMk cId="398896559" sldId="258"/>
        </pc:sldMkLst>
      </pc:sldChg>
      <pc:sldChg chg="addSp delSp modSp new del mod">
        <pc:chgData name="Jingjing Tian" userId="71dc7c8a9f16e827" providerId="LiveId" clId="{55BA19D1-8329-454E-B08D-81576E83A0E7}" dt="2025-01-12T19:03:03.388" v="1133" actId="47"/>
        <pc:sldMkLst>
          <pc:docMk/>
          <pc:sldMk cId="1095333052" sldId="258"/>
        </pc:sldMkLst>
        <pc:spChg chg="del">
          <ac:chgData name="Jingjing Tian" userId="71dc7c8a9f16e827" providerId="LiveId" clId="{55BA19D1-8329-454E-B08D-81576E83A0E7}" dt="2025-01-12T18:55:58.330" v="1007"/>
          <ac:spMkLst>
            <pc:docMk/>
            <pc:sldMk cId="1095333052" sldId="258"/>
            <ac:spMk id="3" creationId="{865E9E25-B0D6-5BFA-FF26-78DB4BECF0FE}"/>
          </ac:spMkLst>
        </pc:spChg>
        <pc:spChg chg="add del mod">
          <ac:chgData name="Jingjing Tian" userId="71dc7c8a9f16e827" providerId="LiveId" clId="{55BA19D1-8329-454E-B08D-81576E83A0E7}" dt="2025-01-12T18:56:53.151" v="1039" actId="21"/>
          <ac:spMkLst>
            <pc:docMk/>
            <pc:sldMk cId="1095333052" sldId="258"/>
            <ac:spMk id="5" creationId="{5F75E53D-A7C0-8421-52C5-6C7FA005A48D}"/>
          </ac:spMkLst>
        </pc:spChg>
        <pc:spChg chg="add del mod">
          <ac:chgData name="Jingjing Tian" userId="71dc7c8a9f16e827" providerId="LiveId" clId="{55BA19D1-8329-454E-B08D-81576E83A0E7}" dt="2025-01-12T19:00:03.898" v="1087" actId="21"/>
          <ac:spMkLst>
            <pc:docMk/>
            <pc:sldMk cId="1095333052" sldId="258"/>
            <ac:spMk id="7" creationId="{FCE3B99E-833B-C02F-F125-B79E13D46284}"/>
          </ac:spMkLst>
        </pc:spChg>
        <pc:spChg chg="add del mod">
          <ac:chgData name="Jingjing Tian" userId="71dc7c8a9f16e827" providerId="LiveId" clId="{55BA19D1-8329-454E-B08D-81576E83A0E7}" dt="2025-01-12T19:01:51.486" v="1115" actId="1076"/>
          <ac:spMkLst>
            <pc:docMk/>
            <pc:sldMk cId="1095333052" sldId="258"/>
            <ac:spMk id="9" creationId="{E9B2E36A-500A-61C6-49CF-8EC7C6A0F837}"/>
          </ac:spMkLst>
        </pc:spChg>
        <pc:spChg chg="add del mod">
          <ac:chgData name="Jingjing Tian" userId="71dc7c8a9f16e827" providerId="LiveId" clId="{55BA19D1-8329-454E-B08D-81576E83A0E7}" dt="2025-01-12T19:02:07.073" v="1116" actId="21"/>
          <ac:spMkLst>
            <pc:docMk/>
            <pc:sldMk cId="1095333052" sldId="258"/>
            <ac:spMk id="11" creationId="{DFEFC9EF-7B79-3F8F-FBAD-BD59E51CA676}"/>
          </ac:spMkLst>
        </pc:spChg>
        <pc:spChg chg="add del mod">
          <ac:chgData name="Jingjing Tian" userId="71dc7c8a9f16e827" providerId="LiveId" clId="{55BA19D1-8329-454E-B08D-81576E83A0E7}" dt="2025-01-12T19:00:56.150" v="1107" actId="21"/>
          <ac:spMkLst>
            <pc:docMk/>
            <pc:sldMk cId="1095333052" sldId="258"/>
            <ac:spMk id="12" creationId="{8D207774-0601-AA81-AA47-F53EEB4A5B41}"/>
          </ac:spMkLst>
        </pc:spChg>
      </pc:sldChg>
      <pc:sldChg chg="del">
        <pc:chgData name="Jingjing Tian" userId="71dc7c8a9f16e827" providerId="LiveId" clId="{55BA19D1-8329-454E-B08D-81576E83A0E7}" dt="2025-01-12T14:57:43.363" v="0" actId="47"/>
        <pc:sldMkLst>
          <pc:docMk/>
          <pc:sldMk cId="3440906969" sldId="259"/>
        </pc:sldMkLst>
      </pc:sldChg>
      <pc:sldChg chg="del">
        <pc:chgData name="Jingjing Tian" userId="71dc7c8a9f16e827" providerId="LiveId" clId="{55BA19D1-8329-454E-B08D-81576E83A0E7}" dt="2025-01-12T14:57:43.363" v="0" actId="47"/>
        <pc:sldMkLst>
          <pc:docMk/>
          <pc:sldMk cId="3716825383" sldId="260"/>
        </pc:sldMkLst>
      </pc:sldChg>
      <pc:sldChg chg="del">
        <pc:chgData name="Jingjing Tian" userId="71dc7c8a9f16e827" providerId="LiveId" clId="{55BA19D1-8329-454E-B08D-81576E83A0E7}" dt="2025-01-12T14:57:43.363" v="0" actId="47"/>
        <pc:sldMkLst>
          <pc:docMk/>
          <pc:sldMk cId="757305024" sldId="261"/>
        </pc:sldMkLst>
      </pc:sldChg>
      <pc:sldChg chg="del">
        <pc:chgData name="Jingjing Tian" userId="71dc7c8a9f16e827" providerId="LiveId" clId="{55BA19D1-8329-454E-B08D-81576E83A0E7}" dt="2025-01-12T14:57:43.363" v="0" actId="47"/>
        <pc:sldMkLst>
          <pc:docMk/>
          <pc:sldMk cId="525079980" sldId="262"/>
        </pc:sldMkLst>
      </pc:sldChg>
      <pc:sldChg chg="del">
        <pc:chgData name="Jingjing Tian" userId="71dc7c8a9f16e827" providerId="LiveId" clId="{55BA19D1-8329-454E-B08D-81576E83A0E7}" dt="2025-01-12T14:57:43.363" v="0" actId="47"/>
        <pc:sldMkLst>
          <pc:docMk/>
          <pc:sldMk cId="2926913692" sldId="263"/>
        </pc:sldMkLst>
      </pc:sldChg>
      <pc:sldChg chg="del">
        <pc:chgData name="Jingjing Tian" userId="71dc7c8a9f16e827" providerId="LiveId" clId="{55BA19D1-8329-454E-B08D-81576E83A0E7}" dt="2025-01-12T14:57:43.363" v="0" actId="47"/>
        <pc:sldMkLst>
          <pc:docMk/>
          <pc:sldMk cId="4243273645" sldId="264"/>
        </pc:sldMkLst>
      </pc:sldChg>
      <pc:sldChg chg="del">
        <pc:chgData name="Jingjing Tian" userId="71dc7c8a9f16e827" providerId="LiveId" clId="{55BA19D1-8329-454E-B08D-81576E83A0E7}" dt="2025-01-12T14:57:43.363" v="0" actId="47"/>
        <pc:sldMkLst>
          <pc:docMk/>
          <pc:sldMk cId="2943533533" sldId="265"/>
        </pc:sldMkLst>
      </pc:sldChg>
      <pc:sldChg chg="del">
        <pc:chgData name="Jingjing Tian" userId="71dc7c8a9f16e827" providerId="LiveId" clId="{55BA19D1-8329-454E-B08D-81576E83A0E7}" dt="2025-01-12T14:57:43.363" v="0" actId="47"/>
        <pc:sldMkLst>
          <pc:docMk/>
          <pc:sldMk cId="2445237656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12/01/2025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484" y="1084006"/>
            <a:ext cx="8949690" cy="3163529"/>
          </a:xfrm>
        </p:spPr>
        <p:txBody>
          <a:bodyPr anchor="ctr">
            <a:normAutofit/>
          </a:bodyPr>
          <a:lstStyle/>
          <a:p>
            <a:r>
              <a:rPr lang="en-GB"/>
              <a:t>British Airways Booking Estimation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2DDDDB-B463-1544-2E45-5A46CF440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245622" y="-88387"/>
            <a:ext cx="1686145" cy="1220661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00119797-EECC-175B-72BF-C218A2135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538194" y="1262730"/>
            <a:ext cx="1672575" cy="9517964"/>
          </a:xfrm>
          <a:prstGeom prst="rect">
            <a:avLst/>
          </a:prstGeom>
          <a:gradFill>
            <a:gsLst>
              <a:gs pos="47000">
                <a:schemeClr val="accent2">
                  <a:alpha val="0"/>
                </a:schemeClr>
              </a:gs>
              <a:gs pos="95000">
                <a:schemeClr val="accent2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2D326DB0-D290-E656-7866-713DA14FC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18370" y="284362"/>
            <a:ext cx="1686152" cy="11461107"/>
          </a:xfrm>
          <a:prstGeom prst="rect">
            <a:avLst/>
          </a:prstGeom>
          <a:gradFill>
            <a:gsLst>
              <a:gs pos="58000">
                <a:schemeClr val="accent5">
                  <a:lumMod val="60000"/>
                  <a:lumOff val="40000"/>
                  <a:alpha val="0"/>
                </a:schemeClr>
              </a:gs>
              <a:gs pos="100000">
                <a:schemeClr val="accent5">
                  <a:alpha val="80000"/>
                </a:scheme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2891" y="5595401"/>
            <a:ext cx="8346219" cy="683239"/>
          </a:xfrm>
        </p:spPr>
        <p:txBody>
          <a:bodyPr anchor="ctr">
            <a:normAutofit/>
          </a:bodyPr>
          <a:lstStyle/>
          <a:p>
            <a:r>
              <a:rPr lang="en-GB" sz="2000">
                <a:solidFill>
                  <a:srgbClr val="FFFFFF"/>
                </a:solidFill>
              </a:rPr>
              <a:t>11/1/2025</a:t>
            </a:r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52F5323D-1D78-58B7-40E4-489E233D8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2420" y="1370378"/>
            <a:ext cx="1686152" cy="9289093"/>
          </a:xfrm>
          <a:prstGeom prst="rect">
            <a:avLst/>
          </a:prstGeom>
          <a:gradFill>
            <a:gsLst>
              <a:gs pos="48000">
                <a:schemeClr val="accent5">
                  <a:lumMod val="75000"/>
                  <a:alpha val="0"/>
                </a:schemeClr>
              </a:gs>
              <a:gs pos="100000">
                <a:schemeClr val="accent5">
                  <a:lumMod val="75000"/>
                  <a:alpha val="7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5" name="Rectangle 118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" name="Group 120">
            <a:extLst>
              <a:ext uri="{FF2B5EF4-FFF2-40B4-BE49-F238E27FC236}">
                <a16:creationId xmlns:a16="http://schemas.microsoft.com/office/drawing/2014/main" id="{73EDDF53-0851-48D4-A466-6FE0DCE91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2" cy="1576446"/>
            <a:chOff x="0" y="0"/>
            <a:chExt cx="12192002" cy="1576446"/>
          </a:xfrm>
        </p:grpSpPr>
        <p:sp>
          <p:nvSpPr>
            <p:cNvPr id="166" name="Rectangle 121">
              <a:extLst>
                <a:ext uri="{FF2B5EF4-FFF2-40B4-BE49-F238E27FC236}">
                  <a16:creationId xmlns:a16="http://schemas.microsoft.com/office/drawing/2014/main" id="{D074D04C-85E8-4A3E-90D7-86A10AE04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22">
              <a:extLst>
                <a:ext uri="{FF2B5EF4-FFF2-40B4-BE49-F238E27FC236}">
                  <a16:creationId xmlns:a16="http://schemas.microsoft.com/office/drawing/2014/main" id="{4097020A-86B6-43BD-A2AA-66AE72CA3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8" name="Rectangle 123">
              <a:extLst>
                <a:ext uri="{FF2B5EF4-FFF2-40B4-BE49-F238E27FC236}">
                  <a16:creationId xmlns:a16="http://schemas.microsoft.com/office/drawing/2014/main" id="{20C6C743-32FE-4E24-AA22-45D3B1C7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07695"/>
            <a:ext cx="9724030" cy="8342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9" name="图片 8" descr="图表, 条形图&#10;&#10;描述已自动生成">
            <a:extLst>
              <a:ext uri="{FF2B5EF4-FFF2-40B4-BE49-F238E27FC236}">
                <a16:creationId xmlns:a16="http://schemas.microsoft.com/office/drawing/2014/main" id="{DF9BF951-E3A8-2823-01D9-0AEEAD4AAC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57" r="1" b="1"/>
          <a:stretch/>
        </p:blipFill>
        <p:spPr>
          <a:xfrm>
            <a:off x="1216889" y="2200459"/>
            <a:ext cx="3061813" cy="2107724"/>
          </a:xfrm>
          <a:prstGeom prst="rect">
            <a:avLst/>
          </a:prstGeom>
        </p:spPr>
      </p:pic>
      <p:pic>
        <p:nvPicPr>
          <p:cNvPr id="5" name="图片 4" descr="图表, 树状图&#10;&#10;描述已自动生成">
            <a:extLst>
              <a:ext uri="{FF2B5EF4-FFF2-40B4-BE49-F238E27FC236}">
                <a16:creationId xmlns:a16="http://schemas.microsoft.com/office/drawing/2014/main" id="{26178FF2-22A2-94FF-2423-F592377D20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263"/>
          <a:stretch/>
        </p:blipFill>
        <p:spPr>
          <a:xfrm>
            <a:off x="4599296" y="2200459"/>
            <a:ext cx="3007003" cy="2083025"/>
          </a:xfrm>
          <a:prstGeom prst="rect">
            <a:avLst/>
          </a:prstGeom>
        </p:spPr>
      </p:pic>
      <p:pic>
        <p:nvPicPr>
          <p:cNvPr id="7" name="图片 6" descr="图表, 条形图&#10;&#10;描述已自动生成">
            <a:extLst>
              <a:ext uri="{FF2B5EF4-FFF2-40B4-BE49-F238E27FC236}">
                <a16:creationId xmlns:a16="http://schemas.microsoft.com/office/drawing/2014/main" id="{1DA76CF6-460B-2C0A-91E6-8A2720C975A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9777" b="1"/>
          <a:stretch/>
        </p:blipFill>
        <p:spPr>
          <a:xfrm>
            <a:off x="7913295" y="2200459"/>
            <a:ext cx="3061813" cy="2120982"/>
          </a:xfrm>
          <a:prstGeom prst="rect">
            <a:avLst/>
          </a:prstGeom>
        </p:spPr>
      </p:pic>
      <p:sp>
        <p:nvSpPr>
          <p:cNvPr id="15" name="内容占位符 11">
            <a:extLst>
              <a:ext uri="{FF2B5EF4-FFF2-40B4-BE49-F238E27FC236}">
                <a16:creationId xmlns:a16="http://schemas.microsoft.com/office/drawing/2014/main" id="{8D207774-0601-AA81-AA47-F53EEB4A5B4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16889" y="4699631"/>
            <a:ext cx="3061813" cy="1663561"/>
          </a:xfrm>
          <a:prstGeom prst="rect">
            <a:avLst/>
          </a:prstGeom>
        </p:spPr>
        <p:txBody>
          <a:bodyPr rtlCol="0">
            <a:normAutofit fontScale="85000" lnSpcReduction="20000"/>
          </a:bodyPr>
          <a:lstStyle/>
          <a:p>
            <a:r>
              <a:rPr lang="en-US" altLang="zh-CN" sz="1500" b="1" dirty="0"/>
              <a:t>The 5 most important features: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500" dirty="0"/>
              <a:t>Purchase lead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500" dirty="0"/>
              <a:t>Flight hour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500" dirty="0"/>
              <a:t>Length of stay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500" dirty="0"/>
              <a:t>Flight duration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500" dirty="0"/>
              <a:t>Flight day</a:t>
            </a:r>
          </a:p>
          <a:p>
            <a:pPr marL="342900" indent="-342900">
              <a:buFont typeface="+mj-lt"/>
              <a:buAutoNum type="arabicPeriod"/>
            </a:pPr>
            <a:endParaRPr lang="zh-CN" altLang="en-US" sz="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FEFC9EF-7B79-3F8F-FBAD-BD59E51CA676}"/>
              </a:ext>
            </a:extLst>
          </p:cNvPr>
          <p:cNvSpPr txBox="1"/>
          <p:nvPr/>
        </p:nvSpPr>
        <p:spPr>
          <a:xfrm>
            <a:off x="5253319" y="4804566"/>
            <a:ext cx="5974154" cy="26774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500" dirty="0"/>
              <a:t>We used the </a:t>
            </a:r>
            <a:r>
              <a:rPr lang="en-US" altLang="zh-CN" sz="1500" dirty="0" err="1"/>
              <a:t>RandomForest</a:t>
            </a:r>
            <a:r>
              <a:rPr lang="en-US" altLang="zh-CN" sz="1500" dirty="0"/>
              <a:t> as the machine learning model to estimate booking behaviour. However, the model has a high precision on estimating unsuccessful booking, which is </a:t>
            </a:r>
            <a:r>
              <a:rPr lang="en-US" altLang="zh-CN" sz="1500" b="1" dirty="0"/>
              <a:t>84%</a:t>
            </a:r>
            <a:r>
              <a:rPr lang="en-US" altLang="zh-CN" sz="1500" dirty="0"/>
              <a:t>. The estimation on successful booking is quite low, at a percentage of </a:t>
            </a:r>
            <a:r>
              <a:rPr lang="en-US" altLang="zh-CN" sz="1500" b="1" dirty="0"/>
              <a:t>11%</a:t>
            </a:r>
            <a:r>
              <a:rPr lang="en-US" altLang="zh-CN" sz="1500" dirty="0"/>
              <a:t>. The model’s performance can also be seen from the confusion matrix below.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500" dirty="0"/>
              <a:t>The average accuracy score from the cross-validation test is </a:t>
            </a:r>
            <a:r>
              <a:rPr lang="en-US" altLang="zh-CN" sz="1500" b="1" dirty="0"/>
              <a:t>0.64</a:t>
            </a:r>
            <a:r>
              <a:rPr lang="en-US" altLang="zh-CN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93</Words>
  <Application>Microsoft Office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 Booking Estimation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Jingjing Tian</cp:lastModifiedBy>
  <cp:revision>1</cp:revision>
  <dcterms:created xsi:type="dcterms:W3CDTF">2022-12-06T11:13:27Z</dcterms:created>
  <dcterms:modified xsi:type="dcterms:W3CDTF">2025-01-12T19:03:33Z</dcterms:modified>
</cp:coreProperties>
</file>