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E5177D-BB0A-4344-8ADF-5DCD5BB98A99}" v="5" dt="2025-01-11T11:23:42.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97" d="100"/>
          <a:sy n="97" d="100"/>
        </p:scale>
        <p:origin x="2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gjing Tian" userId="71dc7c8a9f16e827" providerId="LiveId" clId="{65E5177D-BB0A-4344-8ADF-5DCD5BB98A99}"/>
    <pc:docChg chg="undo custSel addSld delSld modSld">
      <pc:chgData name="Jingjing Tian" userId="71dc7c8a9f16e827" providerId="LiveId" clId="{65E5177D-BB0A-4344-8ADF-5DCD5BB98A99}" dt="2025-01-11T11:23:46.144" v="1330" actId="20577"/>
      <pc:docMkLst>
        <pc:docMk/>
      </pc:docMkLst>
      <pc:sldChg chg="modSp mod">
        <pc:chgData name="Jingjing Tian" userId="71dc7c8a9f16e827" providerId="LiveId" clId="{65E5177D-BB0A-4344-8ADF-5DCD5BB98A99}" dt="2025-01-11T10:44:35.440" v="57" actId="20577"/>
        <pc:sldMkLst>
          <pc:docMk/>
          <pc:sldMk cId="1492306933" sldId="256"/>
        </pc:sldMkLst>
        <pc:spChg chg="mod">
          <ac:chgData name="Jingjing Tian" userId="71dc7c8a9f16e827" providerId="LiveId" clId="{65E5177D-BB0A-4344-8ADF-5DCD5BB98A99}" dt="2025-01-11T10:43:27.051" v="47" actId="255"/>
          <ac:spMkLst>
            <pc:docMk/>
            <pc:sldMk cId="1492306933" sldId="256"/>
            <ac:spMk id="2" creationId="{EE0BCD4D-82A1-5AD0-053C-2CF73DA5B647}"/>
          </ac:spMkLst>
        </pc:spChg>
        <pc:spChg chg="mod">
          <ac:chgData name="Jingjing Tian" userId="71dc7c8a9f16e827" providerId="LiveId" clId="{65E5177D-BB0A-4344-8ADF-5DCD5BB98A99}" dt="2025-01-11T10:44:35.440" v="57" actId="20577"/>
          <ac:spMkLst>
            <pc:docMk/>
            <pc:sldMk cId="1492306933" sldId="256"/>
            <ac:spMk id="3" creationId="{7730DC87-B7BC-1B7B-AB86-8B0F1FACBC23}"/>
          </ac:spMkLst>
        </pc:spChg>
      </pc:sldChg>
      <pc:sldChg chg="modSp mod">
        <pc:chgData name="Jingjing Tian" userId="71dc7c8a9f16e827" providerId="LiveId" clId="{65E5177D-BB0A-4344-8ADF-5DCD5BB98A99}" dt="2025-01-11T11:01:24.734" v="1066" actId="20577"/>
        <pc:sldMkLst>
          <pc:docMk/>
          <pc:sldMk cId="1911081705" sldId="257"/>
        </pc:sldMkLst>
        <pc:spChg chg="mod">
          <ac:chgData name="Jingjing Tian" userId="71dc7c8a9f16e827" providerId="LiveId" clId="{65E5177D-BB0A-4344-8ADF-5DCD5BB98A99}" dt="2025-01-11T10:44:58.328" v="71" actId="20577"/>
          <ac:spMkLst>
            <pc:docMk/>
            <pc:sldMk cId="1911081705" sldId="257"/>
            <ac:spMk id="2" creationId="{7BDADD12-D653-7463-3EAD-70846DE1F2CC}"/>
          </ac:spMkLst>
        </pc:spChg>
        <pc:spChg chg="mod">
          <ac:chgData name="Jingjing Tian" userId="71dc7c8a9f16e827" providerId="LiveId" clId="{65E5177D-BB0A-4344-8ADF-5DCD5BB98A99}" dt="2025-01-11T11:01:24.734" v="1066" actId="20577"/>
          <ac:spMkLst>
            <pc:docMk/>
            <pc:sldMk cId="1911081705" sldId="257"/>
            <ac:spMk id="3" creationId="{4B7DE7AA-9B0B-5A8C-C9D3-A89360AA97ED}"/>
          </ac:spMkLst>
        </pc:spChg>
      </pc:sldChg>
      <pc:sldChg chg="modSp new mod">
        <pc:chgData name="Jingjing Tian" userId="71dc7c8a9f16e827" providerId="LiveId" clId="{65E5177D-BB0A-4344-8ADF-5DCD5BB98A99}" dt="2025-01-11T11:22:13.760" v="1295" actId="20577"/>
        <pc:sldMkLst>
          <pc:docMk/>
          <pc:sldMk cId="398896559" sldId="258"/>
        </pc:sldMkLst>
        <pc:spChg chg="mod">
          <ac:chgData name="Jingjing Tian" userId="71dc7c8a9f16e827" providerId="LiveId" clId="{65E5177D-BB0A-4344-8ADF-5DCD5BB98A99}" dt="2025-01-11T11:22:13.760" v="1295" actId="20577"/>
          <ac:spMkLst>
            <pc:docMk/>
            <pc:sldMk cId="398896559" sldId="258"/>
            <ac:spMk id="2" creationId="{2FA02A86-F8E9-92D5-ED9D-7B587C0F8EC1}"/>
          </ac:spMkLst>
        </pc:spChg>
      </pc:sldChg>
      <pc:sldChg chg="modSp new mod">
        <pc:chgData name="Jingjing Tian" userId="71dc7c8a9f16e827" providerId="LiveId" clId="{65E5177D-BB0A-4344-8ADF-5DCD5BB98A99}" dt="2025-01-11T11:04:50.543" v="1293" actId="255"/>
        <pc:sldMkLst>
          <pc:docMk/>
          <pc:sldMk cId="3440906969" sldId="259"/>
        </pc:sldMkLst>
        <pc:spChg chg="mod">
          <ac:chgData name="Jingjing Tian" userId="71dc7c8a9f16e827" providerId="LiveId" clId="{65E5177D-BB0A-4344-8ADF-5DCD5BB98A99}" dt="2025-01-11T11:01:44.023" v="1078" actId="20577"/>
          <ac:spMkLst>
            <pc:docMk/>
            <pc:sldMk cId="3440906969" sldId="259"/>
            <ac:spMk id="2" creationId="{D32588E5-4FEA-D122-3E24-55DA0A65F7BA}"/>
          </ac:spMkLst>
        </pc:spChg>
        <pc:spChg chg="mod">
          <ac:chgData name="Jingjing Tian" userId="71dc7c8a9f16e827" providerId="LiveId" clId="{65E5177D-BB0A-4344-8ADF-5DCD5BB98A99}" dt="2025-01-11T11:04:50.543" v="1293" actId="255"/>
          <ac:spMkLst>
            <pc:docMk/>
            <pc:sldMk cId="3440906969" sldId="259"/>
            <ac:spMk id="3" creationId="{6384A387-6462-EB48-22BF-D2265717975A}"/>
          </ac:spMkLst>
        </pc:spChg>
      </pc:sldChg>
      <pc:sldChg chg="modSp new mod">
        <pc:chgData name="Jingjing Tian" userId="71dc7c8a9f16e827" providerId="LiveId" clId="{65E5177D-BB0A-4344-8ADF-5DCD5BB98A99}" dt="2025-01-11T11:22:23.497" v="1298" actId="20577"/>
        <pc:sldMkLst>
          <pc:docMk/>
          <pc:sldMk cId="3716825383" sldId="260"/>
        </pc:sldMkLst>
        <pc:spChg chg="mod">
          <ac:chgData name="Jingjing Tian" userId="71dc7c8a9f16e827" providerId="LiveId" clId="{65E5177D-BB0A-4344-8ADF-5DCD5BB98A99}" dt="2025-01-11T11:22:23.497" v="1298" actId="20577"/>
          <ac:spMkLst>
            <pc:docMk/>
            <pc:sldMk cId="3716825383" sldId="260"/>
            <ac:spMk id="2" creationId="{D4CCE35F-C712-C3D9-02C3-7529E6CA2923}"/>
          </ac:spMkLst>
        </pc:spChg>
      </pc:sldChg>
      <pc:sldChg chg="modSp new mod">
        <pc:chgData name="Jingjing Tian" userId="71dc7c8a9f16e827" providerId="LiveId" clId="{65E5177D-BB0A-4344-8ADF-5DCD5BB98A99}" dt="2025-01-11T11:22:31.393" v="1301" actId="20577"/>
        <pc:sldMkLst>
          <pc:docMk/>
          <pc:sldMk cId="757305024" sldId="261"/>
        </pc:sldMkLst>
        <pc:spChg chg="mod">
          <ac:chgData name="Jingjing Tian" userId="71dc7c8a9f16e827" providerId="LiveId" clId="{65E5177D-BB0A-4344-8ADF-5DCD5BB98A99}" dt="2025-01-11T11:22:31.393" v="1301" actId="20577"/>
          <ac:spMkLst>
            <pc:docMk/>
            <pc:sldMk cId="757305024" sldId="261"/>
            <ac:spMk id="2" creationId="{C296BB93-5F1F-8359-2F10-168C4E4DAA88}"/>
          </ac:spMkLst>
        </pc:spChg>
      </pc:sldChg>
      <pc:sldChg chg="modSp new mod">
        <pc:chgData name="Jingjing Tian" userId="71dc7c8a9f16e827" providerId="LiveId" clId="{65E5177D-BB0A-4344-8ADF-5DCD5BB98A99}" dt="2025-01-11T11:22:38.145" v="1304" actId="20577"/>
        <pc:sldMkLst>
          <pc:docMk/>
          <pc:sldMk cId="525079980" sldId="262"/>
        </pc:sldMkLst>
        <pc:spChg chg="mod">
          <ac:chgData name="Jingjing Tian" userId="71dc7c8a9f16e827" providerId="LiveId" clId="{65E5177D-BB0A-4344-8ADF-5DCD5BB98A99}" dt="2025-01-11T11:22:38.145" v="1304" actId="20577"/>
          <ac:spMkLst>
            <pc:docMk/>
            <pc:sldMk cId="525079980" sldId="262"/>
            <ac:spMk id="2" creationId="{307920DC-9A25-DA14-3C10-E89B51712184}"/>
          </ac:spMkLst>
        </pc:spChg>
      </pc:sldChg>
      <pc:sldChg chg="modSp new mod">
        <pc:chgData name="Jingjing Tian" userId="71dc7c8a9f16e827" providerId="LiveId" clId="{65E5177D-BB0A-4344-8ADF-5DCD5BB98A99}" dt="2025-01-11T11:22:49.555" v="1307" actId="20577"/>
        <pc:sldMkLst>
          <pc:docMk/>
          <pc:sldMk cId="2926913692" sldId="263"/>
        </pc:sldMkLst>
        <pc:spChg chg="mod">
          <ac:chgData name="Jingjing Tian" userId="71dc7c8a9f16e827" providerId="LiveId" clId="{65E5177D-BB0A-4344-8ADF-5DCD5BB98A99}" dt="2025-01-11T11:22:49.555" v="1307" actId="20577"/>
          <ac:spMkLst>
            <pc:docMk/>
            <pc:sldMk cId="2926913692" sldId="263"/>
            <ac:spMk id="2" creationId="{9A527D70-9641-65A5-D3D9-44B7754CB4F4}"/>
          </ac:spMkLst>
        </pc:spChg>
      </pc:sldChg>
      <pc:sldChg chg="modSp new mod">
        <pc:chgData name="Jingjing Tian" userId="71dc7c8a9f16e827" providerId="LiveId" clId="{65E5177D-BB0A-4344-8ADF-5DCD5BB98A99}" dt="2025-01-11T11:22:58.914" v="1310" actId="20577"/>
        <pc:sldMkLst>
          <pc:docMk/>
          <pc:sldMk cId="4243273645" sldId="264"/>
        </pc:sldMkLst>
        <pc:spChg chg="mod">
          <ac:chgData name="Jingjing Tian" userId="71dc7c8a9f16e827" providerId="LiveId" clId="{65E5177D-BB0A-4344-8ADF-5DCD5BB98A99}" dt="2025-01-11T11:22:58.914" v="1310" actId="20577"/>
          <ac:spMkLst>
            <pc:docMk/>
            <pc:sldMk cId="4243273645" sldId="264"/>
            <ac:spMk id="2" creationId="{94077096-C2A3-7397-B212-A3B57F2BABC9}"/>
          </ac:spMkLst>
        </pc:spChg>
      </pc:sldChg>
      <pc:sldChg chg="modSp new mod">
        <pc:chgData name="Jingjing Tian" userId="71dc7c8a9f16e827" providerId="LiveId" clId="{65E5177D-BB0A-4344-8ADF-5DCD5BB98A99}" dt="2025-01-11T11:23:09.871" v="1313" actId="20577"/>
        <pc:sldMkLst>
          <pc:docMk/>
          <pc:sldMk cId="2943533533" sldId="265"/>
        </pc:sldMkLst>
        <pc:spChg chg="mod">
          <ac:chgData name="Jingjing Tian" userId="71dc7c8a9f16e827" providerId="LiveId" clId="{65E5177D-BB0A-4344-8ADF-5DCD5BB98A99}" dt="2025-01-11T11:23:09.871" v="1313" actId="20577"/>
          <ac:spMkLst>
            <pc:docMk/>
            <pc:sldMk cId="2943533533" sldId="265"/>
            <ac:spMk id="2" creationId="{E9D60FE9-16FB-80EB-363B-5629BF10E219}"/>
          </ac:spMkLst>
        </pc:spChg>
      </pc:sldChg>
      <pc:sldChg chg="modSp add mod">
        <pc:chgData name="Jingjing Tian" userId="71dc7c8a9f16e827" providerId="LiveId" clId="{65E5177D-BB0A-4344-8ADF-5DCD5BB98A99}" dt="2025-01-11T11:23:46.144" v="1330" actId="20577"/>
        <pc:sldMkLst>
          <pc:docMk/>
          <pc:sldMk cId="2445237656" sldId="266"/>
        </pc:sldMkLst>
        <pc:spChg chg="mod">
          <ac:chgData name="Jingjing Tian" userId="71dc7c8a9f16e827" providerId="LiveId" clId="{65E5177D-BB0A-4344-8ADF-5DCD5BB98A99}" dt="2025-01-11T11:23:46.144" v="1330" actId="20577"/>
          <ac:spMkLst>
            <pc:docMk/>
            <pc:sldMk cId="2445237656" sldId="266"/>
            <ac:spMk id="2" creationId="{F1EA7C1B-9044-6C7D-BFAE-A00EAE5934CB}"/>
          </ac:spMkLst>
        </pc:spChg>
      </pc:sldChg>
      <pc:sldChg chg="add del">
        <pc:chgData name="Jingjing Tian" userId="71dc7c8a9f16e827" providerId="LiveId" clId="{65E5177D-BB0A-4344-8ADF-5DCD5BB98A99}" dt="2025-01-11T11:23:34.492" v="1317"/>
        <pc:sldMkLst>
          <pc:docMk/>
          <pc:sldMk cId="3064874599"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11/01/2025</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11/01/2025</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normAutofit/>
          </a:bodyPr>
          <a:lstStyle/>
          <a:p>
            <a:r>
              <a:rPr lang="en-GB" sz="5400" dirty="0"/>
              <a:t>British Airways Reviews Analysis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nchor="ctr"/>
          <a:lstStyle/>
          <a:p>
            <a:r>
              <a:rPr lang="en-GB" dirty="0"/>
              <a:t>11/1/2025</a:t>
            </a:r>
          </a:p>
        </p:txBody>
      </p:sp>
    </p:spTree>
    <p:extLst>
      <p:ext uri="{BB962C8B-B14F-4D97-AF65-F5344CB8AC3E}">
        <p14:creationId xmlns:p14="http://schemas.microsoft.com/office/powerpoint/2010/main" val="149230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60FE9-16FB-80EB-363B-5629BF10E219}"/>
              </a:ext>
            </a:extLst>
          </p:cNvPr>
          <p:cNvSpPr>
            <a:spLocks noGrp="1"/>
          </p:cNvSpPr>
          <p:nvPr>
            <p:ph type="title"/>
          </p:nvPr>
        </p:nvSpPr>
        <p:spPr/>
        <p:txBody>
          <a:bodyPr/>
          <a:lstStyle/>
          <a:p>
            <a:r>
              <a:rPr lang="en-US" altLang="zh-CN" sz="4400" dirty="0"/>
              <a:t>Conclusion and insights</a:t>
            </a:r>
            <a:endParaRPr lang="zh-CN" altLang="en-US" dirty="0"/>
          </a:p>
        </p:txBody>
      </p:sp>
      <p:sp>
        <p:nvSpPr>
          <p:cNvPr id="3" name="内容占位符 2">
            <a:extLst>
              <a:ext uri="{FF2B5EF4-FFF2-40B4-BE49-F238E27FC236}">
                <a16:creationId xmlns:a16="http://schemas.microsoft.com/office/drawing/2014/main" id="{A9735AA4-ACA6-561D-C7DB-CFDB9994F60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353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A458A-3135-3E61-C156-AF429B8145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A7C1B-9044-6C7D-BFAE-A00EAE5934CB}"/>
              </a:ext>
            </a:extLst>
          </p:cNvPr>
          <p:cNvSpPr>
            <a:spLocks noGrp="1"/>
          </p:cNvSpPr>
          <p:nvPr>
            <p:ph type="ctrTitle"/>
          </p:nvPr>
        </p:nvSpPr>
        <p:spPr/>
        <p:txBody>
          <a:bodyPr>
            <a:normAutofit/>
          </a:bodyPr>
          <a:lstStyle/>
          <a:p>
            <a:r>
              <a:rPr lang="en-US" altLang="zh-CN" sz="5400" dirty="0"/>
              <a:t>Q&amp;</a:t>
            </a:r>
            <a:r>
              <a:rPr lang="en-US" altLang="zh-CN" sz="5400"/>
              <a:t>A Session</a:t>
            </a:r>
            <a:endParaRPr lang="en-GB" sz="5400" dirty="0"/>
          </a:p>
        </p:txBody>
      </p:sp>
      <p:sp>
        <p:nvSpPr>
          <p:cNvPr id="3" name="Subtitle 2">
            <a:extLst>
              <a:ext uri="{FF2B5EF4-FFF2-40B4-BE49-F238E27FC236}">
                <a16:creationId xmlns:a16="http://schemas.microsoft.com/office/drawing/2014/main" id="{78F371E8-70D5-CF73-FCCA-D695A966E012}"/>
              </a:ext>
            </a:extLst>
          </p:cNvPr>
          <p:cNvSpPr>
            <a:spLocks noGrp="1"/>
          </p:cNvSpPr>
          <p:nvPr>
            <p:ph type="subTitle" idx="1"/>
          </p:nvPr>
        </p:nvSpPr>
        <p:spPr/>
        <p:txBody>
          <a:bodyPr anchor="ctr"/>
          <a:lstStyle/>
          <a:p>
            <a:r>
              <a:rPr lang="en-GB" dirty="0"/>
              <a:t>11/1/2025</a:t>
            </a:r>
          </a:p>
        </p:txBody>
      </p:sp>
    </p:spTree>
    <p:extLst>
      <p:ext uri="{BB962C8B-B14F-4D97-AF65-F5344CB8AC3E}">
        <p14:creationId xmlns:p14="http://schemas.microsoft.com/office/powerpoint/2010/main" val="244523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588E5-4FEA-D122-3E24-55DA0A65F7BA}"/>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6384A387-6462-EB48-22BF-D2265717975A}"/>
              </a:ext>
            </a:extLst>
          </p:cNvPr>
          <p:cNvSpPr>
            <a:spLocks noGrp="1"/>
          </p:cNvSpPr>
          <p:nvPr>
            <p:ph idx="1"/>
          </p:nvPr>
        </p:nvSpPr>
        <p:spPr/>
        <p:txBody>
          <a:bodyPr>
            <a:noAutofit/>
          </a:bodyPr>
          <a:lstStyle/>
          <a:p>
            <a:pPr marL="514350" indent="-514350">
              <a:buFont typeface="+mj-lt"/>
              <a:buAutoNum type="arabicPeriod"/>
            </a:pPr>
            <a:r>
              <a:rPr lang="en-US" altLang="zh-CN" sz="2600" dirty="0"/>
              <a:t>Introduction</a:t>
            </a:r>
          </a:p>
          <a:p>
            <a:pPr marL="514350" indent="-514350">
              <a:buFont typeface="+mj-lt"/>
              <a:buAutoNum type="arabicPeriod"/>
            </a:pPr>
            <a:r>
              <a:rPr lang="en-US" altLang="zh-CN" sz="2600" dirty="0"/>
              <a:t>Dataset overview</a:t>
            </a:r>
          </a:p>
          <a:p>
            <a:pPr marL="514350" indent="-514350">
              <a:buFont typeface="+mj-lt"/>
              <a:buAutoNum type="arabicPeriod"/>
            </a:pPr>
            <a:r>
              <a:rPr lang="en-US" altLang="zh-CN" sz="2600" dirty="0"/>
              <a:t>Methodology</a:t>
            </a:r>
          </a:p>
          <a:p>
            <a:pPr marL="514350" indent="-514350">
              <a:buFont typeface="+mj-lt"/>
              <a:buAutoNum type="arabicPeriod"/>
            </a:pPr>
            <a:r>
              <a:rPr lang="en-US" altLang="zh-CN" sz="2600" dirty="0"/>
              <a:t>Sentiment analysis</a:t>
            </a:r>
          </a:p>
          <a:p>
            <a:pPr marL="514350" indent="-514350">
              <a:buFont typeface="+mj-lt"/>
              <a:buAutoNum type="arabicPeriod"/>
            </a:pPr>
            <a:r>
              <a:rPr lang="en-US" altLang="zh-CN" sz="2600" dirty="0"/>
              <a:t>Topic analysis</a:t>
            </a:r>
          </a:p>
          <a:p>
            <a:pPr marL="514350" indent="-514350">
              <a:buFont typeface="+mj-lt"/>
              <a:buAutoNum type="arabicPeriod"/>
            </a:pPr>
            <a:r>
              <a:rPr lang="en-US" altLang="zh-CN" sz="2600" dirty="0"/>
              <a:t>Satisfaction analysis</a:t>
            </a:r>
          </a:p>
          <a:p>
            <a:pPr marL="514350" indent="-514350">
              <a:buFont typeface="+mj-lt"/>
              <a:buAutoNum type="arabicPeriod"/>
            </a:pPr>
            <a:r>
              <a:rPr lang="en-US" altLang="zh-CN" sz="2600" dirty="0"/>
              <a:t>Word cloud </a:t>
            </a:r>
          </a:p>
          <a:p>
            <a:pPr marL="514350" indent="-514350">
              <a:buFont typeface="+mj-lt"/>
              <a:buAutoNum type="arabicPeriod"/>
            </a:pPr>
            <a:r>
              <a:rPr lang="en-US" altLang="zh-CN" sz="2600" dirty="0"/>
              <a:t>Conclusion and insights</a:t>
            </a:r>
          </a:p>
          <a:p>
            <a:pPr marL="514350" indent="-514350">
              <a:buFont typeface="+mj-lt"/>
              <a:buAutoNum type="arabicPeriod"/>
            </a:pPr>
            <a:r>
              <a:rPr lang="en-US" altLang="zh-CN" sz="2600" dirty="0"/>
              <a:t>Q&amp;A</a:t>
            </a:r>
            <a:endParaRPr lang="zh-CN" altLang="en-US" sz="2600" dirty="0"/>
          </a:p>
        </p:txBody>
      </p:sp>
    </p:spTree>
    <p:extLst>
      <p:ext uri="{BB962C8B-B14F-4D97-AF65-F5344CB8AC3E}">
        <p14:creationId xmlns:p14="http://schemas.microsoft.com/office/powerpoint/2010/main" val="344090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lstStyle/>
          <a:p>
            <a:r>
              <a:rPr lang="en-GB" dirty="0"/>
              <a:t>Background</a:t>
            </a:r>
          </a:p>
          <a:p>
            <a:pPr marL="0" indent="0">
              <a:buNone/>
            </a:pPr>
            <a:r>
              <a:rPr lang="en-GB" dirty="0"/>
              <a:t>	</a:t>
            </a:r>
            <a:r>
              <a:rPr lang="en-GB" sz="2400" dirty="0"/>
              <a:t>As the flag carrier airline of the United Kingdom, British Airways </a:t>
            </a:r>
            <a:r>
              <a:rPr lang="en-US" sz="2400" dirty="0"/>
              <a:t>attaches great importance to providing high quality services to passengers. Through the analysis to customer reviews, we can find insights on how to improve customer satisfaction, service quality, and brand building.</a:t>
            </a:r>
            <a:endParaRPr lang="en-GB" dirty="0"/>
          </a:p>
          <a:p>
            <a:r>
              <a:rPr lang="en-GB" dirty="0"/>
              <a:t>Aim </a:t>
            </a:r>
          </a:p>
          <a:p>
            <a:pPr lvl="1">
              <a:buFont typeface="Wingdings" panose="05000000000000000000" pitchFamily="2" charset="2"/>
              <a:buChar char=""/>
            </a:pPr>
            <a:r>
              <a:rPr lang="en-GB" dirty="0"/>
              <a:t>Sentiment analysis: analyse what is the </a:t>
            </a:r>
            <a:r>
              <a:rPr lang="en-US" dirty="0"/>
              <a:t>general sentiment tendency.</a:t>
            </a:r>
            <a:endParaRPr lang="en-GB" dirty="0"/>
          </a:p>
          <a:p>
            <a:pPr lvl="1">
              <a:buFont typeface="Wingdings" panose="05000000000000000000" pitchFamily="2" charset="2"/>
              <a:buChar char=""/>
            </a:pPr>
            <a:r>
              <a:rPr lang="en-US" dirty="0"/>
              <a:t>Topic analysis: discover the hidden topics in the extracted reviews.</a:t>
            </a:r>
          </a:p>
          <a:p>
            <a:pPr lvl="1">
              <a:buFont typeface="Wingdings" panose="05000000000000000000" pitchFamily="2" charset="2"/>
              <a:buChar char=""/>
            </a:pPr>
            <a:r>
              <a:rPr lang="en-US" dirty="0"/>
              <a:t>Satisfaction analysis: assess overall customer satisfaction.</a:t>
            </a:r>
            <a:endParaRPr lang="en-GB" dirty="0"/>
          </a:p>
          <a:p>
            <a:pPr marL="0" indent="0">
              <a:buNone/>
            </a:pPr>
            <a:endParaRPr lang="en-GB" dirty="0"/>
          </a:p>
        </p:txBody>
      </p:sp>
    </p:spTree>
    <p:extLst>
      <p:ext uri="{BB962C8B-B14F-4D97-AF65-F5344CB8AC3E}">
        <p14:creationId xmlns:p14="http://schemas.microsoft.com/office/powerpoint/2010/main" val="191108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02A86-F8E9-92D5-ED9D-7B587C0F8EC1}"/>
              </a:ext>
            </a:extLst>
          </p:cNvPr>
          <p:cNvSpPr>
            <a:spLocks noGrp="1"/>
          </p:cNvSpPr>
          <p:nvPr>
            <p:ph type="title"/>
          </p:nvPr>
        </p:nvSpPr>
        <p:spPr/>
        <p:txBody>
          <a:bodyPr/>
          <a:lstStyle/>
          <a:p>
            <a:r>
              <a:rPr lang="en-US" altLang="zh-CN" sz="4400" dirty="0"/>
              <a:t>Dataset overview</a:t>
            </a:r>
            <a:endParaRPr lang="zh-CN" altLang="en-US" dirty="0"/>
          </a:p>
        </p:txBody>
      </p:sp>
      <p:sp>
        <p:nvSpPr>
          <p:cNvPr id="3" name="内容占位符 2">
            <a:extLst>
              <a:ext uri="{FF2B5EF4-FFF2-40B4-BE49-F238E27FC236}">
                <a16:creationId xmlns:a16="http://schemas.microsoft.com/office/drawing/2014/main" id="{C12A6690-67AC-A785-5DE3-2A0D188316D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9889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CE35F-C712-C3D9-02C3-7529E6CA2923}"/>
              </a:ext>
            </a:extLst>
          </p:cNvPr>
          <p:cNvSpPr>
            <a:spLocks noGrp="1"/>
          </p:cNvSpPr>
          <p:nvPr>
            <p:ph type="title"/>
          </p:nvPr>
        </p:nvSpPr>
        <p:spPr/>
        <p:txBody>
          <a:bodyPr/>
          <a:lstStyle/>
          <a:p>
            <a:r>
              <a:rPr lang="en-US" altLang="zh-CN" sz="4400" dirty="0"/>
              <a:t>Methodology</a:t>
            </a:r>
            <a:endParaRPr lang="zh-CN" altLang="en-US" dirty="0"/>
          </a:p>
        </p:txBody>
      </p:sp>
      <p:sp>
        <p:nvSpPr>
          <p:cNvPr id="3" name="内容占位符 2">
            <a:extLst>
              <a:ext uri="{FF2B5EF4-FFF2-40B4-BE49-F238E27FC236}">
                <a16:creationId xmlns:a16="http://schemas.microsoft.com/office/drawing/2014/main" id="{BF1893D2-3844-83FD-9C76-05C87154858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1682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6BB93-5F1F-8359-2F10-168C4E4DAA88}"/>
              </a:ext>
            </a:extLst>
          </p:cNvPr>
          <p:cNvSpPr>
            <a:spLocks noGrp="1"/>
          </p:cNvSpPr>
          <p:nvPr>
            <p:ph type="title"/>
          </p:nvPr>
        </p:nvSpPr>
        <p:spPr/>
        <p:txBody>
          <a:bodyPr/>
          <a:lstStyle/>
          <a:p>
            <a:r>
              <a:rPr lang="en-US" altLang="zh-CN" sz="4400" dirty="0"/>
              <a:t>Sentiment analysis</a:t>
            </a:r>
            <a:endParaRPr lang="zh-CN" altLang="en-US" dirty="0"/>
          </a:p>
        </p:txBody>
      </p:sp>
      <p:sp>
        <p:nvSpPr>
          <p:cNvPr id="3" name="内容占位符 2">
            <a:extLst>
              <a:ext uri="{FF2B5EF4-FFF2-40B4-BE49-F238E27FC236}">
                <a16:creationId xmlns:a16="http://schemas.microsoft.com/office/drawing/2014/main" id="{617C1D3B-7F60-4843-3B63-947C407CE78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5730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920DC-9A25-DA14-3C10-E89B51712184}"/>
              </a:ext>
            </a:extLst>
          </p:cNvPr>
          <p:cNvSpPr>
            <a:spLocks noGrp="1"/>
          </p:cNvSpPr>
          <p:nvPr>
            <p:ph type="title"/>
          </p:nvPr>
        </p:nvSpPr>
        <p:spPr/>
        <p:txBody>
          <a:bodyPr/>
          <a:lstStyle/>
          <a:p>
            <a:r>
              <a:rPr lang="en-US" altLang="zh-CN" sz="4400" dirty="0"/>
              <a:t>Topic analysis</a:t>
            </a:r>
            <a:endParaRPr lang="zh-CN" altLang="en-US" dirty="0"/>
          </a:p>
        </p:txBody>
      </p:sp>
      <p:sp>
        <p:nvSpPr>
          <p:cNvPr id="3" name="内容占位符 2">
            <a:extLst>
              <a:ext uri="{FF2B5EF4-FFF2-40B4-BE49-F238E27FC236}">
                <a16:creationId xmlns:a16="http://schemas.microsoft.com/office/drawing/2014/main" id="{DB9D4264-2269-7B5A-1846-633A226C1E6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25079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27D70-9641-65A5-D3D9-44B7754CB4F4}"/>
              </a:ext>
            </a:extLst>
          </p:cNvPr>
          <p:cNvSpPr>
            <a:spLocks noGrp="1"/>
          </p:cNvSpPr>
          <p:nvPr>
            <p:ph type="title"/>
          </p:nvPr>
        </p:nvSpPr>
        <p:spPr/>
        <p:txBody>
          <a:bodyPr/>
          <a:lstStyle/>
          <a:p>
            <a:r>
              <a:rPr lang="en-US" altLang="zh-CN" sz="4400" dirty="0"/>
              <a:t>Satisfaction analysis</a:t>
            </a:r>
            <a:endParaRPr lang="zh-CN" altLang="en-US" dirty="0"/>
          </a:p>
        </p:txBody>
      </p:sp>
      <p:sp>
        <p:nvSpPr>
          <p:cNvPr id="3" name="内容占位符 2">
            <a:extLst>
              <a:ext uri="{FF2B5EF4-FFF2-40B4-BE49-F238E27FC236}">
                <a16:creationId xmlns:a16="http://schemas.microsoft.com/office/drawing/2014/main" id="{9291ECF8-D566-93AC-C720-9F270B37CDE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2691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77096-C2A3-7397-B212-A3B57F2BABC9}"/>
              </a:ext>
            </a:extLst>
          </p:cNvPr>
          <p:cNvSpPr>
            <a:spLocks noGrp="1"/>
          </p:cNvSpPr>
          <p:nvPr>
            <p:ph type="title"/>
          </p:nvPr>
        </p:nvSpPr>
        <p:spPr/>
        <p:txBody>
          <a:bodyPr/>
          <a:lstStyle/>
          <a:p>
            <a:r>
              <a:rPr lang="en-US" altLang="zh-CN" sz="4400" dirty="0"/>
              <a:t>Word cloud </a:t>
            </a:r>
            <a:endParaRPr lang="zh-CN" altLang="en-US" dirty="0"/>
          </a:p>
        </p:txBody>
      </p:sp>
      <p:sp>
        <p:nvSpPr>
          <p:cNvPr id="3" name="内容占位符 2">
            <a:extLst>
              <a:ext uri="{FF2B5EF4-FFF2-40B4-BE49-F238E27FC236}">
                <a16:creationId xmlns:a16="http://schemas.microsoft.com/office/drawing/2014/main" id="{F0E7B417-048F-C626-7643-F746B20B5CD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43273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126</Words>
  <Application>Microsoft Office PowerPoint</Application>
  <PresentationFormat>宽屏</PresentationFormat>
  <Paragraphs>28</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Arial</vt:lpstr>
      <vt:lpstr>Calibri</vt:lpstr>
      <vt:lpstr>Calibri Light</vt:lpstr>
      <vt:lpstr>Wingdings</vt:lpstr>
      <vt:lpstr>Office Theme</vt:lpstr>
      <vt:lpstr>British Airways Reviews Analysis</vt:lpstr>
      <vt:lpstr>Content</vt:lpstr>
      <vt:lpstr>Introduction</vt:lpstr>
      <vt:lpstr>Dataset overview</vt:lpstr>
      <vt:lpstr>Methodology</vt:lpstr>
      <vt:lpstr>Sentiment analysis</vt:lpstr>
      <vt:lpstr>Topic analysis</vt:lpstr>
      <vt:lpstr>Satisfaction analysis</vt:lpstr>
      <vt:lpstr>Word cloud </vt:lpstr>
      <vt:lpstr>Conclusion and insights</vt:lpstr>
      <vt:lpstr>Q&amp;A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Jingjing Tian</cp:lastModifiedBy>
  <cp:revision>1</cp:revision>
  <dcterms:created xsi:type="dcterms:W3CDTF">2022-12-06T11:13:27Z</dcterms:created>
  <dcterms:modified xsi:type="dcterms:W3CDTF">2025-01-11T11:23:47Z</dcterms:modified>
</cp:coreProperties>
</file>