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8027C-3BE3-47F9-8E04-F61A533D258F}" v="77" dt="2025-01-11T16:33:57.93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0" d="100"/>
          <a:sy n="110" d="100"/>
        </p:scale>
        <p:origin x="114"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jing Tian" userId="71dc7c8a9f16e827" providerId="LiveId" clId="{A5A8027C-3BE3-47F9-8E04-F61A533D258F}"/>
    <pc:docChg chg="undo custSel addSld modSld">
      <pc:chgData name="Jingjing Tian" userId="71dc7c8a9f16e827" providerId="LiveId" clId="{A5A8027C-3BE3-47F9-8E04-F61A533D258F}" dt="2025-01-11T16:52:40.044" v="9688" actId="255"/>
      <pc:docMkLst>
        <pc:docMk/>
      </pc:docMkLst>
      <pc:sldChg chg="modSp mod">
        <pc:chgData name="Jingjing Tian" userId="71dc7c8a9f16e827" providerId="LiveId" clId="{A5A8027C-3BE3-47F9-8E04-F61A533D258F}" dt="2025-01-11T12:19:48.154" v="1607" actId="20577"/>
        <pc:sldMkLst>
          <pc:docMk/>
          <pc:sldMk cId="398896559" sldId="258"/>
        </pc:sldMkLst>
        <pc:spChg chg="mod">
          <ac:chgData name="Jingjing Tian" userId="71dc7c8a9f16e827" providerId="LiveId" clId="{A5A8027C-3BE3-47F9-8E04-F61A533D258F}" dt="2025-01-11T12:19:48.154" v="1607" actId="20577"/>
          <ac:spMkLst>
            <pc:docMk/>
            <pc:sldMk cId="398896559" sldId="258"/>
            <ac:spMk id="3" creationId="{C12A6690-67AC-A785-5DE3-2A0D188316D3}"/>
          </ac:spMkLst>
        </pc:spChg>
      </pc:sldChg>
      <pc:sldChg chg="modSp mod">
        <pc:chgData name="Jingjing Tian" userId="71dc7c8a9f16e827" providerId="LiveId" clId="{A5A8027C-3BE3-47F9-8E04-F61A533D258F}" dt="2025-01-11T12:34:09.482" v="2823" actId="20577"/>
        <pc:sldMkLst>
          <pc:docMk/>
          <pc:sldMk cId="3716825383" sldId="260"/>
        </pc:sldMkLst>
        <pc:spChg chg="mod">
          <ac:chgData name="Jingjing Tian" userId="71dc7c8a9f16e827" providerId="LiveId" clId="{A5A8027C-3BE3-47F9-8E04-F61A533D258F}" dt="2025-01-11T12:34:09.482" v="2823" actId="20577"/>
          <ac:spMkLst>
            <pc:docMk/>
            <pc:sldMk cId="3716825383" sldId="260"/>
            <ac:spMk id="3" creationId="{BF1893D2-3844-83FD-9C76-05C871548587}"/>
          </ac:spMkLst>
        </pc:spChg>
      </pc:sldChg>
      <pc:sldChg chg="addSp delSp modSp mod">
        <pc:chgData name="Jingjing Tian" userId="71dc7c8a9f16e827" providerId="LiveId" clId="{A5A8027C-3BE3-47F9-8E04-F61A533D258F}" dt="2025-01-11T12:59:54.767" v="4428" actId="1076"/>
        <pc:sldMkLst>
          <pc:docMk/>
          <pc:sldMk cId="757305024" sldId="261"/>
        </pc:sldMkLst>
        <pc:spChg chg="del">
          <ac:chgData name="Jingjing Tian" userId="71dc7c8a9f16e827" providerId="LiveId" clId="{A5A8027C-3BE3-47F9-8E04-F61A533D258F}" dt="2025-01-11T11:42:26.967" v="1243"/>
          <ac:spMkLst>
            <pc:docMk/>
            <pc:sldMk cId="757305024" sldId="261"/>
            <ac:spMk id="3" creationId="{617C1D3B-7F60-4843-3B63-947C407CE782}"/>
          </ac:spMkLst>
        </pc:spChg>
        <pc:spChg chg="add mod">
          <ac:chgData name="Jingjing Tian" userId="71dc7c8a9f16e827" providerId="LiveId" clId="{A5A8027C-3BE3-47F9-8E04-F61A533D258F}" dt="2025-01-11T12:59:50.263" v="4427" actId="1076"/>
          <ac:spMkLst>
            <pc:docMk/>
            <pc:sldMk cId="757305024" sldId="261"/>
            <ac:spMk id="4" creationId="{BF44887E-C9D1-70BF-84D0-4CB451B61E66}"/>
          </ac:spMkLst>
        </pc:spChg>
        <pc:spChg chg="add mod">
          <ac:chgData name="Jingjing Tian" userId="71dc7c8a9f16e827" providerId="LiveId" clId="{A5A8027C-3BE3-47F9-8E04-F61A533D258F}" dt="2025-01-11T12:59:54.767" v="4428" actId="1076"/>
          <ac:spMkLst>
            <pc:docMk/>
            <pc:sldMk cId="757305024" sldId="261"/>
            <ac:spMk id="5" creationId="{18E1D6C6-DCC8-E6A2-E76B-1B57BC8DE653}"/>
          </ac:spMkLst>
        </pc:spChg>
        <pc:picChg chg="add mod">
          <ac:chgData name="Jingjing Tian" userId="71dc7c8a9f16e827" providerId="LiveId" clId="{A5A8027C-3BE3-47F9-8E04-F61A533D258F}" dt="2025-01-11T12:52:51.770" v="4166" actId="1076"/>
          <ac:picMkLst>
            <pc:docMk/>
            <pc:sldMk cId="757305024" sldId="261"/>
            <ac:picMk id="7" creationId="{20916DD0-EFF6-000C-63A6-7BFE933D99A1}"/>
          </ac:picMkLst>
        </pc:picChg>
        <pc:picChg chg="add mod">
          <ac:chgData name="Jingjing Tian" userId="71dc7c8a9f16e827" providerId="LiveId" clId="{A5A8027C-3BE3-47F9-8E04-F61A533D258F}" dt="2025-01-11T12:52:53.431" v="4168" actId="1076"/>
          <ac:picMkLst>
            <pc:docMk/>
            <pc:sldMk cId="757305024" sldId="261"/>
            <ac:picMk id="9" creationId="{667877D0-6008-CD31-B5FD-9CC468B145A1}"/>
          </ac:picMkLst>
        </pc:picChg>
      </pc:sldChg>
      <pc:sldChg chg="addSp delSp modSp mod setBg">
        <pc:chgData name="Jingjing Tian" userId="71dc7c8a9f16e827" providerId="LiveId" clId="{A5A8027C-3BE3-47F9-8E04-F61A533D258F}" dt="2025-01-11T13:20:48.139" v="5635" actId="21"/>
        <pc:sldMkLst>
          <pc:docMk/>
          <pc:sldMk cId="525079980" sldId="262"/>
        </pc:sldMkLst>
        <pc:spChg chg="mod">
          <ac:chgData name="Jingjing Tian" userId="71dc7c8a9f16e827" providerId="LiveId" clId="{A5A8027C-3BE3-47F9-8E04-F61A533D258F}" dt="2025-01-11T12:58:03.899" v="4391" actId="26606"/>
          <ac:spMkLst>
            <pc:docMk/>
            <pc:sldMk cId="525079980" sldId="262"/>
            <ac:spMk id="2" creationId="{307920DC-9A25-DA14-3C10-E89B51712184}"/>
          </ac:spMkLst>
        </pc:spChg>
        <pc:spChg chg="del">
          <ac:chgData name="Jingjing Tian" userId="71dc7c8a9f16e827" providerId="LiveId" clId="{A5A8027C-3BE3-47F9-8E04-F61A533D258F}" dt="2025-01-11T11:42:34.702" v="1244"/>
          <ac:spMkLst>
            <pc:docMk/>
            <pc:sldMk cId="525079980" sldId="262"/>
            <ac:spMk id="3" creationId="{DB9D4264-2269-7B5A-1846-633A226C1E63}"/>
          </ac:spMkLst>
        </pc:spChg>
        <pc:spChg chg="add mod">
          <ac:chgData name="Jingjing Tian" userId="71dc7c8a9f16e827" providerId="LiveId" clId="{A5A8027C-3BE3-47F9-8E04-F61A533D258F}" dt="2025-01-11T13:14:18.397" v="5481" actId="1076"/>
          <ac:spMkLst>
            <pc:docMk/>
            <pc:sldMk cId="525079980" sldId="262"/>
            <ac:spMk id="4" creationId="{C38917AF-25B5-5E47-0145-B846F741C432}"/>
          </ac:spMkLst>
        </pc:spChg>
        <pc:spChg chg="add mod">
          <ac:chgData name="Jingjing Tian" userId="71dc7c8a9f16e827" providerId="LiveId" clId="{A5A8027C-3BE3-47F9-8E04-F61A533D258F}" dt="2025-01-11T13:20:48.139" v="5635" actId="21"/>
          <ac:spMkLst>
            <pc:docMk/>
            <pc:sldMk cId="525079980" sldId="262"/>
            <ac:spMk id="7" creationId="{6BAEC7F9-C9AC-A0BA-4742-5C32AAD8AADF}"/>
          </ac:spMkLst>
        </pc:spChg>
        <pc:spChg chg="add del">
          <ac:chgData name="Jingjing Tian" userId="71dc7c8a9f16e827" providerId="LiveId" clId="{A5A8027C-3BE3-47F9-8E04-F61A533D258F}" dt="2025-01-11T12:57:08.744" v="4379" actId="26606"/>
          <ac:spMkLst>
            <pc:docMk/>
            <pc:sldMk cId="525079980" sldId="262"/>
            <ac:spMk id="11" creationId="{C0763A76-9F1C-4FC5-82B7-DD475DA461B2}"/>
          </ac:spMkLst>
        </pc:spChg>
        <pc:spChg chg="add del">
          <ac:chgData name="Jingjing Tian" userId="71dc7c8a9f16e827" providerId="LiveId" clId="{A5A8027C-3BE3-47F9-8E04-F61A533D258F}" dt="2025-01-11T12:57:08.744" v="4379" actId="26606"/>
          <ac:spMkLst>
            <pc:docMk/>
            <pc:sldMk cId="525079980" sldId="262"/>
            <ac:spMk id="13" creationId="{E81BF4F6-F2CF-4984-9D14-D6966D92F99F}"/>
          </ac:spMkLst>
        </pc:spChg>
        <pc:spChg chg="add del">
          <ac:chgData name="Jingjing Tian" userId="71dc7c8a9f16e827" providerId="LiveId" clId="{A5A8027C-3BE3-47F9-8E04-F61A533D258F}" dt="2025-01-11T12:57:14.050" v="4383" actId="26606"/>
          <ac:spMkLst>
            <pc:docMk/>
            <pc:sldMk cId="525079980" sldId="262"/>
            <ac:spMk id="17" creationId="{3873B707-463F-40B0-8227-E8CC6C67EB25}"/>
          </ac:spMkLst>
        </pc:spChg>
        <pc:spChg chg="add del">
          <ac:chgData name="Jingjing Tian" userId="71dc7c8a9f16e827" providerId="LiveId" clId="{A5A8027C-3BE3-47F9-8E04-F61A533D258F}" dt="2025-01-11T12:57:14.050" v="4383" actId="26606"/>
          <ac:spMkLst>
            <pc:docMk/>
            <pc:sldMk cId="525079980" sldId="262"/>
            <ac:spMk id="18" creationId="{201CC55D-ED54-4C5C-95E6-10947BD1103B}"/>
          </ac:spMkLst>
        </pc:spChg>
        <pc:spChg chg="add del">
          <ac:chgData name="Jingjing Tian" userId="71dc7c8a9f16e827" providerId="LiveId" clId="{A5A8027C-3BE3-47F9-8E04-F61A533D258F}" dt="2025-01-11T12:57:14.050" v="4383" actId="26606"/>
          <ac:spMkLst>
            <pc:docMk/>
            <pc:sldMk cId="525079980" sldId="262"/>
            <ac:spMk id="19" creationId="{C13237C8-E62C-4F0D-A318-BD6FB6C2D138}"/>
          </ac:spMkLst>
        </pc:spChg>
        <pc:spChg chg="add del">
          <ac:chgData name="Jingjing Tian" userId="71dc7c8a9f16e827" providerId="LiveId" clId="{A5A8027C-3BE3-47F9-8E04-F61A533D258F}" dt="2025-01-11T12:57:14.050" v="4383" actId="26606"/>
          <ac:spMkLst>
            <pc:docMk/>
            <pc:sldMk cId="525079980" sldId="262"/>
            <ac:spMk id="21" creationId="{19C9EAEA-39D0-4B0E-A0EB-51E7B26740B1}"/>
          </ac:spMkLst>
        </pc:spChg>
        <pc:spChg chg="add del">
          <ac:chgData name="Jingjing Tian" userId="71dc7c8a9f16e827" providerId="LiveId" clId="{A5A8027C-3BE3-47F9-8E04-F61A533D258F}" dt="2025-01-11T12:57:18.463" v="4385" actId="26606"/>
          <ac:spMkLst>
            <pc:docMk/>
            <pc:sldMk cId="525079980" sldId="262"/>
            <ac:spMk id="24" creationId="{0E3596DD-156A-473E-9BB3-C6A29F7574E9}"/>
          </ac:spMkLst>
        </pc:spChg>
        <pc:spChg chg="add del">
          <ac:chgData name="Jingjing Tian" userId="71dc7c8a9f16e827" providerId="LiveId" clId="{A5A8027C-3BE3-47F9-8E04-F61A533D258F}" dt="2025-01-11T12:57:18.463" v="4385" actId="26606"/>
          <ac:spMkLst>
            <pc:docMk/>
            <pc:sldMk cId="525079980" sldId="262"/>
            <ac:spMk id="25" creationId="{2C46C4D6-C474-4E92-B52E-944C1118F7B6}"/>
          </ac:spMkLst>
        </pc:spChg>
        <pc:spChg chg="add del">
          <ac:chgData name="Jingjing Tian" userId="71dc7c8a9f16e827" providerId="LiveId" clId="{A5A8027C-3BE3-47F9-8E04-F61A533D258F}" dt="2025-01-11T12:57:21.444" v="4389" actId="26606"/>
          <ac:spMkLst>
            <pc:docMk/>
            <pc:sldMk cId="525079980" sldId="262"/>
            <ac:spMk id="29" creationId="{E8A8EAB8-D2FF-444D-B34B-7D32F106AD0E}"/>
          </ac:spMkLst>
        </pc:spChg>
        <pc:spChg chg="add del">
          <ac:chgData name="Jingjing Tian" userId="71dc7c8a9f16e827" providerId="LiveId" clId="{A5A8027C-3BE3-47F9-8E04-F61A533D258F}" dt="2025-01-11T12:58:03.899" v="4391" actId="26606"/>
          <ac:spMkLst>
            <pc:docMk/>
            <pc:sldMk cId="525079980" sldId="262"/>
            <ac:spMk id="33" creationId="{0E3596DD-156A-473E-9BB3-C6A29F7574E9}"/>
          </ac:spMkLst>
        </pc:spChg>
        <pc:spChg chg="add del">
          <ac:chgData name="Jingjing Tian" userId="71dc7c8a9f16e827" providerId="LiveId" clId="{A5A8027C-3BE3-47F9-8E04-F61A533D258F}" dt="2025-01-11T12:58:03.899" v="4391" actId="26606"/>
          <ac:spMkLst>
            <pc:docMk/>
            <pc:sldMk cId="525079980" sldId="262"/>
            <ac:spMk id="34" creationId="{2C46C4D6-C474-4E92-B52E-944C1118F7B6}"/>
          </ac:spMkLst>
        </pc:spChg>
        <pc:grpChg chg="add del">
          <ac:chgData name="Jingjing Tian" userId="71dc7c8a9f16e827" providerId="LiveId" clId="{A5A8027C-3BE3-47F9-8E04-F61A533D258F}" dt="2025-01-11T12:57:14.050" v="4383" actId="26606"/>
          <ac:grpSpMkLst>
            <pc:docMk/>
            <pc:sldMk cId="525079980" sldId="262"/>
            <ac:grpSpMk id="20" creationId="{1DE889C7-FAD6-4397-98E2-05D503484459}"/>
          </ac:grpSpMkLst>
        </pc:grpChg>
        <pc:graphicFrameChg chg="add mod modGraphic">
          <ac:chgData name="Jingjing Tian" userId="71dc7c8a9f16e827" providerId="LiveId" clId="{A5A8027C-3BE3-47F9-8E04-F61A533D258F}" dt="2025-01-11T13:10:24.247" v="4980" actId="1076"/>
          <ac:graphicFrameMkLst>
            <pc:docMk/>
            <pc:sldMk cId="525079980" sldId="262"/>
            <ac:graphicFrameMk id="8" creationId="{372C2BE2-5375-1821-01EC-A723D62DD40D}"/>
          </ac:graphicFrameMkLst>
        </pc:graphicFrameChg>
        <pc:picChg chg="add del mod">
          <ac:chgData name="Jingjing Tian" userId="71dc7c8a9f16e827" providerId="LiveId" clId="{A5A8027C-3BE3-47F9-8E04-F61A533D258F}" dt="2025-01-11T13:05:07.236" v="4702" actId="478"/>
          <ac:picMkLst>
            <pc:docMk/>
            <pc:sldMk cId="525079980" sldId="262"/>
            <ac:picMk id="6" creationId="{D22A6611-B35B-A0F7-F93F-1DA034F0D815}"/>
          </ac:picMkLst>
        </pc:picChg>
        <pc:picChg chg="add mod">
          <ac:chgData name="Jingjing Tian" userId="71dc7c8a9f16e827" providerId="LiveId" clId="{A5A8027C-3BE3-47F9-8E04-F61A533D258F}" dt="2025-01-11T13:10:26.242" v="4981" actId="1076"/>
          <ac:picMkLst>
            <pc:docMk/>
            <pc:sldMk cId="525079980" sldId="262"/>
            <ac:picMk id="10" creationId="{91C6A549-7595-05FD-A34D-EEB34EA6AC53}"/>
          </ac:picMkLst>
        </pc:picChg>
        <pc:cxnChg chg="add del">
          <ac:chgData name="Jingjing Tian" userId="71dc7c8a9f16e827" providerId="LiveId" clId="{A5A8027C-3BE3-47F9-8E04-F61A533D258F}" dt="2025-01-11T12:57:12.960" v="4381" actId="26606"/>
          <ac:cxnSpMkLst>
            <pc:docMk/>
            <pc:sldMk cId="525079980" sldId="262"/>
            <ac:cxnSpMk id="15" creationId="{1503BFE4-729B-D9D0-C17B-501E6AF1127A}"/>
          </ac:cxnSpMkLst>
        </pc:cxnChg>
        <pc:cxnChg chg="add del">
          <ac:chgData name="Jingjing Tian" userId="71dc7c8a9f16e827" providerId="LiveId" clId="{A5A8027C-3BE3-47F9-8E04-F61A533D258F}" dt="2025-01-11T12:57:20.770" v="4387" actId="26606"/>
          <ac:cxnSpMkLst>
            <pc:docMk/>
            <pc:sldMk cId="525079980" sldId="262"/>
            <ac:cxnSpMk id="27" creationId="{1503BFE4-729B-D9D0-C17B-501E6AF1127A}"/>
          </ac:cxnSpMkLst>
        </pc:cxnChg>
        <pc:cxnChg chg="add del">
          <ac:chgData name="Jingjing Tian" userId="71dc7c8a9f16e827" providerId="LiveId" clId="{A5A8027C-3BE3-47F9-8E04-F61A533D258F}" dt="2025-01-11T12:57:21.444" v="4389" actId="26606"/>
          <ac:cxnSpMkLst>
            <pc:docMk/>
            <pc:sldMk cId="525079980" sldId="262"/>
            <ac:cxnSpMk id="30" creationId="{EEA38897-7BA3-4408-8083-3235339C4A60}"/>
          </ac:cxnSpMkLst>
        </pc:cxnChg>
        <pc:cxnChg chg="add del">
          <ac:chgData name="Jingjing Tian" userId="71dc7c8a9f16e827" providerId="LiveId" clId="{A5A8027C-3BE3-47F9-8E04-F61A533D258F}" dt="2025-01-11T12:57:21.444" v="4389" actId="26606"/>
          <ac:cxnSpMkLst>
            <pc:docMk/>
            <pc:sldMk cId="525079980" sldId="262"/>
            <ac:cxnSpMk id="31" creationId="{F11AD06B-AB20-4097-8606-5DA00DBACE88}"/>
          </ac:cxnSpMkLst>
        </pc:cxnChg>
      </pc:sldChg>
      <pc:sldChg chg="addSp delSp modSp mod">
        <pc:chgData name="Jingjing Tian" userId="71dc7c8a9f16e827" providerId="LiveId" clId="{A5A8027C-3BE3-47F9-8E04-F61A533D258F}" dt="2025-01-11T16:35:25.346" v="8501" actId="20577"/>
        <pc:sldMkLst>
          <pc:docMk/>
          <pc:sldMk cId="2926913692" sldId="263"/>
        </pc:sldMkLst>
        <pc:spChg chg="mod">
          <ac:chgData name="Jingjing Tian" userId="71dc7c8a9f16e827" providerId="LiveId" clId="{A5A8027C-3BE3-47F9-8E04-F61A533D258F}" dt="2025-01-11T16:35:22.903" v="8499" actId="20577"/>
          <ac:spMkLst>
            <pc:docMk/>
            <pc:sldMk cId="2926913692" sldId="263"/>
            <ac:spMk id="3" creationId="{9291ECF8-D566-93AC-C720-9F270B37CDE6}"/>
          </ac:spMkLst>
        </pc:spChg>
        <pc:spChg chg="add del">
          <ac:chgData name="Jingjing Tian" userId="71dc7c8a9f16e827" providerId="LiveId" clId="{A5A8027C-3BE3-47F9-8E04-F61A533D258F}" dt="2025-01-11T16:26:05.473" v="7944" actId="22"/>
          <ac:spMkLst>
            <pc:docMk/>
            <pc:sldMk cId="2926913692" sldId="263"/>
            <ac:spMk id="6" creationId="{FB6F96FC-BB97-DA4F-3F1A-4FC5C2D5C1D0}"/>
          </ac:spMkLst>
        </pc:spChg>
        <pc:spChg chg="add mod">
          <ac:chgData name="Jingjing Tian" userId="71dc7c8a9f16e827" providerId="LiveId" clId="{A5A8027C-3BE3-47F9-8E04-F61A533D258F}" dt="2025-01-11T16:35:25.346" v="8501" actId="20577"/>
          <ac:spMkLst>
            <pc:docMk/>
            <pc:sldMk cId="2926913692" sldId="263"/>
            <ac:spMk id="11" creationId="{FA348FBE-A023-2775-4A00-85EB09837A3C}"/>
          </ac:spMkLst>
        </pc:spChg>
        <pc:graphicFrameChg chg="add del mod modGraphic">
          <ac:chgData name="Jingjing Tian" userId="71dc7c8a9f16e827" providerId="LiveId" clId="{A5A8027C-3BE3-47F9-8E04-F61A533D258F}" dt="2025-01-11T16:27:11.082" v="7959" actId="478"/>
          <ac:graphicFrameMkLst>
            <pc:docMk/>
            <pc:sldMk cId="2926913692" sldId="263"/>
            <ac:graphicFrameMk id="4" creationId="{07D0574B-AA29-33CC-E6DE-59C3F302F2D9}"/>
          </ac:graphicFrameMkLst>
        </pc:graphicFrameChg>
        <pc:graphicFrameChg chg="add mod">
          <ac:chgData name="Jingjing Tian" userId="71dc7c8a9f16e827" providerId="LiveId" clId="{A5A8027C-3BE3-47F9-8E04-F61A533D258F}" dt="2025-01-11T16:26:07.923" v="7945"/>
          <ac:graphicFrameMkLst>
            <pc:docMk/>
            <pc:sldMk cId="2926913692" sldId="263"/>
            <ac:graphicFrameMk id="7" creationId="{5F7A2284-79F4-26CF-87F9-5CA0783E0159}"/>
          </ac:graphicFrameMkLst>
        </pc:graphicFrameChg>
        <pc:graphicFrameChg chg="add mod modGraphic">
          <ac:chgData name="Jingjing Tian" userId="71dc7c8a9f16e827" providerId="LiveId" clId="{A5A8027C-3BE3-47F9-8E04-F61A533D258F}" dt="2025-01-11T16:28:46.142" v="8027" actId="1076"/>
          <ac:graphicFrameMkLst>
            <pc:docMk/>
            <pc:sldMk cId="2926913692" sldId="263"/>
            <ac:graphicFrameMk id="8" creationId="{96E92127-ABFA-6A88-39C5-2610152966C4}"/>
          </ac:graphicFrameMkLst>
        </pc:graphicFrameChg>
        <pc:picChg chg="add mod">
          <ac:chgData name="Jingjing Tian" userId="71dc7c8a9f16e827" providerId="LiveId" clId="{A5A8027C-3BE3-47F9-8E04-F61A533D258F}" dt="2025-01-11T16:28:51.185" v="8030" actId="1076"/>
          <ac:picMkLst>
            <pc:docMk/>
            <pc:sldMk cId="2926913692" sldId="263"/>
            <ac:picMk id="10" creationId="{04193BB9-7CA0-15D6-6957-BF8BD781B103}"/>
          </ac:picMkLst>
        </pc:picChg>
      </pc:sldChg>
      <pc:sldChg chg="addSp delSp modSp mod">
        <pc:chgData name="Jingjing Tian" userId="71dc7c8a9f16e827" providerId="LiveId" clId="{A5A8027C-3BE3-47F9-8E04-F61A533D258F}" dt="2025-01-11T16:23:07.917" v="7911" actId="113"/>
        <pc:sldMkLst>
          <pc:docMk/>
          <pc:sldMk cId="4243273645" sldId="264"/>
        </pc:sldMkLst>
        <pc:spChg chg="mod">
          <ac:chgData name="Jingjing Tian" userId="71dc7c8a9f16e827" providerId="LiveId" clId="{A5A8027C-3BE3-47F9-8E04-F61A533D258F}" dt="2025-01-11T15:59:13.902" v="6148" actId="1076"/>
          <ac:spMkLst>
            <pc:docMk/>
            <pc:sldMk cId="4243273645" sldId="264"/>
            <ac:spMk id="2" creationId="{94077096-C2A3-7397-B212-A3B57F2BABC9}"/>
          </ac:spMkLst>
        </pc:spChg>
        <pc:spChg chg="add del mod">
          <ac:chgData name="Jingjing Tian" userId="71dc7c8a9f16e827" providerId="LiveId" clId="{A5A8027C-3BE3-47F9-8E04-F61A533D258F}" dt="2025-01-11T16:00:45.389" v="6170" actId="478"/>
          <ac:spMkLst>
            <pc:docMk/>
            <pc:sldMk cId="4243273645" sldId="264"/>
            <ac:spMk id="3" creationId="{F0E7B417-048F-C626-7643-F746B20B5CD1}"/>
          </ac:spMkLst>
        </pc:spChg>
        <pc:spChg chg="add mod">
          <ac:chgData name="Jingjing Tian" userId="71dc7c8a9f16e827" providerId="LiveId" clId="{A5A8027C-3BE3-47F9-8E04-F61A533D258F}" dt="2025-01-11T16:23:07.917" v="7911" actId="113"/>
          <ac:spMkLst>
            <pc:docMk/>
            <pc:sldMk cId="4243273645" sldId="264"/>
            <ac:spMk id="5" creationId="{6FA07259-BB86-1361-9374-6E5325D102A5}"/>
          </ac:spMkLst>
        </pc:spChg>
        <pc:spChg chg="add del mod">
          <ac:chgData name="Jingjing Tian" userId="71dc7c8a9f16e827" providerId="LiveId" clId="{A5A8027C-3BE3-47F9-8E04-F61A533D258F}" dt="2025-01-11T16:00:41.736" v="6169" actId="478"/>
          <ac:spMkLst>
            <pc:docMk/>
            <pc:sldMk cId="4243273645" sldId="264"/>
            <ac:spMk id="9" creationId="{E68EBCFF-F67D-CF97-EF58-183AA8CC3401}"/>
          </ac:spMkLst>
        </pc:spChg>
        <pc:spChg chg="add del mod">
          <ac:chgData name="Jingjing Tian" userId="71dc7c8a9f16e827" providerId="LiveId" clId="{A5A8027C-3BE3-47F9-8E04-F61A533D258F}" dt="2025-01-11T16:00:47.536" v="6171" actId="478"/>
          <ac:spMkLst>
            <pc:docMk/>
            <pc:sldMk cId="4243273645" sldId="264"/>
            <ac:spMk id="11" creationId="{183F9468-B874-52DC-07FE-41693D379FCC}"/>
          </ac:spMkLst>
        </pc:spChg>
        <pc:spChg chg="add del mod">
          <ac:chgData name="Jingjing Tian" userId="71dc7c8a9f16e827" providerId="LiveId" clId="{A5A8027C-3BE3-47F9-8E04-F61A533D258F}" dt="2025-01-11T16:01:02.115" v="6178"/>
          <ac:spMkLst>
            <pc:docMk/>
            <pc:sldMk cId="4243273645" sldId="264"/>
            <ac:spMk id="12" creationId="{501BB653-E2C8-DBE2-0B0D-DE62659FABDD}"/>
          </ac:spMkLst>
        </pc:spChg>
        <pc:spChg chg="add mod">
          <ac:chgData name="Jingjing Tian" userId="71dc7c8a9f16e827" providerId="LiveId" clId="{A5A8027C-3BE3-47F9-8E04-F61A533D258F}" dt="2025-01-11T16:17:36.479" v="7559" actId="20577"/>
          <ac:spMkLst>
            <pc:docMk/>
            <pc:sldMk cId="4243273645" sldId="264"/>
            <ac:spMk id="13" creationId="{1FB4D39F-9544-5199-084A-0335E0EEAA6C}"/>
          </ac:spMkLst>
        </pc:spChg>
        <pc:picChg chg="add mod">
          <ac:chgData name="Jingjing Tian" userId="71dc7c8a9f16e827" providerId="LiveId" clId="{A5A8027C-3BE3-47F9-8E04-F61A533D258F}" dt="2025-01-11T16:05:47.971" v="6366" actId="14100"/>
          <ac:picMkLst>
            <pc:docMk/>
            <pc:sldMk cId="4243273645" sldId="264"/>
            <ac:picMk id="7" creationId="{40247958-7FA0-638C-DB39-8474B6563D91}"/>
          </ac:picMkLst>
        </pc:picChg>
      </pc:sldChg>
      <pc:sldChg chg="modSp mod">
        <pc:chgData name="Jingjing Tian" userId="71dc7c8a9f16e827" providerId="LiveId" clId="{A5A8027C-3BE3-47F9-8E04-F61A533D258F}" dt="2025-01-11T16:52:40.044" v="9688" actId="255"/>
        <pc:sldMkLst>
          <pc:docMk/>
          <pc:sldMk cId="2943533533" sldId="265"/>
        </pc:sldMkLst>
        <pc:spChg chg="mod">
          <ac:chgData name="Jingjing Tian" userId="71dc7c8a9f16e827" providerId="LiveId" clId="{A5A8027C-3BE3-47F9-8E04-F61A533D258F}" dt="2025-01-11T16:52:40.044" v="9688" actId="255"/>
          <ac:spMkLst>
            <pc:docMk/>
            <pc:sldMk cId="2943533533" sldId="265"/>
            <ac:spMk id="3" creationId="{A9735AA4-ACA6-561D-C7DB-CFDB9994F605}"/>
          </ac:spMkLst>
        </pc:spChg>
      </pc:sldChg>
      <pc:sldChg chg="modSp mod">
        <pc:chgData name="Jingjing Tian" userId="71dc7c8a9f16e827" providerId="LiveId" clId="{A5A8027C-3BE3-47F9-8E04-F61A533D258F}" dt="2025-01-11T11:24:35.026" v="27" actId="20577"/>
        <pc:sldMkLst>
          <pc:docMk/>
          <pc:sldMk cId="2445237656" sldId="266"/>
        </pc:sldMkLst>
        <pc:spChg chg="mod">
          <ac:chgData name="Jingjing Tian" userId="71dc7c8a9f16e827" providerId="LiveId" clId="{A5A8027C-3BE3-47F9-8E04-F61A533D258F}" dt="2025-01-11T11:24:31.097" v="26" actId="20577"/>
          <ac:spMkLst>
            <pc:docMk/>
            <pc:sldMk cId="2445237656" sldId="266"/>
            <ac:spMk id="2" creationId="{F1EA7C1B-9044-6C7D-BFAE-A00EAE5934CB}"/>
          </ac:spMkLst>
        </pc:spChg>
        <pc:spChg chg="mod">
          <ac:chgData name="Jingjing Tian" userId="71dc7c8a9f16e827" providerId="LiveId" clId="{A5A8027C-3BE3-47F9-8E04-F61A533D258F}" dt="2025-01-11T11:24:35.026" v="27" actId="20577"/>
          <ac:spMkLst>
            <pc:docMk/>
            <pc:sldMk cId="2445237656" sldId="266"/>
            <ac:spMk id="3" creationId="{78F371E8-70D5-CF73-FCCA-D695A966E012}"/>
          </ac:spMkLst>
        </pc:spChg>
      </pc:sldChg>
      <pc:sldChg chg="addSp delSp modSp add mod setBg">
        <pc:chgData name="Jingjing Tian" userId="71dc7c8a9f16e827" providerId="LiveId" clId="{A5A8027C-3BE3-47F9-8E04-F61A533D258F}" dt="2025-01-11T13:34:06.598" v="6105" actId="14100"/>
        <pc:sldMkLst>
          <pc:docMk/>
          <pc:sldMk cId="1644557161" sldId="267"/>
        </pc:sldMkLst>
        <pc:spChg chg="del mod">
          <ac:chgData name="Jingjing Tian" userId="71dc7c8a9f16e827" providerId="LiveId" clId="{A5A8027C-3BE3-47F9-8E04-F61A533D258F}" dt="2025-01-11T13:22:44.700" v="5660" actId="478"/>
          <ac:spMkLst>
            <pc:docMk/>
            <pc:sldMk cId="1644557161" sldId="267"/>
            <ac:spMk id="2" creationId="{1A83E3AB-F144-AF3E-DC13-360D1F4C3EC3}"/>
          </ac:spMkLst>
        </pc:spChg>
        <pc:spChg chg="del">
          <ac:chgData name="Jingjing Tian" userId="71dc7c8a9f16e827" providerId="LiveId" clId="{A5A8027C-3BE3-47F9-8E04-F61A533D258F}" dt="2025-01-11T13:20:37.145" v="5633" actId="478"/>
          <ac:spMkLst>
            <pc:docMk/>
            <pc:sldMk cId="1644557161" sldId="267"/>
            <ac:spMk id="3" creationId="{4D0E3E7B-3795-502B-6C70-39DCE5130BEA}"/>
          </ac:spMkLst>
        </pc:spChg>
        <pc:spChg chg="add del mod">
          <ac:chgData name="Jingjing Tian" userId="71dc7c8a9f16e827" providerId="LiveId" clId="{A5A8027C-3BE3-47F9-8E04-F61A533D258F}" dt="2025-01-11T13:20:44.648" v="5634" actId="478"/>
          <ac:spMkLst>
            <pc:docMk/>
            <pc:sldMk cId="1644557161" sldId="267"/>
            <ac:spMk id="5" creationId="{017BD39D-ABA8-9908-6FB3-C24639B5DA59}"/>
          </ac:spMkLst>
        </pc:spChg>
        <pc:spChg chg="add mod ord">
          <ac:chgData name="Jingjing Tian" userId="71dc7c8a9f16e827" providerId="LiveId" clId="{A5A8027C-3BE3-47F9-8E04-F61A533D258F}" dt="2025-01-11T13:25:42.728" v="5696" actId="26606"/>
          <ac:spMkLst>
            <pc:docMk/>
            <pc:sldMk cId="1644557161" sldId="267"/>
            <ac:spMk id="6" creationId="{FEC16016-8B32-3417-DF81-5A43AE145CAA}"/>
          </ac:spMkLst>
        </pc:spChg>
        <pc:spChg chg="add mod">
          <ac:chgData name="Jingjing Tian" userId="71dc7c8a9f16e827" providerId="LiveId" clId="{A5A8027C-3BE3-47F9-8E04-F61A533D258F}" dt="2025-01-11T13:33:27.738" v="6097" actId="1076"/>
          <ac:spMkLst>
            <pc:docMk/>
            <pc:sldMk cId="1644557161" sldId="267"/>
            <ac:spMk id="7" creationId="{F4160C37-B366-D806-A736-F97E74956B59}"/>
          </ac:spMkLst>
        </pc:spChg>
        <pc:spChg chg="add del mod">
          <ac:chgData name="Jingjing Tian" userId="71dc7c8a9f16e827" providerId="LiveId" clId="{A5A8027C-3BE3-47F9-8E04-F61A533D258F}" dt="2025-01-11T13:22:51.112" v="5661" actId="478"/>
          <ac:spMkLst>
            <pc:docMk/>
            <pc:sldMk cId="1644557161" sldId="267"/>
            <ac:spMk id="17" creationId="{EB071F73-ED9F-E8FE-0DCE-A30610932EA1}"/>
          </ac:spMkLst>
        </pc:spChg>
        <pc:spChg chg="add del">
          <ac:chgData name="Jingjing Tian" userId="71dc7c8a9f16e827" providerId="LiveId" clId="{A5A8027C-3BE3-47F9-8E04-F61A533D258F}" dt="2025-01-11T13:24:46.137" v="5694" actId="26606"/>
          <ac:spMkLst>
            <pc:docMk/>
            <pc:sldMk cId="1644557161" sldId="267"/>
            <ac:spMk id="18" creationId="{D75A5B51-0925-4835-8511-A0DD17EAA97C}"/>
          </ac:spMkLst>
        </pc:spChg>
        <pc:spChg chg="add del">
          <ac:chgData name="Jingjing Tian" userId="71dc7c8a9f16e827" providerId="LiveId" clId="{A5A8027C-3BE3-47F9-8E04-F61A533D258F}" dt="2025-01-11T13:24:46.137" v="5694" actId="26606"/>
          <ac:spMkLst>
            <pc:docMk/>
            <pc:sldMk cId="1644557161" sldId="267"/>
            <ac:spMk id="19" creationId="{5CDFD20D-8E4F-4E3A-AF87-93F23E0DBFB3}"/>
          </ac:spMkLst>
        </pc:spChg>
        <pc:spChg chg="add del">
          <ac:chgData name="Jingjing Tian" userId="71dc7c8a9f16e827" providerId="LiveId" clId="{A5A8027C-3BE3-47F9-8E04-F61A533D258F}" dt="2025-01-11T13:24:21.968" v="5692" actId="26606"/>
          <ac:spMkLst>
            <pc:docMk/>
            <pc:sldMk cId="1644557161" sldId="267"/>
            <ac:spMk id="20" creationId="{5EBC18B6-E5C3-4AD1-97A4-E6A3477A0BB9}"/>
          </ac:spMkLst>
        </pc:spChg>
        <pc:spChg chg="add del">
          <ac:chgData name="Jingjing Tian" userId="71dc7c8a9f16e827" providerId="LiveId" clId="{A5A8027C-3BE3-47F9-8E04-F61A533D258F}" dt="2025-01-11T13:25:42.728" v="5696" actId="26606"/>
          <ac:spMkLst>
            <pc:docMk/>
            <pc:sldMk cId="1644557161" sldId="267"/>
            <ac:spMk id="21" creationId="{5EBC18B6-E5C3-4AD1-97A4-E6A3477A0BB9}"/>
          </ac:spMkLst>
        </pc:spChg>
        <pc:spChg chg="add del">
          <ac:chgData name="Jingjing Tian" userId="71dc7c8a9f16e827" providerId="LiveId" clId="{A5A8027C-3BE3-47F9-8E04-F61A533D258F}" dt="2025-01-11T13:24:21.968" v="5692" actId="26606"/>
          <ac:spMkLst>
            <pc:docMk/>
            <pc:sldMk cId="1644557161" sldId="267"/>
            <ac:spMk id="22" creationId="{136A4AB6-B72B-4CC6-ADCF-BE807B6C3D71}"/>
          </ac:spMkLst>
        </pc:spChg>
        <pc:spChg chg="add del">
          <ac:chgData name="Jingjing Tian" userId="71dc7c8a9f16e827" providerId="LiveId" clId="{A5A8027C-3BE3-47F9-8E04-F61A533D258F}" dt="2025-01-11T13:25:42.728" v="5696" actId="26606"/>
          <ac:spMkLst>
            <pc:docMk/>
            <pc:sldMk cId="1644557161" sldId="267"/>
            <ac:spMk id="23" creationId="{136A4AB6-B72B-4CC6-ADCF-BE807B6C3D71}"/>
          </ac:spMkLst>
        </pc:spChg>
        <pc:spChg chg="add del">
          <ac:chgData name="Jingjing Tian" userId="71dc7c8a9f16e827" providerId="LiveId" clId="{A5A8027C-3BE3-47F9-8E04-F61A533D258F}" dt="2025-01-11T13:24:21.968" v="5692" actId="26606"/>
          <ac:spMkLst>
            <pc:docMk/>
            <pc:sldMk cId="1644557161" sldId="267"/>
            <ac:spMk id="24" creationId="{B35D540D-9486-4236-952A-F72DC52D79BF}"/>
          </ac:spMkLst>
        </pc:spChg>
        <pc:spChg chg="add del">
          <ac:chgData name="Jingjing Tian" userId="71dc7c8a9f16e827" providerId="LiveId" clId="{A5A8027C-3BE3-47F9-8E04-F61A533D258F}" dt="2025-01-11T13:25:42.728" v="5696" actId="26606"/>
          <ac:spMkLst>
            <pc:docMk/>
            <pc:sldMk cId="1644557161" sldId="267"/>
            <ac:spMk id="25" creationId="{B35D540D-9486-4236-952A-F72DC52D79BF}"/>
          </ac:spMkLst>
        </pc:spChg>
        <pc:spChg chg="add mod">
          <ac:chgData name="Jingjing Tian" userId="71dc7c8a9f16e827" providerId="LiveId" clId="{A5A8027C-3BE3-47F9-8E04-F61A533D258F}" dt="2025-01-11T13:33:24.784" v="6096" actId="1076"/>
          <ac:spMkLst>
            <pc:docMk/>
            <pc:sldMk cId="1644557161" sldId="267"/>
            <ac:spMk id="26" creationId="{29482B0C-0231-4A5C-F2E9-DDCD04F66F5D}"/>
          </ac:spMkLst>
        </pc:spChg>
        <pc:picChg chg="add del mod">
          <ac:chgData name="Jingjing Tian" userId="71dc7c8a9f16e827" providerId="LiveId" clId="{A5A8027C-3BE3-47F9-8E04-F61A533D258F}" dt="2025-01-11T13:21:45.245" v="5649" actId="478"/>
          <ac:picMkLst>
            <pc:docMk/>
            <pc:sldMk cId="1644557161" sldId="267"/>
            <ac:picMk id="9" creationId="{7EF60CC8-E6F6-DAD0-B769-F2981954BEC7}"/>
          </ac:picMkLst>
        </pc:picChg>
        <pc:picChg chg="add mod ord">
          <ac:chgData name="Jingjing Tian" userId="71dc7c8a9f16e827" providerId="LiveId" clId="{A5A8027C-3BE3-47F9-8E04-F61A533D258F}" dt="2025-01-11T13:34:06.598" v="6105" actId="14100"/>
          <ac:picMkLst>
            <pc:docMk/>
            <pc:sldMk cId="1644557161" sldId="267"/>
            <ac:picMk id="11" creationId="{E433785B-59C9-DD2B-D139-5AD00B83591E}"/>
          </ac:picMkLst>
        </pc:picChg>
        <pc:picChg chg="add mod">
          <ac:chgData name="Jingjing Tian" userId="71dc7c8a9f16e827" providerId="LiveId" clId="{A5A8027C-3BE3-47F9-8E04-F61A533D258F}" dt="2025-01-11T13:25:58.180" v="5697" actId="14100"/>
          <ac:picMkLst>
            <pc:docMk/>
            <pc:sldMk cId="1644557161" sldId="267"/>
            <ac:picMk id="13" creationId="{8431B232-5A1E-3F4D-21A8-71F42F400856}"/>
          </ac:picMkLst>
        </pc:picChg>
        <pc:picChg chg="add mod ord">
          <ac:chgData name="Jingjing Tian" userId="71dc7c8a9f16e827" providerId="LiveId" clId="{A5A8027C-3BE3-47F9-8E04-F61A533D258F}" dt="2025-01-11T13:25:42.728" v="5696" actId="26606"/>
          <ac:picMkLst>
            <pc:docMk/>
            <pc:sldMk cId="1644557161" sldId="267"/>
            <ac:picMk id="15" creationId="{922D2846-95B7-0672-3817-EAE088F360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11/01/2025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11/01/2025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11/01/2025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irlinequality.com/airline-reviews/british-airway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GB" sz="5400" dirty="0"/>
              <a:t>British Airways Reviews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nchor="ctr"/>
          <a:lstStyle/>
          <a:p>
            <a:r>
              <a:rPr lang="en-GB" dirty="0"/>
              <a:t>11/1/2025</a:t>
            </a:r>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77096-C2A3-7397-B212-A3B57F2BABC9}"/>
              </a:ext>
            </a:extLst>
          </p:cNvPr>
          <p:cNvSpPr>
            <a:spLocks noGrp="1"/>
          </p:cNvSpPr>
          <p:nvPr>
            <p:ph type="title"/>
          </p:nvPr>
        </p:nvSpPr>
        <p:spPr/>
        <p:txBody>
          <a:bodyPr/>
          <a:lstStyle/>
          <a:p>
            <a:r>
              <a:rPr lang="en-US" altLang="zh-CN" sz="4400" dirty="0"/>
              <a:t>Word cloud </a:t>
            </a:r>
            <a:endParaRPr lang="zh-CN" altLang="en-US" dirty="0"/>
          </a:p>
        </p:txBody>
      </p:sp>
      <p:sp>
        <p:nvSpPr>
          <p:cNvPr id="5" name="文本框 4">
            <a:extLst>
              <a:ext uri="{FF2B5EF4-FFF2-40B4-BE49-F238E27FC236}">
                <a16:creationId xmlns:a16="http://schemas.microsoft.com/office/drawing/2014/main" id="{6FA07259-BB86-1361-9374-6E5325D102A5}"/>
              </a:ext>
            </a:extLst>
          </p:cNvPr>
          <p:cNvSpPr txBox="1"/>
          <p:nvPr/>
        </p:nvSpPr>
        <p:spPr>
          <a:xfrm>
            <a:off x="704503" y="1592919"/>
            <a:ext cx="4284807" cy="1015663"/>
          </a:xfrm>
          <a:prstGeom prst="rect">
            <a:avLst/>
          </a:prstGeom>
          <a:noFill/>
        </p:spPr>
        <p:txBody>
          <a:bodyPr wrap="square">
            <a:spAutoFit/>
          </a:bodyPr>
          <a:lstStyle/>
          <a:p>
            <a:pPr marL="285750" indent="-285750">
              <a:buFont typeface="Arial" panose="020B0604020202020204" pitchFamily="34" charset="0"/>
              <a:buChar char="•"/>
            </a:pPr>
            <a:r>
              <a:rPr lang="en-US" altLang="zh-CN" sz="1500" b="1" dirty="0"/>
              <a:t>Word could visualization:</a:t>
            </a:r>
          </a:p>
          <a:p>
            <a:r>
              <a:rPr lang="zh-CN" altLang="en-US" sz="1500" dirty="0"/>
              <a:t>The size of words in a word cloud is usually proportional to their frequency of occurrence in the text,</a:t>
            </a:r>
          </a:p>
        </p:txBody>
      </p:sp>
      <p:pic>
        <p:nvPicPr>
          <p:cNvPr id="7" name="图片 6">
            <a:extLst>
              <a:ext uri="{FF2B5EF4-FFF2-40B4-BE49-F238E27FC236}">
                <a16:creationId xmlns:a16="http://schemas.microsoft.com/office/drawing/2014/main" id="{40247958-7FA0-638C-DB39-8474B6563D91}"/>
              </a:ext>
            </a:extLst>
          </p:cNvPr>
          <p:cNvPicPr>
            <a:picLocks noChangeAspect="1"/>
          </p:cNvPicPr>
          <p:nvPr/>
        </p:nvPicPr>
        <p:blipFill>
          <a:blip r:embed="rId2"/>
          <a:stretch>
            <a:fillRect/>
          </a:stretch>
        </p:blipFill>
        <p:spPr>
          <a:xfrm>
            <a:off x="5425031" y="365126"/>
            <a:ext cx="6548087" cy="3356930"/>
          </a:xfrm>
          <a:prstGeom prst="rect">
            <a:avLst/>
          </a:prstGeom>
        </p:spPr>
      </p:pic>
      <p:sp>
        <p:nvSpPr>
          <p:cNvPr id="13" name="文本框 12">
            <a:extLst>
              <a:ext uri="{FF2B5EF4-FFF2-40B4-BE49-F238E27FC236}">
                <a16:creationId xmlns:a16="http://schemas.microsoft.com/office/drawing/2014/main" id="{1FB4D39F-9544-5199-084A-0335E0EEAA6C}"/>
              </a:ext>
            </a:extLst>
          </p:cNvPr>
          <p:cNvSpPr txBox="1"/>
          <p:nvPr/>
        </p:nvSpPr>
        <p:spPr>
          <a:xfrm>
            <a:off x="630860" y="3906525"/>
            <a:ext cx="11176560" cy="2631490"/>
          </a:xfrm>
          <a:prstGeom prst="rect">
            <a:avLst/>
          </a:prstGeom>
          <a:noFill/>
        </p:spPr>
        <p:txBody>
          <a:bodyPr wrap="square" rtlCol="0">
            <a:spAutoFit/>
          </a:bodyPr>
          <a:lstStyle/>
          <a:p>
            <a:r>
              <a:rPr lang="en-US" altLang="zh-CN" sz="1500" b="1" dirty="0"/>
              <a:t>Some explanation on major words:</a:t>
            </a:r>
          </a:p>
          <a:p>
            <a:pPr marL="285750" indent="-285750">
              <a:buFont typeface="Wingdings" panose="05000000000000000000" pitchFamily="2" charset="2"/>
              <a:buChar char=""/>
            </a:pPr>
            <a:r>
              <a:rPr lang="en-US" altLang="zh-CN" sz="1500" dirty="0"/>
              <a:t>flight/</a:t>
            </a:r>
            <a:r>
              <a:rPr lang="en-US" altLang="zh-CN" sz="1500" dirty="0" err="1"/>
              <a:t>ba</a:t>
            </a:r>
            <a:r>
              <a:rPr lang="en-US" altLang="zh-CN" sz="1500" dirty="0"/>
              <a:t>: </a:t>
            </a:r>
          </a:p>
          <a:p>
            <a:r>
              <a:rPr lang="en-US" altLang="zh-CN" sz="1500" dirty="0"/>
              <a:t>These are biggest words in this visualization, which form the core topic of our sampled reviews: British Airways’ flights.</a:t>
            </a:r>
          </a:p>
          <a:p>
            <a:pPr marL="285750" indent="-285750">
              <a:buFont typeface="Wingdings" panose="05000000000000000000" pitchFamily="2" charset="2"/>
              <a:buChar char=""/>
            </a:pPr>
            <a:r>
              <a:rPr lang="en-US" altLang="zh-CN" sz="1500" dirty="0"/>
              <a:t>Time/service/trip/seat: </a:t>
            </a:r>
          </a:p>
          <a:p>
            <a:r>
              <a:rPr lang="en-US" altLang="zh-CN" sz="1500" dirty="0"/>
              <a:t>These might indicate that the flight time, service quality, trip experience, and seat evaluation are highly mentioned and focused by our clients. These could relate to cases that our clients are reviewing about the overall evaluation of cabin comfort , service quality, and the on-time rate of the flight.</a:t>
            </a:r>
          </a:p>
          <a:p>
            <a:pPr marL="285750" indent="-285750">
              <a:buFont typeface="Wingdings" panose="05000000000000000000" pitchFamily="2" charset="2"/>
              <a:buChar char=""/>
            </a:pPr>
            <a:r>
              <a:rPr lang="en-US" altLang="zh-CN" sz="1500" dirty="0"/>
              <a:t>Passenger/food/business class/hour/drink/luggage/boarding…:</a:t>
            </a:r>
          </a:p>
          <a:p>
            <a:r>
              <a:rPr lang="en-US" altLang="zh-CN" sz="1500" dirty="0"/>
              <a:t>These might indicate that our clients’ reviews which focus on the service quality of different classed of the cabins, especially on the drinks and foods. Our clients also mentioned the luggage checking in and claiming, the boarding experience, and flight hours, etc.</a:t>
            </a:r>
          </a:p>
          <a:p>
            <a:endParaRPr lang="zh-CN" altLang="en-US" sz="1500" dirty="0"/>
          </a:p>
        </p:txBody>
      </p:sp>
    </p:spTree>
    <p:extLst>
      <p:ext uri="{BB962C8B-B14F-4D97-AF65-F5344CB8AC3E}">
        <p14:creationId xmlns:p14="http://schemas.microsoft.com/office/powerpoint/2010/main" val="424327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0FE9-16FB-80EB-363B-5629BF10E219}"/>
              </a:ext>
            </a:extLst>
          </p:cNvPr>
          <p:cNvSpPr>
            <a:spLocks noGrp="1"/>
          </p:cNvSpPr>
          <p:nvPr>
            <p:ph type="title"/>
          </p:nvPr>
        </p:nvSpPr>
        <p:spPr/>
        <p:txBody>
          <a:bodyPr/>
          <a:lstStyle/>
          <a:p>
            <a:r>
              <a:rPr lang="en-US" altLang="zh-CN" sz="4400" dirty="0"/>
              <a:t>Conclusion and insights</a:t>
            </a:r>
            <a:endParaRPr lang="zh-CN" altLang="en-US" dirty="0"/>
          </a:p>
        </p:txBody>
      </p:sp>
      <p:sp>
        <p:nvSpPr>
          <p:cNvPr id="3" name="内容占位符 2">
            <a:extLst>
              <a:ext uri="{FF2B5EF4-FFF2-40B4-BE49-F238E27FC236}">
                <a16:creationId xmlns:a16="http://schemas.microsoft.com/office/drawing/2014/main" id="{A9735AA4-ACA6-561D-C7DB-CFDB9994F605}"/>
              </a:ext>
            </a:extLst>
          </p:cNvPr>
          <p:cNvSpPr>
            <a:spLocks noGrp="1"/>
          </p:cNvSpPr>
          <p:nvPr>
            <p:ph idx="1"/>
          </p:nvPr>
        </p:nvSpPr>
        <p:spPr/>
        <p:txBody>
          <a:bodyPr>
            <a:normAutofit/>
          </a:bodyPr>
          <a:lstStyle/>
          <a:p>
            <a:pPr marL="342900" indent="-342900">
              <a:buFont typeface="+mj-lt"/>
              <a:buAutoNum type="arabicPeriod"/>
            </a:pPr>
            <a:r>
              <a:rPr lang="en-US" altLang="zh-CN" sz="2000" dirty="0"/>
              <a:t>Most of our customers have a positive view of us. Our services and products provide a positive experience and leave a positive impression on most of our customers. This is an optimistic start to our reviews analysis.</a:t>
            </a:r>
          </a:p>
          <a:p>
            <a:pPr marL="342900" indent="-342900">
              <a:buFont typeface="+mj-lt"/>
              <a:buAutoNum type="arabicPeriod"/>
            </a:pPr>
            <a:r>
              <a:rPr lang="en-US" altLang="zh-CN" sz="2000" dirty="0"/>
              <a:t>The top three topics of concern in customer reviews are: the negative impact of flight delays and cancellations on the travel experience; seat comfort and cabin service quality in first and business class; seat comfort and cabin service quality of economy class. These can also be visually seen from the word cloud visualization. These areas could be focused on in future service improvement plans.</a:t>
            </a:r>
          </a:p>
          <a:p>
            <a:pPr marL="342900" indent="-342900">
              <a:buFont typeface="+mj-lt"/>
              <a:buAutoNum type="arabicPeriod"/>
            </a:pPr>
            <a:r>
              <a:rPr lang="en-US" altLang="zh-CN" sz="2000" dirty="0"/>
              <a:t>The difference between the positive and negative groups was not large, indicating that even customers who had negative opinions about us were not extremely dissatisfied with our service. But it also shows that the overall satisfaction score of all customers is not high, which is less than 60% (3 scores), and there is still a lot of room for improvement.</a:t>
            </a:r>
          </a:p>
        </p:txBody>
      </p:sp>
    </p:spTree>
    <p:extLst>
      <p:ext uri="{BB962C8B-B14F-4D97-AF65-F5344CB8AC3E}">
        <p14:creationId xmlns:p14="http://schemas.microsoft.com/office/powerpoint/2010/main" val="294353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A458A-3135-3E61-C156-AF429B814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A7C1B-9044-6C7D-BFAE-A00EAE5934CB}"/>
              </a:ext>
            </a:extLst>
          </p:cNvPr>
          <p:cNvSpPr>
            <a:spLocks noGrp="1"/>
          </p:cNvSpPr>
          <p:nvPr>
            <p:ph type="ctrTitle"/>
          </p:nvPr>
        </p:nvSpPr>
        <p:spPr/>
        <p:txBody>
          <a:bodyPr>
            <a:normAutofit/>
          </a:bodyPr>
          <a:lstStyle/>
          <a:p>
            <a:r>
              <a:rPr lang="en-US" altLang="zh-CN" sz="5400" dirty="0"/>
              <a:t>Thank you !</a:t>
            </a:r>
            <a:br>
              <a:rPr lang="en-US" altLang="zh-CN" sz="5400" dirty="0"/>
            </a:br>
            <a:r>
              <a:rPr lang="en-US" altLang="zh-CN" sz="5400" dirty="0"/>
              <a:t>Q&amp;A Session</a:t>
            </a:r>
            <a:endParaRPr lang="en-GB" sz="5400" dirty="0"/>
          </a:p>
        </p:txBody>
      </p:sp>
      <p:sp>
        <p:nvSpPr>
          <p:cNvPr id="3" name="Subtitle 2">
            <a:extLst>
              <a:ext uri="{FF2B5EF4-FFF2-40B4-BE49-F238E27FC236}">
                <a16:creationId xmlns:a16="http://schemas.microsoft.com/office/drawing/2014/main" id="{78F371E8-70D5-CF73-FCCA-D695A966E012}"/>
              </a:ext>
            </a:extLst>
          </p:cNvPr>
          <p:cNvSpPr>
            <a:spLocks noGrp="1"/>
          </p:cNvSpPr>
          <p:nvPr>
            <p:ph type="subTitle" idx="1"/>
          </p:nvPr>
        </p:nvSpPr>
        <p:spPr/>
        <p:txBody>
          <a:bodyPr anchor="ctr"/>
          <a:lstStyle/>
          <a:p>
            <a:endParaRPr lang="en-GB" dirty="0"/>
          </a:p>
        </p:txBody>
      </p:sp>
    </p:spTree>
    <p:extLst>
      <p:ext uri="{BB962C8B-B14F-4D97-AF65-F5344CB8AC3E}">
        <p14:creationId xmlns:p14="http://schemas.microsoft.com/office/powerpoint/2010/main" val="244523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588E5-4FEA-D122-3E24-55DA0A65F7BA}"/>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6384A387-6462-EB48-22BF-D2265717975A}"/>
              </a:ext>
            </a:extLst>
          </p:cNvPr>
          <p:cNvSpPr>
            <a:spLocks noGrp="1"/>
          </p:cNvSpPr>
          <p:nvPr>
            <p:ph idx="1"/>
          </p:nvPr>
        </p:nvSpPr>
        <p:spPr/>
        <p:txBody>
          <a:bodyPr>
            <a:noAutofit/>
          </a:bodyPr>
          <a:lstStyle/>
          <a:p>
            <a:pPr marL="514350" indent="-514350">
              <a:buFont typeface="+mj-lt"/>
              <a:buAutoNum type="arabicPeriod"/>
            </a:pPr>
            <a:r>
              <a:rPr lang="en-US" altLang="zh-CN" sz="2600" dirty="0"/>
              <a:t>Introduction</a:t>
            </a:r>
          </a:p>
          <a:p>
            <a:pPr marL="514350" indent="-514350">
              <a:buFont typeface="+mj-lt"/>
              <a:buAutoNum type="arabicPeriod"/>
            </a:pPr>
            <a:r>
              <a:rPr lang="en-US" altLang="zh-CN" sz="2600" dirty="0"/>
              <a:t>Dataset overview</a:t>
            </a:r>
          </a:p>
          <a:p>
            <a:pPr marL="514350" indent="-514350">
              <a:buFont typeface="+mj-lt"/>
              <a:buAutoNum type="arabicPeriod"/>
            </a:pPr>
            <a:r>
              <a:rPr lang="en-US" altLang="zh-CN" sz="2600" dirty="0"/>
              <a:t>Methodology</a:t>
            </a:r>
          </a:p>
          <a:p>
            <a:pPr marL="514350" indent="-514350">
              <a:buFont typeface="+mj-lt"/>
              <a:buAutoNum type="arabicPeriod"/>
            </a:pPr>
            <a:r>
              <a:rPr lang="en-US" altLang="zh-CN" sz="2600" dirty="0"/>
              <a:t>Sentiment analysis</a:t>
            </a:r>
          </a:p>
          <a:p>
            <a:pPr marL="514350" indent="-514350">
              <a:buFont typeface="+mj-lt"/>
              <a:buAutoNum type="arabicPeriod"/>
            </a:pPr>
            <a:r>
              <a:rPr lang="en-US" altLang="zh-CN" sz="2600" dirty="0"/>
              <a:t>Topic analysis</a:t>
            </a:r>
          </a:p>
          <a:p>
            <a:pPr marL="514350" indent="-514350">
              <a:buFont typeface="+mj-lt"/>
              <a:buAutoNum type="arabicPeriod"/>
            </a:pPr>
            <a:r>
              <a:rPr lang="en-US" altLang="zh-CN" sz="2600" dirty="0"/>
              <a:t>Satisfaction analysis</a:t>
            </a:r>
          </a:p>
          <a:p>
            <a:pPr marL="514350" indent="-514350">
              <a:buFont typeface="+mj-lt"/>
              <a:buAutoNum type="arabicPeriod"/>
            </a:pPr>
            <a:r>
              <a:rPr lang="en-US" altLang="zh-CN" sz="2600" dirty="0"/>
              <a:t>Word cloud </a:t>
            </a:r>
          </a:p>
          <a:p>
            <a:pPr marL="514350" indent="-514350">
              <a:buFont typeface="+mj-lt"/>
              <a:buAutoNum type="arabicPeriod"/>
            </a:pPr>
            <a:r>
              <a:rPr lang="en-US" altLang="zh-CN" sz="2600" dirty="0"/>
              <a:t>Conclusion and insights</a:t>
            </a:r>
          </a:p>
          <a:p>
            <a:pPr marL="514350" indent="-514350">
              <a:buFont typeface="+mj-lt"/>
              <a:buAutoNum type="arabicPeriod"/>
            </a:pPr>
            <a:r>
              <a:rPr lang="en-US" altLang="zh-CN" sz="2600" dirty="0"/>
              <a:t>Q&amp;A</a:t>
            </a:r>
            <a:endParaRPr lang="zh-CN" altLang="en-US" sz="2600" dirty="0"/>
          </a:p>
        </p:txBody>
      </p:sp>
    </p:spTree>
    <p:extLst>
      <p:ext uri="{BB962C8B-B14F-4D97-AF65-F5344CB8AC3E}">
        <p14:creationId xmlns:p14="http://schemas.microsoft.com/office/powerpoint/2010/main" val="344090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lstStyle/>
          <a:p>
            <a:r>
              <a:rPr lang="en-GB" dirty="0"/>
              <a:t>Background</a:t>
            </a:r>
          </a:p>
          <a:p>
            <a:pPr marL="0" indent="0">
              <a:buNone/>
            </a:pPr>
            <a:r>
              <a:rPr lang="en-GB" dirty="0"/>
              <a:t>	</a:t>
            </a:r>
            <a:r>
              <a:rPr lang="en-GB" sz="2400" dirty="0"/>
              <a:t>As the flag carrier airline of the United Kingdom, British Airways </a:t>
            </a:r>
            <a:r>
              <a:rPr lang="en-US" sz="2400" dirty="0"/>
              <a:t>attaches great importance to providing high quality services to passengers. Through the analysis to customer reviews, we can find insights on how to improve customer satisfaction, service quality, and brand building.</a:t>
            </a:r>
            <a:endParaRPr lang="en-GB" dirty="0"/>
          </a:p>
          <a:p>
            <a:r>
              <a:rPr lang="en-GB" dirty="0"/>
              <a:t>Aim </a:t>
            </a:r>
          </a:p>
          <a:p>
            <a:pPr lvl="1">
              <a:buFont typeface="Wingdings" panose="05000000000000000000" pitchFamily="2" charset="2"/>
              <a:buChar char=""/>
            </a:pPr>
            <a:r>
              <a:rPr lang="en-GB" dirty="0"/>
              <a:t>Sentiment analysis: analyse what is the </a:t>
            </a:r>
            <a:r>
              <a:rPr lang="en-US" dirty="0"/>
              <a:t>general sentiment tendency.</a:t>
            </a:r>
            <a:endParaRPr lang="en-GB" dirty="0"/>
          </a:p>
          <a:p>
            <a:pPr lvl="1">
              <a:buFont typeface="Wingdings" panose="05000000000000000000" pitchFamily="2" charset="2"/>
              <a:buChar char=""/>
            </a:pPr>
            <a:r>
              <a:rPr lang="en-US" dirty="0"/>
              <a:t>Topic analysis: discover the hidden topics in the extracted reviews.</a:t>
            </a:r>
          </a:p>
          <a:p>
            <a:pPr lvl="1">
              <a:buFont typeface="Wingdings" panose="05000000000000000000" pitchFamily="2" charset="2"/>
              <a:buChar char=""/>
            </a:pPr>
            <a:r>
              <a:rPr lang="en-US" dirty="0"/>
              <a:t>Satisfaction analysis: assess overall customer satisfaction.</a:t>
            </a:r>
            <a:endParaRPr lang="en-GB" dirty="0"/>
          </a:p>
          <a:p>
            <a:pPr marL="0" indent="0">
              <a:buNone/>
            </a:pPr>
            <a:endParaRPr lang="en-GB" dirty="0"/>
          </a:p>
        </p:txBody>
      </p:sp>
    </p:spTree>
    <p:extLst>
      <p:ext uri="{BB962C8B-B14F-4D97-AF65-F5344CB8AC3E}">
        <p14:creationId xmlns:p14="http://schemas.microsoft.com/office/powerpoint/2010/main" val="19110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02A86-F8E9-92D5-ED9D-7B587C0F8EC1}"/>
              </a:ext>
            </a:extLst>
          </p:cNvPr>
          <p:cNvSpPr>
            <a:spLocks noGrp="1"/>
          </p:cNvSpPr>
          <p:nvPr>
            <p:ph type="title"/>
          </p:nvPr>
        </p:nvSpPr>
        <p:spPr/>
        <p:txBody>
          <a:bodyPr/>
          <a:lstStyle/>
          <a:p>
            <a:r>
              <a:rPr lang="en-US" altLang="zh-CN" sz="4400" dirty="0"/>
              <a:t>Dataset overview</a:t>
            </a:r>
            <a:endParaRPr lang="zh-CN" altLang="en-US" dirty="0"/>
          </a:p>
        </p:txBody>
      </p:sp>
      <p:sp>
        <p:nvSpPr>
          <p:cNvPr id="3" name="内容占位符 2">
            <a:extLst>
              <a:ext uri="{FF2B5EF4-FFF2-40B4-BE49-F238E27FC236}">
                <a16:creationId xmlns:a16="http://schemas.microsoft.com/office/drawing/2014/main" id="{C12A6690-67AC-A785-5DE3-2A0D188316D3}"/>
              </a:ext>
            </a:extLst>
          </p:cNvPr>
          <p:cNvSpPr>
            <a:spLocks noGrp="1"/>
          </p:cNvSpPr>
          <p:nvPr>
            <p:ph idx="1"/>
          </p:nvPr>
        </p:nvSpPr>
        <p:spPr/>
        <p:txBody>
          <a:bodyPr>
            <a:normAutofit/>
          </a:bodyPr>
          <a:lstStyle/>
          <a:p>
            <a:r>
              <a:rPr lang="en-US" altLang="zh-CN" sz="2400" dirty="0"/>
              <a:t>Data source: reviews data is extracted from a third-party review website called Skytrax. We used web scraping method to extract reviews in the form of text data from a certain </a:t>
            </a:r>
            <a:r>
              <a:rPr lang="en-US" altLang="zh-CN" sz="2400" dirty="0" err="1"/>
              <a:t>url</a:t>
            </a:r>
            <a:r>
              <a:rPr lang="en-US" altLang="zh-CN" sz="2400" dirty="0"/>
              <a:t> from Skytrax: </a:t>
            </a:r>
            <a:r>
              <a:rPr lang="en-US" altLang="zh-CN" sz="2400" dirty="0">
                <a:hlinkClick r:id="rId2"/>
              </a:rPr>
              <a:t>https://www.airlinequality.com/airline-reviews/british-airways</a:t>
            </a:r>
            <a:r>
              <a:rPr lang="en-US" altLang="zh-CN" sz="2400" dirty="0"/>
              <a:t>, and stores the data in a csv file. </a:t>
            </a:r>
          </a:p>
          <a:p>
            <a:r>
              <a:rPr lang="en-US" altLang="zh-CN" sz="2400" dirty="0"/>
              <a:t>Sample size: 1000 reviews was extracted in total for this analysis. These reviews were written from August,2019 to January,2025. Only the text part of the reviews were collected.</a:t>
            </a:r>
          </a:p>
          <a:p>
            <a:r>
              <a:rPr lang="en-US" altLang="zh-CN" sz="2400" dirty="0"/>
              <a:t>Data preprocessing and cleaning:</a:t>
            </a:r>
            <a:r>
              <a:rPr lang="zh-CN" altLang="en-US" sz="2400" dirty="0"/>
              <a:t> </a:t>
            </a:r>
            <a:r>
              <a:rPr lang="en-US" altLang="zh-CN" sz="2400" dirty="0"/>
              <a:t> removed non-alphabetic characters, transferred it into lowercase, removed stopped words </a:t>
            </a:r>
          </a:p>
        </p:txBody>
      </p:sp>
    </p:spTree>
    <p:extLst>
      <p:ext uri="{BB962C8B-B14F-4D97-AF65-F5344CB8AC3E}">
        <p14:creationId xmlns:p14="http://schemas.microsoft.com/office/powerpoint/2010/main" val="39889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CE35F-C712-C3D9-02C3-7529E6CA2923}"/>
              </a:ext>
            </a:extLst>
          </p:cNvPr>
          <p:cNvSpPr>
            <a:spLocks noGrp="1"/>
          </p:cNvSpPr>
          <p:nvPr>
            <p:ph type="title"/>
          </p:nvPr>
        </p:nvSpPr>
        <p:spPr/>
        <p:txBody>
          <a:bodyPr/>
          <a:lstStyle/>
          <a:p>
            <a:r>
              <a:rPr lang="en-US" altLang="zh-CN" sz="4400" dirty="0"/>
              <a:t>Methodology</a:t>
            </a:r>
            <a:endParaRPr lang="zh-CN" altLang="en-US" dirty="0"/>
          </a:p>
        </p:txBody>
      </p:sp>
      <p:sp>
        <p:nvSpPr>
          <p:cNvPr id="3" name="内容占位符 2">
            <a:extLst>
              <a:ext uri="{FF2B5EF4-FFF2-40B4-BE49-F238E27FC236}">
                <a16:creationId xmlns:a16="http://schemas.microsoft.com/office/drawing/2014/main" id="{BF1893D2-3844-83FD-9C76-05C871548587}"/>
              </a:ext>
            </a:extLst>
          </p:cNvPr>
          <p:cNvSpPr>
            <a:spLocks noGrp="1"/>
          </p:cNvSpPr>
          <p:nvPr>
            <p:ph idx="1"/>
          </p:nvPr>
        </p:nvSpPr>
        <p:spPr/>
        <p:txBody>
          <a:bodyPr>
            <a:normAutofit fontScale="85000" lnSpcReduction="10000"/>
          </a:bodyPr>
          <a:lstStyle/>
          <a:p>
            <a:r>
              <a:rPr lang="en-US" altLang="zh-CN" dirty="0"/>
              <a:t>Sentiment analysis:</a:t>
            </a:r>
          </a:p>
          <a:p>
            <a:pPr lvl="1"/>
            <a:r>
              <a:rPr lang="en-US" altLang="zh-CN" dirty="0"/>
              <a:t>We used </a:t>
            </a:r>
            <a:r>
              <a:rPr lang="en-US" altLang="zh-CN" dirty="0" err="1"/>
              <a:t>textblobas</a:t>
            </a:r>
            <a:r>
              <a:rPr lang="en-US" altLang="zh-CN" dirty="0"/>
              <a:t> the tool to conduct this analysis. Through the analysis of the affective tendency of each review, find the sentiment distribution of the sample data.</a:t>
            </a:r>
          </a:p>
          <a:p>
            <a:r>
              <a:rPr lang="en-US" altLang="zh-CN" dirty="0"/>
              <a:t>Topic models:</a:t>
            </a:r>
          </a:p>
          <a:p>
            <a:pPr lvl="1"/>
            <a:r>
              <a:rPr lang="en-US" altLang="zh-CN" dirty="0"/>
              <a:t>This step is to find different hidden topics in the sample data. By showing and exploring the keywords and frequent showed word in each topic, we can find the major top structure and semantic meanings.</a:t>
            </a:r>
          </a:p>
          <a:p>
            <a:r>
              <a:rPr lang="en-US" altLang="zh-CN" dirty="0"/>
              <a:t>Satisfaction analysis: </a:t>
            </a:r>
          </a:p>
          <a:p>
            <a:pPr lvl="1"/>
            <a:r>
              <a:rPr lang="en-US" altLang="zh-CN" dirty="0"/>
              <a:t>The result of sentiment analysis were converted into scores and the overall satisfaction was calculated as the score from 1 to 5. The higher score represents a higher satisfaction level.</a:t>
            </a:r>
          </a:p>
          <a:p>
            <a:r>
              <a:rPr lang="en-US" altLang="zh-CN" dirty="0"/>
              <a:t>Word cloud analysis:</a:t>
            </a:r>
          </a:p>
          <a:p>
            <a:pPr lvl="1"/>
            <a:r>
              <a:rPr lang="en-US" altLang="zh-CN" dirty="0"/>
              <a:t>An image demonstrates words that frequently appears in the reviews in an illustrative way. The larger the word is, the more frequent the word appears in reviews. This method shows the major topic and key words intuitively.</a:t>
            </a:r>
            <a:endParaRPr lang="zh-CN" altLang="en-US" dirty="0"/>
          </a:p>
        </p:txBody>
      </p:sp>
    </p:spTree>
    <p:extLst>
      <p:ext uri="{BB962C8B-B14F-4D97-AF65-F5344CB8AC3E}">
        <p14:creationId xmlns:p14="http://schemas.microsoft.com/office/powerpoint/2010/main" val="371682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6BB93-5F1F-8359-2F10-168C4E4DAA88}"/>
              </a:ext>
            </a:extLst>
          </p:cNvPr>
          <p:cNvSpPr>
            <a:spLocks noGrp="1"/>
          </p:cNvSpPr>
          <p:nvPr>
            <p:ph type="title"/>
          </p:nvPr>
        </p:nvSpPr>
        <p:spPr/>
        <p:txBody>
          <a:bodyPr/>
          <a:lstStyle/>
          <a:p>
            <a:r>
              <a:rPr lang="en-US" altLang="zh-CN" sz="4400" dirty="0"/>
              <a:t>Sentiment analysis</a:t>
            </a:r>
            <a:endParaRPr lang="zh-CN" altLang="en-US" dirty="0"/>
          </a:p>
        </p:txBody>
      </p:sp>
      <p:sp>
        <p:nvSpPr>
          <p:cNvPr id="4" name="Rectangle 1">
            <a:extLst>
              <a:ext uri="{FF2B5EF4-FFF2-40B4-BE49-F238E27FC236}">
                <a16:creationId xmlns:a16="http://schemas.microsoft.com/office/drawing/2014/main" id="{BF44887E-C9D1-70BF-84D0-4CB451B61E66}"/>
              </a:ext>
            </a:extLst>
          </p:cNvPr>
          <p:cNvSpPr>
            <a:spLocks noGrp="1" noChangeArrowheads="1"/>
          </p:cNvSpPr>
          <p:nvPr>
            <p:ph idx="1"/>
          </p:nvPr>
        </p:nvSpPr>
        <p:spPr bwMode="auto">
          <a:xfrm>
            <a:off x="838199" y="1562459"/>
            <a:ext cx="64888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400" b="1" i="0" u="none" strike="noStrike" cap="none" normalizeH="0" baseline="0" dirty="0">
                <a:ln>
                  <a:noFill/>
                </a:ln>
                <a:solidFill>
                  <a:schemeClr val="tx1"/>
                </a:solidFill>
                <a:effectLst/>
                <a:latin typeface="Arial" panose="020B0604020202020204" pitchFamily="34" charset="0"/>
              </a:rPr>
              <a:t>Analysis objective: </a:t>
            </a:r>
            <a:r>
              <a:rPr kumimoji="0" lang="en-US" altLang="zh-CN" sz="1400" i="0" u="none" strike="noStrike" cap="none" normalizeH="0" baseline="0" dirty="0">
                <a:ln>
                  <a:noFill/>
                </a:ln>
                <a:solidFill>
                  <a:schemeClr val="tx1"/>
                </a:solidFill>
                <a:effectLst/>
                <a:latin typeface="Arial" panose="020B0604020202020204" pitchFamily="34" charset="0"/>
              </a:rPr>
              <a:t>To understand the overall customer satisfaction with British Airways.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400" b="1" dirty="0">
                <a:latin typeface="Arial" panose="020B0604020202020204" pitchFamily="34" charset="0"/>
              </a:rPr>
              <a:t>Analysis process: </a:t>
            </a:r>
            <a:r>
              <a:rPr lang="en-US" altLang="zh-CN" sz="1400" dirty="0">
                <a:latin typeface="Arial" panose="020B0604020202020204" pitchFamily="34" charset="0"/>
              </a:rPr>
              <a:t>analyze each entry of the reviews in the sample data. And assigned a sentiment score according to this rule: very positive: 1/neutral: 0/very negative: -1.</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400" b="1" dirty="0">
                <a:latin typeface="Arial" panose="020B0604020202020204" pitchFamily="34" charset="0"/>
              </a:rPr>
              <a:t>Emotion classification: </a:t>
            </a:r>
            <a:r>
              <a:rPr lang="en-US" altLang="zh-CN" sz="1400" dirty="0">
                <a:latin typeface="Arial" panose="020B0604020202020204" pitchFamily="34" charset="0"/>
              </a:rPr>
              <a:t>classify all the reviews into 3 groups according to their scores for further analysis.</a:t>
            </a:r>
            <a:endParaRPr kumimoji="0" lang="zh-CN" altLang="zh-CN" sz="140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18E1D6C6-DCC8-E6A2-E76B-1B57BC8DE653}"/>
              </a:ext>
            </a:extLst>
          </p:cNvPr>
          <p:cNvSpPr txBox="1"/>
          <p:nvPr/>
        </p:nvSpPr>
        <p:spPr>
          <a:xfrm>
            <a:off x="897570" y="3927960"/>
            <a:ext cx="6370131" cy="2169825"/>
          </a:xfrm>
          <a:prstGeom prst="rect">
            <a:avLst/>
          </a:prstGeom>
          <a:noFill/>
        </p:spPr>
        <p:txBody>
          <a:bodyPr wrap="square" rtlCol="0">
            <a:spAutoFit/>
          </a:bodyPr>
          <a:lstStyle/>
          <a:p>
            <a:pPr marL="285750" indent="-285750">
              <a:buFont typeface="Arial" panose="020B0604020202020204" pitchFamily="34" charset="0"/>
              <a:buChar char="•"/>
            </a:pPr>
            <a:r>
              <a:rPr lang="en-US" altLang="zh-CN" sz="1500" b="1" dirty="0"/>
              <a:t>Result:</a:t>
            </a:r>
          </a:p>
          <a:p>
            <a:r>
              <a:rPr lang="en-US" altLang="zh-CN" sz="1500" dirty="0"/>
              <a:t>We conduced sentiment analysis on 1000 reviews, 627 of them are categorized as positive, 354 of them are negative, and only 19 reviews are neutral.</a:t>
            </a:r>
          </a:p>
          <a:p>
            <a:r>
              <a:rPr lang="en-US" altLang="zh-CN" sz="1500" dirty="0"/>
              <a:t>From the pie chart and the bar chart, we can see that most customers hold a positive attitude to their experience with British Airways, with a neglectable amount of customer holding the neutral attitude.</a:t>
            </a:r>
          </a:p>
          <a:p>
            <a:pPr marL="285750" indent="-285750">
              <a:buFont typeface="Arial" panose="020B0604020202020204" pitchFamily="34" charset="0"/>
              <a:buChar char="•"/>
            </a:pPr>
            <a:r>
              <a:rPr lang="en-US" altLang="zh-CN" sz="1500" b="1" dirty="0"/>
              <a:t>Limit:</a:t>
            </a:r>
          </a:p>
          <a:p>
            <a:r>
              <a:rPr lang="en-US" altLang="zh-CN" sz="1500" dirty="0"/>
              <a:t>This result is made only based on the sentiment scores. Even if a score like -0.056439 is also categorized as positive and vise versa. </a:t>
            </a:r>
            <a:endParaRPr lang="zh-CN" altLang="en-US" sz="1500" dirty="0"/>
          </a:p>
        </p:txBody>
      </p:sp>
      <p:pic>
        <p:nvPicPr>
          <p:cNvPr id="7" name="图片 6">
            <a:extLst>
              <a:ext uri="{FF2B5EF4-FFF2-40B4-BE49-F238E27FC236}">
                <a16:creationId xmlns:a16="http://schemas.microsoft.com/office/drawing/2014/main" id="{20916DD0-EFF6-000C-63A6-7BFE933D99A1}"/>
              </a:ext>
            </a:extLst>
          </p:cNvPr>
          <p:cNvPicPr>
            <a:picLocks noChangeAspect="1"/>
          </p:cNvPicPr>
          <p:nvPr/>
        </p:nvPicPr>
        <p:blipFill>
          <a:blip r:embed="rId2"/>
          <a:stretch>
            <a:fillRect/>
          </a:stretch>
        </p:blipFill>
        <p:spPr>
          <a:xfrm>
            <a:off x="8371736" y="797396"/>
            <a:ext cx="3192678" cy="3130564"/>
          </a:xfrm>
          <a:prstGeom prst="rect">
            <a:avLst/>
          </a:prstGeom>
        </p:spPr>
      </p:pic>
      <p:pic>
        <p:nvPicPr>
          <p:cNvPr id="9" name="图片 8">
            <a:extLst>
              <a:ext uri="{FF2B5EF4-FFF2-40B4-BE49-F238E27FC236}">
                <a16:creationId xmlns:a16="http://schemas.microsoft.com/office/drawing/2014/main" id="{667877D0-6008-CD31-B5FD-9CC468B145A1}"/>
              </a:ext>
            </a:extLst>
          </p:cNvPr>
          <p:cNvPicPr>
            <a:picLocks noChangeAspect="1"/>
          </p:cNvPicPr>
          <p:nvPr/>
        </p:nvPicPr>
        <p:blipFill>
          <a:blip r:embed="rId3"/>
          <a:stretch>
            <a:fillRect/>
          </a:stretch>
        </p:blipFill>
        <p:spPr>
          <a:xfrm>
            <a:off x="7859090" y="3927960"/>
            <a:ext cx="3851618" cy="2604691"/>
          </a:xfrm>
          <a:prstGeom prst="rect">
            <a:avLst/>
          </a:prstGeom>
        </p:spPr>
      </p:pic>
    </p:spTree>
    <p:extLst>
      <p:ext uri="{BB962C8B-B14F-4D97-AF65-F5344CB8AC3E}">
        <p14:creationId xmlns:p14="http://schemas.microsoft.com/office/powerpoint/2010/main" val="75730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920DC-9A25-DA14-3C10-E89B51712184}"/>
              </a:ext>
            </a:extLst>
          </p:cNvPr>
          <p:cNvSpPr>
            <a:spLocks noGrp="1"/>
          </p:cNvSpPr>
          <p:nvPr>
            <p:ph type="title"/>
          </p:nvPr>
        </p:nvSpPr>
        <p:spPr/>
        <p:txBody>
          <a:bodyPr/>
          <a:lstStyle/>
          <a:p>
            <a:r>
              <a:rPr lang="en-US" altLang="zh-CN" sz="4400" dirty="0"/>
              <a:t>Topic analysis</a:t>
            </a:r>
            <a:endParaRPr lang="zh-CN" altLang="en-US" dirty="0"/>
          </a:p>
        </p:txBody>
      </p:sp>
      <p:sp>
        <p:nvSpPr>
          <p:cNvPr id="4" name="Rectangle 1">
            <a:extLst>
              <a:ext uri="{FF2B5EF4-FFF2-40B4-BE49-F238E27FC236}">
                <a16:creationId xmlns:a16="http://schemas.microsoft.com/office/drawing/2014/main" id="{C38917AF-25B5-5E47-0145-B846F741C432}"/>
              </a:ext>
            </a:extLst>
          </p:cNvPr>
          <p:cNvSpPr>
            <a:spLocks noGrp="1" noChangeArrowheads="1"/>
          </p:cNvSpPr>
          <p:nvPr>
            <p:ph idx="1"/>
          </p:nvPr>
        </p:nvSpPr>
        <p:spPr bwMode="auto">
          <a:xfrm>
            <a:off x="838200" y="1690688"/>
            <a:ext cx="5859483"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500" i="0" u="none" strike="noStrike" cap="none" normalizeH="0" baseline="0" dirty="0">
                <a:ln>
                  <a:noFill/>
                </a:ln>
                <a:solidFill>
                  <a:schemeClr val="tx1"/>
                </a:solidFill>
                <a:effectLst/>
                <a:latin typeface="Arial" panose="020B0604020202020204" pitchFamily="34" charset="0"/>
              </a:rPr>
              <a:t>Tool: LDA model and </a:t>
            </a:r>
            <a:r>
              <a:rPr kumimoji="0" lang="en-US" altLang="zh-CN" sz="1500" i="0" u="none" strike="noStrike" cap="none" normalizeH="0" baseline="0" dirty="0" err="1">
                <a:ln>
                  <a:noFill/>
                </a:ln>
                <a:solidFill>
                  <a:schemeClr val="tx1"/>
                </a:solidFill>
                <a:effectLst/>
                <a:latin typeface="Arial" panose="020B0604020202020204" pitchFamily="34" charset="0"/>
              </a:rPr>
              <a:t>pyLDAvis</a:t>
            </a:r>
            <a:endParaRPr kumimoji="0" lang="en-US" altLang="zh-CN" sz="15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1500" i="0" u="none" strike="noStrike" cap="none" normalizeH="0" baseline="0" dirty="0">
                <a:ln>
                  <a:noFill/>
                </a:ln>
                <a:solidFill>
                  <a:schemeClr val="tx1"/>
                </a:solidFill>
                <a:effectLst/>
                <a:latin typeface="Arial" panose="020B0604020202020204" pitchFamily="34" charset="0"/>
              </a:rPr>
              <a:t>The LDA model is used to analyze potential topics in the comments, and </a:t>
            </a:r>
            <a:r>
              <a:rPr kumimoji="0" lang="en-US" altLang="zh-CN" sz="1500" i="0" u="none" strike="noStrike" cap="none" normalizeH="0" baseline="0" dirty="0" err="1">
                <a:ln>
                  <a:noFill/>
                </a:ln>
                <a:solidFill>
                  <a:schemeClr val="tx1"/>
                </a:solidFill>
                <a:effectLst/>
                <a:latin typeface="Arial" panose="020B0604020202020204" pitchFamily="34" charset="0"/>
              </a:rPr>
              <a:t>pyLDAvis</a:t>
            </a:r>
            <a:r>
              <a:rPr kumimoji="0" lang="en-US" altLang="zh-CN" sz="1500" i="0" u="none" strike="noStrike" cap="none" normalizeH="0" baseline="0" dirty="0">
                <a:ln>
                  <a:noFill/>
                </a:ln>
                <a:solidFill>
                  <a:schemeClr val="tx1"/>
                </a:solidFill>
                <a:effectLst/>
                <a:latin typeface="Arial" panose="020B0604020202020204" pitchFamily="34" charset="0"/>
              </a:rPr>
              <a:t> is used for visualization.</a:t>
            </a:r>
          </a:p>
        </p:txBody>
      </p:sp>
      <p:sp>
        <p:nvSpPr>
          <p:cNvPr id="7" name="文本框 6">
            <a:extLst>
              <a:ext uri="{FF2B5EF4-FFF2-40B4-BE49-F238E27FC236}">
                <a16:creationId xmlns:a16="http://schemas.microsoft.com/office/drawing/2014/main" id="{6BAEC7F9-C9AC-A0BA-4742-5C32AAD8AADF}"/>
              </a:ext>
            </a:extLst>
          </p:cNvPr>
          <p:cNvSpPr txBox="1"/>
          <p:nvPr/>
        </p:nvSpPr>
        <p:spPr>
          <a:xfrm>
            <a:off x="737458" y="2674322"/>
            <a:ext cx="5735781" cy="2908489"/>
          </a:xfrm>
          <a:prstGeom prst="rect">
            <a:avLst/>
          </a:prstGeom>
          <a:noFill/>
        </p:spPr>
        <p:txBody>
          <a:bodyPr wrap="square" rtlCol="0">
            <a:spAutoFit/>
          </a:bodyPr>
          <a:lstStyle/>
          <a:p>
            <a:pPr marL="285750" indent="-285750">
              <a:buFont typeface="Arial" panose="020B0604020202020204" pitchFamily="34" charset="0"/>
              <a:buChar char="•"/>
            </a:pPr>
            <a:r>
              <a:rPr kumimoji="0" lang="en-US" altLang="zh-CN" sz="1500" b="1" i="0" u="none" strike="noStrike" cap="none" normalizeH="0" baseline="0" dirty="0">
                <a:ln>
                  <a:noFill/>
                </a:ln>
                <a:solidFill>
                  <a:schemeClr val="tx1"/>
                </a:solidFill>
                <a:effectLst/>
                <a:latin typeface="Arial" panose="020B0604020202020204" pitchFamily="34" charset="0"/>
              </a:rPr>
              <a:t>Result and visualization:</a:t>
            </a:r>
          </a:p>
          <a:p>
            <a:r>
              <a:rPr lang="en-US" altLang="zh-CN" sz="1500" dirty="0">
                <a:latin typeface="Arial" panose="020B0604020202020204" pitchFamily="34" charset="0"/>
              </a:rPr>
              <a:t>    </a:t>
            </a:r>
            <a:r>
              <a:rPr kumimoji="0" lang="en-US" altLang="zh-CN" sz="1500" i="0" u="none" strike="noStrike" cap="none" normalizeH="0" baseline="0" dirty="0">
                <a:ln>
                  <a:noFill/>
                </a:ln>
                <a:solidFill>
                  <a:schemeClr val="tx1"/>
                </a:solidFill>
                <a:effectLst/>
                <a:latin typeface="Arial" panose="020B0604020202020204" pitchFamily="34" charset="0"/>
              </a:rPr>
              <a:t>we found 3 separate topics in total from the sample data. The keywords on each topic can be found in the chart above.</a:t>
            </a:r>
          </a:p>
          <a:p>
            <a:pPr eaLnBrk="0" fontAlgn="base" hangingPunct="0">
              <a:spcBef>
                <a:spcPct val="0"/>
              </a:spcBef>
              <a:spcAft>
                <a:spcPct val="0"/>
              </a:spcAft>
            </a:pPr>
            <a:r>
              <a:rPr lang="en-US" altLang="zh-CN" sz="1500" dirty="0">
                <a:latin typeface="Arial" panose="020B0604020202020204" pitchFamily="34" charset="0"/>
              </a:rPr>
              <a:t>    The distance between the circles in the visualization represents the difference between the subjects. The larger the circle, the more the topic appears in the data set.  Although some key words are same among the 3 topics, we can see that these three topics are holding a distance in the quadrantal diagram. There are still 3 separate topics in our sample data.</a:t>
            </a:r>
          </a:p>
          <a:p>
            <a:pPr eaLnBrk="0" fontAlgn="base" hangingPunct="0">
              <a:spcBef>
                <a:spcPct val="0"/>
              </a:spcBef>
              <a:spcAft>
                <a:spcPct val="0"/>
              </a:spcAft>
            </a:pPr>
            <a:r>
              <a:rPr lang="en-US" altLang="zh-CN" sz="1500" dirty="0">
                <a:latin typeface="Arial" panose="020B0604020202020204" pitchFamily="34" charset="0"/>
              </a:rPr>
              <a:t>    The words at the right side in the visualization represents the top-30 relevant term for the 3 topics.</a:t>
            </a:r>
          </a:p>
          <a:p>
            <a:endParaRPr lang="zh-CN" altLang="en-US" dirty="0"/>
          </a:p>
        </p:txBody>
      </p:sp>
      <p:graphicFrame>
        <p:nvGraphicFramePr>
          <p:cNvPr id="8" name="表格 7">
            <a:extLst>
              <a:ext uri="{FF2B5EF4-FFF2-40B4-BE49-F238E27FC236}">
                <a16:creationId xmlns:a16="http://schemas.microsoft.com/office/drawing/2014/main" id="{372C2BE2-5375-1821-01EC-A723D62DD40D}"/>
              </a:ext>
            </a:extLst>
          </p:cNvPr>
          <p:cNvGraphicFramePr>
            <a:graphicFrameLocks noGrp="1"/>
          </p:cNvGraphicFramePr>
          <p:nvPr>
            <p:extLst>
              <p:ext uri="{D42A27DB-BD31-4B8C-83A1-F6EECF244321}">
                <p14:modId xmlns:p14="http://schemas.microsoft.com/office/powerpoint/2010/main" val="2709105818"/>
              </p:ext>
            </p:extLst>
          </p:nvPr>
        </p:nvGraphicFramePr>
        <p:xfrm>
          <a:off x="7830245" y="328961"/>
          <a:ext cx="4114800" cy="30175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444739526"/>
                    </a:ext>
                  </a:extLst>
                </a:gridCol>
                <a:gridCol w="1371600">
                  <a:extLst>
                    <a:ext uri="{9D8B030D-6E8A-4147-A177-3AD203B41FA5}">
                      <a16:colId xmlns:a16="http://schemas.microsoft.com/office/drawing/2014/main" val="2651878211"/>
                    </a:ext>
                  </a:extLst>
                </a:gridCol>
                <a:gridCol w="1371600">
                  <a:extLst>
                    <a:ext uri="{9D8B030D-6E8A-4147-A177-3AD203B41FA5}">
                      <a16:colId xmlns:a16="http://schemas.microsoft.com/office/drawing/2014/main" val="2454178343"/>
                    </a:ext>
                  </a:extLst>
                </a:gridCol>
              </a:tblGrid>
              <a:tr h="267222">
                <a:tc>
                  <a:txBody>
                    <a:bodyPr/>
                    <a:lstStyle/>
                    <a:p>
                      <a:r>
                        <a:rPr lang="en-US" altLang="zh-CN" sz="1200" dirty="0"/>
                        <a:t>Topic 1</a:t>
                      </a:r>
                      <a:endParaRPr lang="zh-CN" altLang="en-US" sz="1200" dirty="0"/>
                    </a:p>
                  </a:txBody>
                  <a:tcPr/>
                </a:tc>
                <a:tc>
                  <a:txBody>
                    <a:bodyPr/>
                    <a:lstStyle/>
                    <a:p>
                      <a:r>
                        <a:rPr lang="en-US" altLang="zh-CN" sz="1200" dirty="0"/>
                        <a:t>Topic2</a:t>
                      </a:r>
                      <a:endParaRPr lang="zh-CN" altLang="en-US" sz="1200" dirty="0"/>
                    </a:p>
                  </a:txBody>
                  <a:tcPr/>
                </a:tc>
                <a:tc>
                  <a:txBody>
                    <a:bodyPr/>
                    <a:lstStyle/>
                    <a:p>
                      <a:r>
                        <a:rPr lang="en-US" altLang="zh-CN" sz="1200" dirty="0"/>
                        <a:t>Topic 3</a:t>
                      </a:r>
                      <a:endParaRPr lang="zh-CN" altLang="en-US" sz="1200" dirty="0"/>
                    </a:p>
                  </a:txBody>
                  <a:tcPr/>
                </a:tc>
                <a:extLst>
                  <a:ext uri="{0D108BD9-81ED-4DB2-BD59-A6C34878D82A}">
                    <a16:rowId xmlns:a16="http://schemas.microsoft.com/office/drawing/2014/main" val="3436738945"/>
                  </a:ext>
                </a:extLst>
              </a:tr>
              <a:tr h="267222">
                <a:tc>
                  <a:txBody>
                    <a:bodyPr/>
                    <a:lstStyle/>
                    <a:p>
                      <a:r>
                        <a:rPr lang="en-US" altLang="zh-CN" sz="1200" dirty="0"/>
                        <a:t>Cancelled </a:t>
                      </a:r>
                      <a:endParaRPr lang="zh-CN" altLang="en-US" sz="1200" dirty="0"/>
                    </a:p>
                  </a:txBody>
                  <a:tcPr/>
                </a:tc>
                <a:tc>
                  <a:txBody>
                    <a:bodyPr/>
                    <a:lstStyle/>
                    <a:p>
                      <a:r>
                        <a:rPr lang="en-US" altLang="zh-CN" sz="1200" dirty="0"/>
                        <a:t>Seats </a:t>
                      </a:r>
                      <a:endParaRPr lang="zh-CN" altLang="en-US" sz="1200" dirty="0"/>
                    </a:p>
                  </a:txBody>
                  <a:tcPr/>
                </a:tc>
                <a:tc>
                  <a:txBody>
                    <a:bodyPr/>
                    <a:lstStyle/>
                    <a:p>
                      <a:r>
                        <a:rPr lang="en-US" altLang="zh-CN" sz="1200" dirty="0"/>
                        <a:t>Experience </a:t>
                      </a:r>
                      <a:endParaRPr lang="zh-CN" altLang="en-US" sz="1200" dirty="0"/>
                    </a:p>
                  </a:txBody>
                  <a:tcPr/>
                </a:tc>
                <a:extLst>
                  <a:ext uri="{0D108BD9-81ED-4DB2-BD59-A6C34878D82A}">
                    <a16:rowId xmlns:a16="http://schemas.microsoft.com/office/drawing/2014/main" val="162765508"/>
                  </a:ext>
                </a:extLst>
              </a:tr>
              <a:tr h="267222">
                <a:tc>
                  <a:txBody>
                    <a:bodyPr/>
                    <a:lstStyle/>
                    <a:p>
                      <a:r>
                        <a:rPr lang="en-GB" altLang="zh-CN" sz="1200" b="0" i="0" kern="1200" dirty="0">
                          <a:solidFill>
                            <a:schemeClr val="dk1"/>
                          </a:solidFill>
                          <a:effectLst/>
                          <a:latin typeface="+mn-lt"/>
                          <a:ea typeface="+mn-ea"/>
                          <a:cs typeface="+mn-cs"/>
                        </a:rPr>
                        <a:t>Airport </a:t>
                      </a:r>
                      <a:endParaRPr lang="zh-CN" altLang="en-US" sz="1200" dirty="0"/>
                    </a:p>
                  </a:txBody>
                  <a:tcPr/>
                </a:tc>
                <a:tc>
                  <a:txBody>
                    <a:bodyPr/>
                    <a:lstStyle/>
                    <a:p>
                      <a:r>
                        <a:rPr lang="en-US" altLang="zh-CN" sz="1200" dirty="0"/>
                        <a:t>Time </a:t>
                      </a:r>
                      <a:endParaRPr lang="zh-CN" altLang="en-US" sz="1200" dirty="0"/>
                    </a:p>
                  </a:txBody>
                  <a:tcPr/>
                </a:tc>
                <a:tc>
                  <a:txBody>
                    <a:bodyPr/>
                    <a:lstStyle/>
                    <a:p>
                      <a:r>
                        <a:rPr lang="en-US" altLang="zh-CN" sz="1200" dirty="0"/>
                        <a:t>Seats </a:t>
                      </a:r>
                      <a:endParaRPr lang="zh-CN" altLang="en-US" sz="1200" dirty="0"/>
                    </a:p>
                  </a:txBody>
                  <a:tcPr/>
                </a:tc>
                <a:extLst>
                  <a:ext uri="{0D108BD9-81ED-4DB2-BD59-A6C34878D82A}">
                    <a16:rowId xmlns:a16="http://schemas.microsoft.com/office/drawing/2014/main" val="2995422244"/>
                  </a:ext>
                </a:extLst>
              </a:tr>
              <a:tr h="267222">
                <a:tc>
                  <a:txBody>
                    <a:bodyPr/>
                    <a:lstStyle/>
                    <a:p>
                      <a:r>
                        <a:rPr lang="en-GB" altLang="zh-CN" sz="1200" b="0" i="0" kern="1200" dirty="0">
                          <a:solidFill>
                            <a:schemeClr val="dk1"/>
                          </a:solidFill>
                          <a:effectLst/>
                          <a:latin typeface="+mn-lt"/>
                          <a:ea typeface="+mn-ea"/>
                          <a:cs typeface="+mn-cs"/>
                        </a:rPr>
                        <a:t>Airline </a:t>
                      </a:r>
                      <a:endParaRPr lang="zh-CN" altLang="en-US" sz="1200" dirty="0"/>
                    </a:p>
                  </a:txBody>
                  <a:tcPr/>
                </a:tc>
                <a:tc>
                  <a:txBody>
                    <a:bodyPr/>
                    <a:lstStyle/>
                    <a:p>
                      <a:r>
                        <a:rPr lang="en-US" altLang="zh-CN" sz="1200" dirty="0"/>
                        <a:t>Cabin </a:t>
                      </a:r>
                      <a:endParaRPr lang="zh-CN" altLang="en-US" sz="1200" dirty="0"/>
                    </a:p>
                  </a:txBody>
                  <a:tcPr/>
                </a:tc>
                <a:tc>
                  <a:txBody>
                    <a:bodyPr/>
                    <a:lstStyle/>
                    <a:p>
                      <a:r>
                        <a:rPr lang="en-US" altLang="zh-CN" sz="1200" dirty="0"/>
                        <a:t>Good </a:t>
                      </a:r>
                      <a:endParaRPr lang="zh-CN" altLang="en-US" sz="1200" dirty="0"/>
                    </a:p>
                  </a:txBody>
                  <a:tcPr/>
                </a:tc>
                <a:extLst>
                  <a:ext uri="{0D108BD9-81ED-4DB2-BD59-A6C34878D82A}">
                    <a16:rowId xmlns:a16="http://schemas.microsoft.com/office/drawing/2014/main" val="907876161"/>
                  </a:ext>
                </a:extLst>
              </a:tr>
              <a:tr h="267222">
                <a:tc>
                  <a:txBody>
                    <a:bodyPr/>
                    <a:lstStyle/>
                    <a:p>
                      <a:r>
                        <a:rPr lang="en-GB" altLang="zh-CN" sz="1200" b="0" i="0" kern="1200" dirty="0">
                          <a:solidFill>
                            <a:schemeClr val="dk1"/>
                          </a:solidFill>
                          <a:effectLst/>
                          <a:latin typeface="+mn-lt"/>
                          <a:ea typeface="+mn-ea"/>
                          <a:cs typeface="+mn-cs"/>
                        </a:rPr>
                        <a:t>Would </a:t>
                      </a:r>
                      <a:endParaRPr lang="zh-CN" altLang="en-US" sz="1200" dirty="0"/>
                    </a:p>
                  </a:txBody>
                  <a:tcPr/>
                </a:tc>
                <a:tc>
                  <a:txBody>
                    <a:bodyPr/>
                    <a:lstStyle/>
                    <a:p>
                      <a:r>
                        <a:rPr lang="en-US" altLang="zh-CN" sz="1200" dirty="0"/>
                        <a:t>Seat </a:t>
                      </a:r>
                      <a:endParaRPr lang="zh-CN" altLang="en-US" sz="1200" dirty="0"/>
                    </a:p>
                  </a:txBody>
                  <a:tcPr/>
                </a:tc>
                <a:tc>
                  <a:txBody>
                    <a:bodyPr/>
                    <a:lstStyle/>
                    <a:p>
                      <a:r>
                        <a:rPr lang="en-US" altLang="zh-CN" sz="1200" dirty="0"/>
                        <a:t>Economy </a:t>
                      </a:r>
                      <a:endParaRPr lang="zh-CN" altLang="en-US" sz="1200" dirty="0"/>
                    </a:p>
                  </a:txBody>
                  <a:tcPr/>
                </a:tc>
                <a:extLst>
                  <a:ext uri="{0D108BD9-81ED-4DB2-BD59-A6C34878D82A}">
                    <a16:rowId xmlns:a16="http://schemas.microsoft.com/office/drawing/2014/main" val="3813405487"/>
                  </a:ext>
                </a:extLst>
              </a:tr>
              <a:tr h="0">
                <a:tc>
                  <a:txBody>
                    <a:bodyPr/>
                    <a:lstStyle/>
                    <a:p>
                      <a:r>
                        <a:rPr lang="en-GB" altLang="zh-CN" sz="1200" b="0" i="0" kern="1200" dirty="0">
                          <a:solidFill>
                            <a:schemeClr val="dk1"/>
                          </a:solidFill>
                          <a:effectLst/>
                          <a:latin typeface="+mn-lt"/>
                          <a:ea typeface="+mn-ea"/>
                          <a:cs typeface="+mn-cs"/>
                        </a:rPr>
                        <a:t>Get </a:t>
                      </a:r>
                      <a:endParaRPr lang="zh-CN" altLang="en-US" sz="1200" dirty="0"/>
                    </a:p>
                  </a:txBody>
                  <a:tcPr/>
                </a:tc>
                <a:tc>
                  <a:txBody>
                    <a:bodyPr/>
                    <a:lstStyle/>
                    <a:p>
                      <a:r>
                        <a:rPr lang="en-US" altLang="zh-CN" sz="1200" dirty="0"/>
                        <a:t>Business </a:t>
                      </a:r>
                      <a:endParaRPr lang="zh-CN" altLang="en-US" sz="1200" dirty="0"/>
                    </a:p>
                  </a:txBody>
                  <a:tcPr/>
                </a:tc>
                <a:tc>
                  <a:txBody>
                    <a:bodyPr/>
                    <a:lstStyle/>
                    <a:p>
                      <a:r>
                        <a:rPr lang="en-US" altLang="zh-CN" sz="1200" dirty="0"/>
                        <a:t>Seat </a:t>
                      </a:r>
                      <a:endParaRPr lang="zh-CN" altLang="en-US" sz="1200" dirty="0"/>
                    </a:p>
                  </a:txBody>
                  <a:tcPr/>
                </a:tc>
                <a:extLst>
                  <a:ext uri="{0D108BD9-81ED-4DB2-BD59-A6C34878D82A}">
                    <a16:rowId xmlns:a16="http://schemas.microsoft.com/office/drawing/2014/main" val="493992084"/>
                  </a:ext>
                </a:extLst>
              </a:tr>
              <a:tr h="267222">
                <a:tc>
                  <a:txBody>
                    <a:bodyPr/>
                    <a:lstStyle/>
                    <a:p>
                      <a:r>
                        <a:rPr lang="en-GB" altLang="zh-CN" sz="1200" b="0" i="0" kern="1200" dirty="0">
                          <a:solidFill>
                            <a:schemeClr val="dk1"/>
                          </a:solidFill>
                          <a:effectLst/>
                          <a:latin typeface="+mn-lt"/>
                          <a:ea typeface="+mn-ea"/>
                          <a:cs typeface="+mn-cs"/>
                        </a:rPr>
                        <a:t>Told </a:t>
                      </a:r>
                      <a:endParaRPr lang="zh-CN" altLang="en-US" sz="1200" dirty="0"/>
                    </a:p>
                  </a:txBody>
                  <a:tcPr/>
                </a:tc>
                <a:tc>
                  <a:txBody>
                    <a:bodyPr/>
                    <a:lstStyle/>
                    <a:p>
                      <a:r>
                        <a:rPr lang="en-US" altLang="zh-CN" sz="1200" dirty="0"/>
                        <a:t>Crew </a:t>
                      </a:r>
                      <a:endParaRPr lang="zh-CN" altLang="en-US" sz="1200" dirty="0"/>
                    </a:p>
                  </a:txBody>
                  <a:tcPr/>
                </a:tc>
                <a:tc>
                  <a:txBody>
                    <a:bodyPr/>
                    <a:lstStyle/>
                    <a:p>
                      <a:r>
                        <a:rPr lang="en-US" altLang="zh-CN" sz="1200" dirty="0"/>
                        <a:t>Service </a:t>
                      </a:r>
                      <a:endParaRPr lang="zh-CN" altLang="en-US" sz="1200" dirty="0"/>
                    </a:p>
                  </a:txBody>
                  <a:tcPr/>
                </a:tc>
                <a:extLst>
                  <a:ext uri="{0D108BD9-81ED-4DB2-BD59-A6C34878D82A}">
                    <a16:rowId xmlns:a16="http://schemas.microsoft.com/office/drawing/2014/main" val="941620795"/>
                  </a:ext>
                </a:extLst>
              </a:tr>
              <a:tr h="267222">
                <a:tc>
                  <a:txBody>
                    <a:bodyPr/>
                    <a:lstStyle/>
                    <a:p>
                      <a:r>
                        <a:rPr lang="en-GB" altLang="zh-CN" sz="1200" b="0" i="0" kern="1200" dirty="0">
                          <a:solidFill>
                            <a:schemeClr val="dk1"/>
                          </a:solidFill>
                          <a:effectLst/>
                          <a:latin typeface="+mn-lt"/>
                          <a:ea typeface="+mn-ea"/>
                          <a:cs typeface="+mn-cs"/>
                        </a:rPr>
                        <a:t>Hours </a:t>
                      </a:r>
                      <a:endParaRPr lang="zh-CN" altLang="en-US" sz="1200" dirty="0"/>
                    </a:p>
                  </a:txBody>
                  <a:tcPr/>
                </a:tc>
                <a:tc>
                  <a:txBody>
                    <a:bodyPr/>
                    <a:lstStyle/>
                    <a:p>
                      <a:r>
                        <a:rPr lang="en-US" altLang="zh-CN" sz="1200" dirty="0"/>
                        <a:t>Food </a:t>
                      </a:r>
                      <a:endParaRPr lang="zh-CN" altLang="en-US" sz="1200" dirty="0"/>
                    </a:p>
                  </a:txBody>
                  <a:tcPr/>
                </a:tc>
                <a:tc>
                  <a:txBody>
                    <a:bodyPr/>
                    <a:lstStyle/>
                    <a:p>
                      <a:r>
                        <a:rPr lang="en-US" altLang="zh-CN" sz="1200" dirty="0"/>
                        <a:t>Time </a:t>
                      </a:r>
                      <a:endParaRPr lang="zh-CN" altLang="en-US" sz="1200" dirty="0"/>
                    </a:p>
                  </a:txBody>
                  <a:tcPr/>
                </a:tc>
                <a:extLst>
                  <a:ext uri="{0D108BD9-81ED-4DB2-BD59-A6C34878D82A}">
                    <a16:rowId xmlns:a16="http://schemas.microsoft.com/office/drawing/2014/main" val="546643054"/>
                  </a:ext>
                </a:extLst>
              </a:tr>
              <a:tr h="267222">
                <a:tc>
                  <a:txBody>
                    <a:bodyPr/>
                    <a:lstStyle/>
                    <a:p>
                      <a:r>
                        <a:rPr lang="en-US" altLang="zh-CN" sz="1200" dirty="0"/>
                        <a:t>Customer </a:t>
                      </a:r>
                      <a:endParaRPr lang="zh-CN" altLang="en-US" sz="1200" dirty="0"/>
                    </a:p>
                  </a:txBody>
                  <a:tcPr/>
                </a:tc>
                <a:tc>
                  <a:txBody>
                    <a:bodyPr/>
                    <a:lstStyle/>
                    <a:p>
                      <a:r>
                        <a:rPr lang="en-US" altLang="zh-CN" sz="1200" dirty="0"/>
                        <a:t>Service </a:t>
                      </a:r>
                      <a:endParaRPr lang="zh-CN" altLang="en-US" sz="1200" dirty="0"/>
                    </a:p>
                  </a:txBody>
                  <a:tcPr/>
                </a:tc>
                <a:tc>
                  <a:txBody>
                    <a:bodyPr/>
                    <a:lstStyle/>
                    <a:p>
                      <a:r>
                        <a:rPr lang="en-US" altLang="zh-CN" sz="1200" dirty="0"/>
                        <a:t>Cabin </a:t>
                      </a:r>
                      <a:endParaRPr lang="zh-CN" altLang="en-US" sz="1200" dirty="0"/>
                    </a:p>
                  </a:txBody>
                  <a:tcPr/>
                </a:tc>
                <a:extLst>
                  <a:ext uri="{0D108BD9-81ED-4DB2-BD59-A6C34878D82A}">
                    <a16:rowId xmlns:a16="http://schemas.microsoft.com/office/drawing/2014/main" val="3837856913"/>
                  </a:ext>
                </a:extLst>
              </a:tr>
              <a:tr h="267222">
                <a:tc>
                  <a:txBody>
                    <a:bodyPr/>
                    <a:lstStyle/>
                    <a:p>
                      <a:r>
                        <a:rPr lang="en-US" altLang="zh-CN" sz="1200" dirty="0"/>
                        <a:t>Airways </a:t>
                      </a:r>
                      <a:endParaRPr lang="zh-CN" altLang="en-US" sz="1200" dirty="0"/>
                    </a:p>
                  </a:txBody>
                  <a:tcPr/>
                </a:tc>
                <a:tc>
                  <a:txBody>
                    <a:bodyPr/>
                    <a:lstStyle/>
                    <a:p>
                      <a:r>
                        <a:rPr lang="en-US" altLang="zh-CN" sz="1200" dirty="0"/>
                        <a:t>Class </a:t>
                      </a:r>
                      <a:endParaRPr lang="zh-CN" altLang="en-US" sz="1200" dirty="0"/>
                    </a:p>
                  </a:txBody>
                  <a:tcPr/>
                </a:tc>
                <a:tc>
                  <a:txBody>
                    <a:bodyPr/>
                    <a:lstStyle/>
                    <a:p>
                      <a:r>
                        <a:rPr lang="en-US" altLang="zh-CN" sz="1200" dirty="0"/>
                        <a:t>Food </a:t>
                      </a:r>
                      <a:endParaRPr lang="zh-CN" altLang="en-US" sz="1200" dirty="0"/>
                    </a:p>
                  </a:txBody>
                  <a:tcPr/>
                </a:tc>
                <a:extLst>
                  <a:ext uri="{0D108BD9-81ED-4DB2-BD59-A6C34878D82A}">
                    <a16:rowId xmlns:a16="http://schemas.microsoft.com/office/drawing/2014/main" val="71920447"/>
                  </a:ext>
                </a:extLst>
              </a:tr>
              <a:tr h="267222">
                <a:tc>
                  <a:txBody>
                    <a:bodyPr/>
                    <a:lstStyle/>
                    <a:p>
                      <a:r>
                        <a:rPr lang="en-US" altLang="zh-CN" sz="1200" dirty="0"/>
                        <a:t>Service </a:t>
                      </a:r>
                      <a:endParaRPr lang="zh-CN" altLang="en-US" sz="1200" dirty="0"/>
                    </a:p>
                  </a:txBody>
                  <a:tcPr/>
                </a:tc>
                <a:tc>
                  <a:txBody>
                    <a:bodyPr/>
                    <a:lstStyle/>
                    <a:p>
                      <a:r>
                        <a:rPr lang="en-US" altLang="zh-CN" sz="1200" dirty="0"/>
                        <a:t>Good </a:t>
                      </a:r>
                      <a:endParaRPr lang="zh-CN" altLang="en-US" sz="1200" dirty="0"/>
                    </a:p>
                  </a:txBody>
                  <a:tcPr/>
                </a:tc>
                <a:tc>
                  <a:txBody>
                    <a:bodyPr/>
                    <a:lstStyle/>
                    <a:p>
                      <a:r>
                        <a:rPr lang="en-US" altLang="zh-CN" sz="1200" dirty="0"/>
                        <a:t>Crew </a:t>
                      </a:r>
                      <a:endParaRPr lang="zh-CN" altLang="en-US" sz="1200" dirty="0"/>
                    </a:p>
                  </a:txBody>
                  <a:tcPr/>
                </a:tc>
                <a:extLst>
                  <a:ext uri="{0D108BD9-81ED-4DB2-BD59-A6C34878D82A}">
                    <a16:rowId xmlns:a16="http://schemas.microsoft.com/office/drawing/2014/main" val="2118000358"/>
                  </a:ext>
                </a:extLst>
              </a:tr>
            </a:tbl>
          </a:graphicData>
        </a:graphic>
      </p:graphicFrame>
      <p:pic>
        <p:nvPicPr>
          <p:cNvPr id="10" name="图片 9">
            <a:extLst>
              <a:ext uri="{FF2B5EF4-FFF2-40B4-BE49-F238E27FC236}">
                <a16:creationId xmlns:a16="http://schemas.microsoft.com/office/drawing/2014/main" id="{91C6A549-7595-05FD-A34D-EEB34EA6AC53}"/>
              </a:ext>
            </a:extLst>
          </p:cNvPr>
          <p:cNvPicPr>
            <a:picLocks noChangeAspect="1"/>
          </p:cNvPicPr>
          <p:nvPr/>
        </p:nvPicPr>
        <p:blipFill>
          <a:blip r:embed="rId2"/>
          <a:stretch>
            <a:fillRect/>
          </a:stretch>
        </p:blipFill>
        <p:spPr>
          <a:xfrm>
            <a:off x="7830245" y="3346481"/>
            <a:ext cx="3799604" cy="3334226"/>
          </a:xfrm>
          <a:prstGeom prst="rect">
            <a:avLst/>
          </a:prstGeom>
        </p:spPr>
      </p:pic>
    </p:spTree>
    <p:extLst>
      <p:ext uri="{BB962C8B-B14F-4D97-AF65-F5344CB8AC3E}">
        <p14:creationId xmlns:p14="http://schemas.microsoft.com/office/powerpoint/2010/main" val="52507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8B5D-9165-E485-DCB9-FBC851BDABD3}"/>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FEC16016-8B32-3417-DF81-5A43AE145CAA}"/>
              </a:ext>
            </a:extLst>
          </p:cNvPr>
          <p:cNvSpPr txBox="1"/>
          <p:nvPr/>
        </p:nvSpPr>
        <p:spPr>
          <a:xfrm>
            <a:off x="1363287" y="2593571"/>
            <a:ext cx="45719" cy="369332"/>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F4160C37-B366-D806-A736-F97E74956B59}"/>
              </a:ext>
            </a:extLst>
          </p:cNvPr>
          <p:cNvSpPr txBox="1"/>
          <p:nvPr/>
        </p:nvSpPr>
        <p:spPr>
          <a:xfrm>
            <a:off x="611615" y="1958714"/>
            <a:ext cx="4849847" cy="4247317"/>
          </a:xfrm>
          <a:prstGeom prst="rect">
            <a:avLst/>
          </a:prstGeom>
          <a:noFill/>
        </p:spPr>
        <p:txBody>
          <a:bodyPr wrap="square" rtlCol="0">
            <a:spAutoFit/>
          </a:bodyPr>
          <a:lstStyle/>
          <a:p>
            <a:r>
              <a:rPr lang="en-US" altLang="zh-CN" sz="1500" b="1" dirty="0"/>
              <a:t>We concluded the potential sematic meanings on each topic according to the key words and most relevant terms of each topic:</a:t>
            </a:r>
          </a:p>
          <a:p>
            <a:pPr marL="285750" indent="-285750">
              <a:buFont typeface="Arial" panose="020B0604020202020204" pitchFamily="34" charset="0"/>
              <a:buChar char="•"/>
            </a:pPr>
            <a:r>
              <a:rPr lang="en-US" altLang="zh-CN" sz="1500" b="1" dirty="0"/>
              <a:t>Topic 1: </a:t>
            </a:r>
          </a:p>
          <a:p>
            <a:r>
              <a:rPr lang="en-US" altLang="zh-CN" sz="1500" dirty="0"/>
              <a:t>This topic mainly deals with flight cancellations and related customer service issues. As a whole, this theme reflects customer experiences and perceptions of flight cancellations and their subsequent handling, and in particular feedback on airline customer service. This is the most influential topic in our sample reviews</a:t>
            </a:r>
          </a:p>
          <a:p>
            <a:pPr marL="285750" indent="-285750">
              <a:buFont typeface="Arial" panose="020B0604020202020204" pitchFamily="34" charset="0"/>
              <a:buChar char="•"/>
            </a:pPr>
            <a:r>
              <a:rPr lang="en-US" altLang="zh-CN" sz="1500" b="1" dirty="0"/>
              <a:t>Topic 2:</a:t>
            </a:r>
          </a:p>
          <a:p>
            <a:r>
              <a:rPr lang="en-US" altLang="zh-CN" sz="1500" dirty="0"/>
              <a:t>This topic focuses on seating, dining, cabin service and the overall experience in premium class (such as business class). </a:t>
            </a:r>
          </a:p>
          <a:p>
            <a:pPr marL="285750" indent="-285750">
              <a:buFont typeface="Arial" panose="020B0604020202020204" pitchFamily="34" charset="0"/>
              <a:buChar char="•"/>
            </a:pPr>
            <a:r>
              <a:rPr lang="en-US" altLang="zh-CN" sz="1500" b="1" dirty="0"/>
              <a:t>Topic 3:</a:t>
            </a:r>
          </a:p>
          <a:p>
            <a:r>
              <a:rPr lang="en-US" altLang="zh-CN" sz="1500" dirty="0"/>
              <a:t>This topic focuses on the overall experience of economy class passengers, including seating, dining, cabin service and so on. </a:t>
            </a:r>
          </a:p>
          <a:p>
            <a:endParaRPr lang="zh-CN" altLang="en-US" sz="1500" dirty="0"/>
          </a:p>
        </p:txBody>
      </p:sp>
      <p:pic>
        <p:nvPicPr>
          <p:cNvPr id="11" name="图片 10">
            <a:extLst>
              <a:ext uri="{FF2B5EF4-FFF2-40B4-BE49-F238E27FC236}">
                <a16:creationId xmlns:a16="http://schemas.microsoft.com/office/drawing/2014/main" id="{E433785B-59C9-DD2B-D139-5AD00B83591E}"/>
              </a:ext>
            </a:extLst>
          </p:cNvPr>
          <p:cNvPicPr>
            <a:picLocks noChangeAspect="1"/>
          </p:cNvPicPr>
          <p:nvPr/>
        </p:nvPicPr>
        <p:blipFill>
          <a:blip r:embed="rId2"/>
          <a:stretch>
            <a:fillRect/>
          </a:stretch>
        </p:blipFill>
        <p:spPr>
          <a:xfrm>
            <a:off x="7864598" y="436115"/>
            <a:ext cx="4105855" cy="2010051"/>
          </a:xfrm>
          <a:prstGeom prst="rect">
            <a:avLst/>
          </a:prstGeom>
        </p:spPr>
      </p:pic>
      <p:pic>
        <p:nvPicPr>
          <p:cNvPr id="13" name="图片 12">
            <a:extLst>
              <a:ext uri="{FF2B5EF4-FFF2-40B4-BE49-F238E27FC236}">
                <a16:creationId xmlns:a16="http://schemas.microsoft.com/office/drawing/2014/main" id="{8431B232-5A1E-3F4D-21A8-71F42F400856}"/>
              </a:ext>
            </a:extLst>
          </p:cNvPr>
          <p:cNvPicPr>
            <a:picLocks noChangeAspect="1"/>
          </p:cNvPicPr>
          <p:nvPr/>
        </p:nvPicPr>
        <p:blipFill>
          <a:blip r:embed="rId3"/>
          <a:stretch>
            <a:fillRect/>
          </a:stretch>
        </p:blipFill>
        <p:spPr>
          <a:xfrm>
            <a:off x="7837732" y="2401782"/>
            <a:ext cx="4132721" cy="2152954"/>
          </a:xfrm>
          <a:prstGeom prst="rect">
            <a:avLst/>
          </a:prstGeom>
        </p:spPr>
      </p:pic>
      <p:pic>
        <p:nvPicPr>
          <p:cNvPr id="15" name="图片 14">
            <a:extLst>
              <a:ext uri="{FF2B5EF4-FFF2-40B4-BE49-F238E27FC236}">
                <a16:creationId xmlns:a16="http://schemas.microsoft.com/office/drawing/2014/main" id="{922D2846-95B7-0672-3817-EAE088F36075}"/>
              </a:ext>
            </a:extLst>
          </p:cNvPr>
          <p:cNvPicPr>
            <a:picLocks noChangeAspect="1"/>
          </p:cNvPicPr>
          <p:nvPr/>
        </p:nvPicPr>
        <p:blipFill>
          <a:blip r:embed="rId4"/>
          <a:stretch>
            <a:fillRect/>
          </a:stretch>
        </p:blipFill>
        <p:spPr>
          <a:xfrm>
            <a:off x="7837732" y="4411833"/>
            <a:ext cx="4132721" cy="2010052"/>
          </a:xfrm>
          <a:prstGeom prst="rect">
            <a:avLst/>
          </a:prstGeom>
        </p:spPr>
      </p:pic>
      <p:sp>
        <p:nvSpPr>
          <p:cNvPr id="26" name="标题 1">
            <a:extLst>
              <a:ext uri="{FF2B5EF4-FFF2-40B4-BE49-F238E27FC236}">
                <a16:creationId xmlns:a16="http://schemas.microsoft.com/office/drawing/2014/main" id="{29482B0C-0231-4A5C-F2E9-DDCD04F66F5D}"/>
              </a:ext>
            </a:extLst>
          </p:cNvPr>
          <p:cNvSpPr>
            <a:spLocks noGrp="1"/>
          </p:cNvSpPr>
          <p:nvPr>
            <p:ph type="title"/>
          </p:nvPr>
        </p:nvSpPr>
        <p:spPr>
          <a:xfrm>
            <a:off x="611615" y="534633"/>
            <a:ext cx="10515600" cy="1325563"/>
          </a:xfrm>
        </p:spPr>
        <p:txBody>
          <a:bodyPr/>
          <a:lstStyle/>
          <a:p>
            <a:r>
              <a:rPr lang="en-US" altLang="zh-CN" sz="4400" dirty="0"/>
              <a:t>Topic analysis</a:t>
            </a:r>
            <a:endParaRPr lang="zh-CN" altLang="en-US" dirty="0"/>
          </a:p>
        </p:txBody>
      </p:sp>
    </p:spTree>
    <p:extLst>
      <p:ext uri="{BB962C8B-B14F-4D97-AF65-F5344CB8AC3E}">
        <p14:creationId xmlns:p14="http://schemas.microsoft.com/office/powerpoint/2010/main" val="164455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27D70-9641-65A5-D3D9-44B7754CB4F4}"/>
              </a:ext>
            </a:extLst>
          </p:cNvPr>
          <p:cNvSpPr>
            <a:spLocks noGrp="1"/>
          </p:cNvSpPr>
          <p:nvPr>
            <p:ph type="title"/>
          </p:nvPr>
        </p:nvSpPr>
        <p:spPr/>
        <p:txBody>
          <a:bodyPr/>
          <a:lstStyle/>
          <a:p>
            <a:r>
              <a:rPr lang="en-US" altLang="zh-CN" sz="4400" dirty="0"/>
              <a:t>Satisfaction analysis</a:t>
            </a:r>
            <a:endParaRPr lang="zh-CN" altLang="en-US" dirty="0"/>
          </a:p>
        </p:txBody>
      </p:sp>
      <p:sp>
        <p:nvSpPr>
          <p:cNvPr id="3" name="内容占位符 2">
            <a:extLst>
              <a:ext uri="{FF2B5EF4-FFF2-40B4-BE49-F238E27FC236}">
                <a16:creationId xmlns:a16="http://schemas.microsoft.com/office/drawing/2014/main" id="{9291ECF8-D566-93AC-C720-9F270B37CDE6}"/>
              </a:ext>
            </a:extLst>
          </p:cNvPr>
          <p:cNvSpPr>
            <a:spLocks noGrp="1"/>
          </p:cNvSpPr>
          <p:nvPr>
            <p:ph idx="1"/>
          </p:nvPr>
        </p:nvSpPr>
        <p:spPr>
          <a:xfrm>
            <a:off x="838200" y="1825625"/>
            <a:ext cx="5354782" cy="1391400"/>
          </a:xfrm>
        </p:spPr>
        <p:txBody>
          <a:bodyPr>
            <a:normAutofit lnSpcReduction="10000"/>
          </a:bodyPr>
          <a:lstStyle/>
          <a:p>
            <a:r>
              <a:rPr lang="en-US" altLang="zh-CN" sz="1500" b="1" dirty="0"/>
              <a:t>Satisfaction analysis </a:t>
            </a:r>
          </a:p>
          <a:p>
            <a:pPr marL="0" indent="0">
              <a:buNone/>
            </a:pPr>
            <a:r>
              <a:rPr lang="en-US" altLang="zh-CN" sz="1500" dirty="0"/>
              <a:t>Mapping the sentiment scores (from -1 to 1) into satisfaction scores (from 1 to 5) to show how our clients are satisfied with our service. We have already categorized our sampled reviews into 3 groups: positive, neutral, and negative. This step is to see the satisfaction score of each group.</a:t>
            </a:r>
            <a:endParaRPr lang="zh-CN" altLang="en-US" sz="1500" dirty="0"/>
          </a:p>
        </p:txBody>
      </p:sp>
      <p:graphicFrame>
        <p:nvGraphicFramePr>
          <p:cNvPr id="8" name="表格 7">
            <a:extLst>
              <a:ext uri="{FF2B5EF4-FFF2-40B4-BE49-F238E27FC236}">
                <a16:creationId xmlns:a16="http://schemas.microsoft.com/office/drawing/2014/main" id="{96E92127-ABFA-6A88-39C5-2610152966C4}"/>
              </a:ext>
            </a:extLst>
          </p:cNvPr>
          <p:cNvGraphicFramePr>
            <a:graphicFrameLocks noGrp="1"/>
          </p:cNvGraphicFramePr>
          <p:nvPr>
            <p:extLst>
              <p:ext uri="{D42A27DB-BD31-4B8C-83A1-F6EECF244321}">
                <p14:modId xmlns:p14="http://schemas.microsoft.com/office/powerpoint/2010/main" val="4151443012"/>
              </p:ext>
            </p:extLst>
          </p:nvPr>
        </p:nvGraphicFramePr>
        <p:xfrm>
          <a:off x="7844890" y="829094"/>
          <a:ext cx="3747730" cy="2316979"/>
        </p:xfrm>
        <a:graphic>
          <a:graphicData uri="http://schemas.openxmlformats.org/drawingml/2006/table">
            <a:tbl>
              <a:tblPr firstRow="1" bandRow="1">
                <a:tableStyleId>{5C22544A-7EE6-4342-B048-85BDC9FD1C3A}</a:tableStyleId>
              </a:tblPr>
              <a:tblGrid>
                <a:gridCol w="1873865">
                  <a:extLst>
                    <a:ext uri="{9D8B030D-6E8A-4147-A177-3AD203B41FA5}">
                      <a16:colId xmlns:a16="http://schemas.microsoft.com/office/drawing/2014/main" val="1799475527"/>
                    </a:ext>
                  </a:extLst>
                </a:gridCol>
                <a:gridCol w="1873865">
                  <a:extLst>
                    <a:ext uri="{9D8B030D-6E8A-4147-A177-3AD203B41FA5}">
                      <a16:colId xmlns:a16="http://schemas.microsoft.com/office/drawing/2014/main" val="2729886661"/>
                    </a:ext>
                  </a:extLst>
                </a:gridCol>
              </a:tblGrid>
              <a:tr h="638758">
                <a:tc>
                  <a:txBody>
                    <a:bodyPr/>
                    <a:lstStyle/>
                    <a:p>
                      <a:r>
                        <a:rPr lang="en-GB" altLang="zh-CN" sz="1400" b="1" i="0" kern="1200" dirty="0">
                          <a:solidFill>
                            <a:schemeClr val="lt1"/>
                          </a:solidFill>
                          <a:effectLst/>
                          <a:latin typeface="+mn-lt"/>
                          <a:ea typeface="+mn-ea"/>
                          <a:cs typeface="+mn-cs"/>
                        </a:rPr>
                        <a:t>Sentiment Category</a:t>
                      </a:r>
                      <a:endParaRPr lang="zh-CN" altLang="en-US" sz="1400" b="1" dirty="0"/>
                    </a:p>
                  </a:txBody>
                  <a:tcPr/>
                </a:tc>
                <a:tc>
                  <a:txBody>
                    <a:bodyPr/>
                    <a:lstStyle/>
                    <a:p>
                      <a:r>
                        <a:rPr lang="en-US" altLang="zh-CN" sz="1400" dirty="0"/>
                        <a:t>Satisfactory score</a:t>
                      </a:r>
                      <a:endParaRPr lang="zh-CN" altLang="en-US" sz="1400" dirty="0"/>
                    </a:p>
                  </a:txBody>
                  <a:tcPr/>
                </a:tc>
                <a:extLst>
                  <a:ext uri="{0D108BD9-81ED-4DB2-BD59-A6C34878D82A}">
                    <a16:rowId xmlns:a16="http://schemas.microsoft.com/office/drawing/2014/main" val="2648675029"/>
                  </a:ext>
                </a:extLst>
              </a:tr>
              <a:tr h="559407">
                <a:tc>
                  <a:txBody>
                    <a:bodyPr/>
                    <a:lstStyle/>
                    <a:p>
                      <a:r>
                        <a:rPr lang="en-GB" altLang="zh-CN" sz="1400" b="0" i="0" kern="1200" dirty="0">
                          <a:solidFill>
                            <a:schemeClr val="dk1"/>
                          </a:solidFill>
                          <a:effectLst/>
                          <a:latin typeface="+mn-lt"/>
                          <a:ea typeface="+mn-ea"/>
                          <a:cs typeface="+mn-cs"/>
                        </a:rPr>
                        <a:t>negative</a:t>
                      </a:r>
                      <a:endParaRPr lang="zh-CN" altLang="en-US" sz="1400" dirty="0"/>
                    </a:p>
                  </a:txBody>
                  <a:tcPr/>
                </a:tc>
                <a:tc>
                  <a:txBody>
                    <a:bodyPr/>
                    <a:lstStyle/>
                    <a:p>
                      <a:r>
                        <a:rPr lang="en-US" altLang="zh-CN" sz="1400" b="0" i="0" kern="1200" dirty="0">
                          <a:solidFill>
                            <a:schemeClr val="dk1"/>
                          </a:solidFill>
                          <a:effectLst/>
                          <a:latin typeface="+mn-lt"/>
                          <a:ea typeface="+mn-ea"/>
                          <a:cs typeface="+mn-cs"/>
                        </a:rPr>
                        <a:t>2.14</a:t>
                      </a:r>
                      <a:endParaRPr lang="zh-CN" altLang="en-US" sz="1400" dirty="0"/>
                    </a:p>
                  </a:txBody>
                  <a:tcPr/>
                </a:tc>
                <a:extLst>
                  <a:ext uri="{0D108BD9-81ED-4DB2-BD59-A6C34878D82A}">
                    <a16:rowId xmlns:a16="http://schemas.microsoft.com/office/drawing/2014/main" val="2180667867"/>
                  </a:ext>
                </a:extLst>
              </a:tr>
              <a:tr h="559407">
                <a:tc>
                  <a:txBody>
                    <a:bodyPr/>
                    <a:lstStyle/>
                    <a:p>
                      <a:r>
                        <a:rPr lang="en-GB" altLang="zh-CN" sz="1400" b="0" i="0" kern="1200" dirty="0">
                          <a:solidFill>
                            <a:schemeClr val="dk1"/>
                          </a:solidFill>
                          <a:effectLst/>
                          <a:latin typeface="+mn-lt"/>
                          <a:ea typeface="+mn-ea"/>
                          <a:cs typeface="+mn-cs"/>
                        </a:rPr>
                        <a:t>neutral</a:t>
                      </a:r>
                      <a:endParaRPr lang="zh-CN" altLang="en-US" sz="1400" dirty="0"/>
                    </a:p>
                  </a:txBody>
                  <a:tcPr/>
                </a:tc>
                <a:tc>
                  <a:txBody>
                    <a:bodyPr/>
                    <a:lstStyle/>
                    <a:p>
                      <a:r>
                        <a:rPr lang="en-US" altLang="zh-CN" sz="1400" b="0" i="0" kern="1200" dirty="0">
                          <a:solidFill>
                            <a:schemeClr val="dk1"/>
                          </a:solidFill>
                          <a:effectLst/>
                          <a:latin typeface="+mn-lt"/>
                          <a:ea typeface="+mn-ea"/>
                          <a:cs typeface="+mn-cs"/>
                        </a:rPr>
                        <a:t>2.50</a:t>
                      </a:r>
                      <a:endParaRPr lang="zh-CN" altLang="en-US" sz="1400" dirty="0"/>
                    </a:p>
                  </a:txBody>
                  <a:tcPr/>
                </a:tc>
                <a:extLst>
                  <a:ext uri="{0D108BD9-81ED-4DB2-BD59-A6C34878D82A}">
                    <a16:rowId xmlns:a16="http://schemas.microsoft.com/office/drawing/2014/main" val="362843657"/>
                  </a:ext>
                </a:extLst>
              </a:tr>
              <a:tr h="559407">
                <a:tc>
                  <a:txBody>
                    <a:bodyPr/>
                    <a:lstStyle/>
                    <a:p>
                      <a:r>
                        <a:rPr lang="en-GB" altLang="zh-CN" sz="1400" b="0" i="0" kern="1200" dirty="0">
                          <a:solidFill>
                            <a:schemeClr val="dk1"/>
                          </a:solidFill>
                          <a:effectLst/>
                          <a:latin typeface="+mn-lt"/>
                          <a:ea typeface="+mn-ea"/>
                          <a:cs typeface="+mn-cs"/>
                        </a:rPr>
                        <a:t>positive</a:t>
                      </a:r>
                      <a:endParaRPr lang="zh-CN" altLang="en-US" sz="1400" dirty="0"/>
                    </a:p>
                  </a:txBody>
                  <a:tcPr/>
                </a:tc>
                <a:tc>
                  <a:txBody>
                    <a:bodyPr/>
                    <a:lstStyle/>
                    <a:p>
                      <a:r>
                        <a:rPr lang="en-US" altLang="zh-CN" sz="1400" b="0" i="0" kern="1200" dirty="0">
                          <a:solidFill>
                            <a:schemeClr val="dk1"/>
                          </a:solidFill>
                          <a:effectLst/>
                          <a:latin typeface="+mn-lt"/>
                          <a:ea typeface="+mn-ea"/>
                          <a:cs typeface="+mn-cs"/>
                        </a:rPr>
                        <a:t>2.95</a:t>
                      </a:r>
                      <a:endParaRPr lang="zh-CN" altLang="en-US" sz="1400" dirty="0"/>
                    </a:p>
                  </a:txBody>
                  <a:tcPr/>
                </a:tc>
                <a:extLst>
                  <a:ext uri="{0D108BD9-81ED-4DB2-BD59-A6C34878D82A}">
                    <a16:rowId xmlns:a16="http://schemas.microsoft.com/office/drawing/2014/main" val="4142054873"/>
                  </a:ext>
                </a:extLst>
              </a:tr>
            </a:tbl>
          </a:graphicData>
        </a:graphic>
      </p:graphicFrame>
      <p:pic>
        <p:nvPicPr>
          <p:cNvPr id="10" name="图片 9">
            <a:extLst>
              <a:ext uri="{FF2B5EF4-FFF2-40B4-BE49-F238E27FC236}">
                <a16:creationId xmlns:a16="http://schemas.microsoft.com/office/drawing/2014/main" id="{04193BB9-7CA0-15D6-6957-BF8BD781B103}"/>
              </a:ext>
            </a:extLst>
          </p:cNvPr>
          <p:cNvPicPr>
            <a:picLocks noChangeAspect="1"/>
          </p:cNvPicPr>
          <p:nvPr/>
        </p:nvPicPr>
        <p:blipFill>
          <a:blip r:embed="rId2"/>
          <a:stretch>
            <a:fillRect/>
          </a:stretch>
        </p:blipFill>
        <p:spPr>
          <a:xfrm>
            <a:off x="7964300" y="3217025"/>
            <a:ext cx="3508910" cy="3106654"/>
          </a:xfrm>
          <a:prstGeom prst="rect">
            <a:avLst/>
          </a:prstGeom>
        </p:spPr>
      </p:pic>
      <p:sp>
        <p:nvSpPr>
          <p:cNvPr id="11" name="文本框 10">
            <a:extLst>
              <a:ext uri="{FF2B5EF4-FFF2-40B4-BE49-F238E27FC236}">
                <a16:creationId xmlns:a16="http://schemas.microsoft.com/office/drawing/2014/main" id="{FA348FBE-A023-2775-4A00-85EB09837A3C}"/>
              </a:ext>
            </a:extLst>
          </p:cNvPr>
          <p:cNvSpPr txBox="1"/>
          <p:nvPr/>
        </p:nvSpPr>
        <p:spPr>
          <a:xfrm>
            <a:off x="643975" y="3599414"/>
            <a:ext cx="5615508" cy="1938992"/>
          </a:xfrm>
          <a:prstGeom prst="rect">
            <a:avLst/>
          </a:prstGeom>
          <a:noFill/>
        </p:spPr>
        <p:txBody>
          <a:bodyPr wrap="square" rtlCol="0">
            <a:spAutoFit/>
          </a:bodyPr>
          <a:lstStyle/>
          <a:p>
            <a:pPr marL="171450" indent="-171450">
              <a:buFont typeface="Arial" panose="020B0604020202020204" pitchFamily="34" charset="0"/>
              <a:buChar char="•"/>
            </a:pPr>
            <a:r>
              <a:rPr lang="en-US" altLang="zh-CN" sz="1500" b="1" dirty="0"/>
              <a:t>Result:</a:t>
            </a:r>
          </a:p>
          <a:p>
            <a:r>
              <a:rPr lang="en-US" altLang="zh-CN" sz="1500" dirty="0"/>
              <a:t>We have 62.7% positive reviews. This group of clients hold the highest satisfaction score as 2.59/5. The sample size of neutral evaluation is too small to be useful for reference. The negative group holds a satisfaction score of 2.14, 0.84 less than the positive group.</a:t>
            </a:r>
          </a:p>
          <a:p>
            <a:endParaRPr lang="en-US" altLang="zh-CN" sz="1500" dirty="0"/>
          </a:p>
          <a:p>
            <a:endParaRPr lang="en-US" altLang="zh-CN" sz="1500" dirty="0"/>
          </a:p>
          <a:p>
            <a:endParaRPr lang="zh-CN" altLang="en-US" sz="1500" b="1" dirty="0"/>
          </a:p>
        </p:txBody>
      </p:sp>
    </p:spTree>
    <p:extLst>
      <p:ext uri="{BB962C8B-B14F-4D97-AF65-F5344CB8AC3E}">
        <p14:creationId xmlns:p14="http://schemas.microsoft.com/office/powerpoint/2010/main" val="2926913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1357</Words>
  <Application>Microsoft Office PowerPoint</Application>
  <PresentationFormat>宽屏</PresentationFormat>
  <Paragraphs>118</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vt:lpstr>
      <vt:lpstr>Calibri</vt:lpstr>
      <vt:lpstr>Calibri Light</vt:lpstr>
      <vt:lpstr>Wingdings</vt:lpstr>
      <vt:lpstr>Office Theme</vt:lpstr>
      <vt:lpstr>British Airways Reviews Analysis</vt:lpstr>
      <vt:lpstr>Content</vt:lpstr>
      <vt:lpstr>Introduction</vt:lpstr>
      <vt:lpstr>Dataset overview</vt:lpstr>
      <vt:lpstr>Methodology</vt:lpstr>
      <vt:lpstr>Sentiment analysis</vt:lpstr>
      <vt:lpstr>Topic analysis</vt:lpstr>
      <vt:lpstr>Topic analysis</vt:lpstr>
      <vt:lpstr>Satisfaction analysis</vt:lpstr>
      <vt:lpstr>Word cloud </vt:lpstr>
      <vt:lpstr>Conclusion and insights</vt:lpstr>
      <vt:lpstr>Thank you ! 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Jingjing Tian</cp:lastModifiedBy>
  <cp:revision>2</cp:revision>
  <dcterms:created xsi:type="dcterms:W3CDTF">2022-12-06T11:13:27Z</dcterms:created>
  <dcterms:modified xsi:type="dcterms:W3CDTF">2025-01-11T16:52:40Z</dcterms:modified>
</cp:coreProperties>
</file>