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7BBBD-8DB2-434D-87D9-9B536142471E}" v="26" dt="2025-01-12T19:20:13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gjing Tian" userId="71dc7c8a9f16e827" providerId="LiveId" clId="{16A7BBBD-8DB2-434D-87D9-9B536142471E}"/>
    <pc:docChg chg="undo custSel addSld delSld modSld">
      <pc:chgData name="Jingjing Tian" userId="71dc7c8a9f16e827" providerId="LiveId" clId="{16A7BBBD-8DB2-434D-87D9-9B536142471E}" dt="2025-01-12T19:20:28.610" v="426" actId="26606"/>
      <pc:docMkLst>
        <pc:docMk/>
      </pc:docMkLst>
      <pc:sldChg chg="addSp delSp modSp mod setBg">
        <pc:chgData name="Jingjing Tian" userId="71dc7c8a9f16e827" providerId="LiveId" clId="{16A7BBBD-8DB2-434D-87D9-9B536142471E}" dt="2025-01-12T19:20:28.610" v="426" actId="26606"/>
        <pc:sldMkLst>
          <pc:docMk/>
          <pc:sldMk cId="1492306933" sldId="256"/>
        </pc:sldMkLst>
        <pc:spChg chg="mod">
          <ac:chgData name="Jingjing Tian" userId="71dc7c8a9f16e827" providerId="LiveId" clId="{16A7BBBD-8DB2-434D-87D9-9B536142471E}" dt="2025-01-12T19:20:28.610" v="426" actId="26606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Jingjing Tian" userId="71dc7c8a9f16e827" providerId="LiveId" clId="{16A7BBBD-8DB2-434D-87D9-9B536142471E}" dt="2025-01-12T19:20:28.610" v="426" actId="26606"/>
          <ac:spMkLst>
            <pc:docMk/>
            <pc:sldMk cId="1492306933" sldId="256"/>
            <ac:spMk id="3" creationId="{7730DC87-B7BC-1B7B-AB86-8B0F1FACBC23}"/>
          </ac:spMkLst>
        </pc:spChg>
        <pc:spChg chg="add del mod">
          <ac:chgData name="Jingjing Tian" userId="71dc7c8a9f16e827" providerId="LiveId" clId="{16A7BBBD-8DB2-434D-87D9-9B536142471E}" dt="2025-01-12T19:18:09.008" v="384" actId="21"/>
          <ac:spMkLst>
            <pc:docMk/>
            <pc:sldMk cId="1492306933" sldId="256"/>
            <ac:spMk id="4" creationId="{27C3767F-A8B0-4F5F-502C-850CC8A6D001}"/>
          </ac:spMkLst>
        </pc:spChg>
        <pc:spChg chg="add del mod">
          <ac:chgData name="Jingjing Tian" userId="71dc7c8a9f16e827" providerId="LiveId" clId="{16A7BBBD-8DB2-434D-87D9-9B536142471E}" dt="2025-01-12T19:19:21.889" v="407" actId="21"/>
          <ac:spMkLst>
            <pc:docMk/>
            <pc:sldMk cId="1492306933" sldId="256"/>
            <ac:spMk id="5" creationId="{F32A90F8-F8CC-1A4C-A1B7-CD3A25C7B6D6}"/>
          </ac:spMkLst>
        </pc:spChg>
        <pc:spChg chg="add">
          <ac:chgData name="Jingjing Tian" userId="71dc7c8a9f16e827" providerId="LiveId" clId="{16A7BBBD-8DB2-434D-87D9-9B536142471E}" dt="2025-01-12T19:20:28.610" v="426" actId="26606"/>
          <ac:spMkLst>
            <pc:docMk/>
            <pc:sldMk cId="1492306933" sldId="256"/>
            <ac:spMk id="8" creationId="{88EB6E95-9C89-4CFF-A598-F278D0DFB39E}"/>
          </ac:spMkLst>
        </pc:spChg>
        <pc:spChg chg="add">
          <ac:chgData name="Jingjing Tian" userId="71dc7c8a9f16e827" providerId="LiveId" clId="{16A7BBBD-8DB2-434D-87D9-9B536142471E}" dt="2025-01-12T19:20:28.610" v="426" actId="26606"/>
          <ac:spMkLst>
            <pc:docMk/>
            <pc:sldMk cId="1492306933" sldId="256"/>
            <ac:spMk id="10" creationId="{474CD0F4-EA2A-4E5D-AE73-1112C1CA2A19}"/>
          </ac:spMkLst>
        </pc:spChg>
        <pc:grpChg chg="add">
          <ac:chgData name="Jingjing Tian" userId="71dc7c8a9f16e827" providerId="LiveId" clId="{16A7BBBD-8DB2-434D-87D9-9B536142471E}" dt="2025-01-12T19:20:28.610" v="426" actId="26606"/>
          <ac:grpSpMkLst>
            <pc:docMk/>
            <pc:sldMk cId="1492306933" sldId="256"/>
            <ac:grpSpMk id="12" creationId="{A1EDC8FC-C3D1-4FE4-8E66-29767478DBDB}"/>
          </ac:grpSpMkLst>
        </pc:grpChg>
        <pc:grpChg chg="add">
          <ac:chgData name="Jingjing Tian" userId="71dc7c8a9f16e827" providerId="LiveId" clId="{16A7BBBD-8DB2-434D-87D9-9B536142471E}" dt="2025-01-12T19:20:28.610" v="426" actId="26606"/>
          <ac:grpSpMkLst>
            <pc:docMk/>
            <pc:sldMk cId="1492306933" sldId="256"/>
            <ac:grpSpMk id="18" creationId="{1BC136B2-4D8D-4561-95D5-56167F4116BD}"/>
          </ac:grpSpMkLst>
        </pc:grpChg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1911081705" sldId="257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398896559" sldId="258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3440906969" sldId="259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3716825383" sldId="260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757305024" sldId="261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525079980" sldId="262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2926913692" sldId="263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4243273645" sldId="264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2943533533" sldId="265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2445237656" sldId="266"/>
        </pc:sldMkLst>
      </pc:sldChg>
      <pc:sldChg chg="del">
        <pc:chgData name="Jingjing Tian" userId="71dc7c8a9f16e827" providerId="LiveId" clId="{16A7BBBD-8DB2-434D-87D9-9B536142471E}" dt="2025-01-12T19:16:07.364" v="348" actId="47"/>
        <pc:sldMkLst>
          <pc:docMk/>
          <pc:sldMk cId="1644557161" sldId="267"/>
        </pc:sldMkLst>
      </pc:sldChg>
      <pc:sldChg chg="addSp delSp modSp add mod setBg addAnim delAnim">
        <pc:chgData name="Jingjing Tian" userId="71dc7c8a9f16e827" providerId="LiveId" clId="{16A7BBBD-8DB2-434D-87D9-9B536142471E}" dt="2025-01-12T19:20:14.810" v="425" actId="1076"/>
        <pc:sldMkLst>
          <pc:docMk/>
          <pc:sldMk cId="1695059001" sldId="268"/>
        </pc:sldMkLst>
        <pc:spChg chg="mod ord">
          <ac:chgData name="Jingjing Tian" userId="71dc7c8a9f16e827" providerId="LiveId" clId="{16A7BBBD-8DB2-434D-87D9-9B536142471E}" dt="2025-01-12T19:19:11.525" v="402" actId="26606"/>
          <ac:spMkLst>
            <pc:docMk/>
            <pc:sldMk cId="1695059001" sldId="268"/>
            <ac:spMk id="2" creationId="{51D26792-96E9-E7B8-2A35-8DB200FCFC1B}"/>
          </ac:spMkLst>
        </pc:spChg>
        <pc:spChg chg="del mod">
          <ac:chgData name="Jingjing Tian" userId="71dc7c8a9f16e827" providerId="LiveId" clId="{16A7BBBD-8DB2-434D-87D9-9B536142471E}" dt="2025-01-12T19:16:28.016" v="349" actId="21"/>
          <ac:spMkLst>
            <pc:docMk/>
            <pc:sldMk cId="1695059001" sldId="268"/>
            <ac:spMk id="4" creationId="{27C3767F-A8B0-4F5F-502C-850CC8A6D001}"/>
          </ac:spMkLst>
        </pc:spChg>
        <pc:spChg chg="del mod ord">
          <ac:chgData name="Jingjing Tian" userId="71dc7c8a9f16e827" providerId="LiveId" clId="{16A7BBBD-8DB2-434D-87D9-9B536142471E}" dt="2025-01-12T19:18:06.049" v="382" actId="21"/>
          <ac:spMkLst>
            <pc:docMk/>
            <pc:sldMk cId="1695059001" sldId="268"/>
            <ac:spMk id="5" creationId="{F32A90F8-F8CC-1A4C-A1B7-CD3A25C7B6D6}"/>
          </ac:spMkLst>
        </pc:spChg>
        <pc:spChg chg="add del mod">
          <ac:chgData name="Jingjing Tian" userId="71dc7c8a9f16e827" providerId="LiveId" clId="{16A7BBBD-8DB2-434D-87D9-9B536142471E}" dt="2025-01-12T19:16:35.694" v="352" actId="478"/>
          <ac:spMkLst>
            <pc:docMk/>
            <pc:sldMk cId="1695059001" sldId="268"/>
            <ac:spMk id="6" creationId="{FA0A571A-C3C3-3898-6DEC-92375EC5B0D0}"/>
          </ac:spMkLst>
        </pc:spChg>
        <pc:spChg chg="add mod ord">
          <ac:chgData name="Jingjing Tian" userId="71dc7c8a9f16e827" providerId="LiveId" clId="{16A7BBBD-8DB2-434D-87D9-9B536142471E}" dt="2025-01-12T19:20:13.001" v="424" actId="1076"/>
          <ac:spMkLst>
            <pc:docMk/>
            <pc:sldMk cId="1695059001" sldId="268"/>
            <ac:spMk id="8" creationId="{27C3767F-A8B0-4F5F-502C-850CC8A6D001}"/>
          </ac:spMkLst>
        </pc:spChg>
        <pc:spChg chg="add del">
          <ac:chgData name="Jingjing Tian" userId="71dc7c8a9f16e827" providerId="LiveId" clId="{16A7BBBD-8DB2-434D-87D9-9B536142471E}" dt="2025-01-12T19:19:11.518" v="401" actId="26606"/>
          <ac:spMkLst>
            <pc:docMk/>
            <pc:sldMk cId="1695059001" sldId="268"/>
            <ac:spMk id="10" creationId="{9D25F302-27C5-414F-97F8-6EA0A6C028BA}"/>
          </ac:spMkLst>
        </pc:spChg>
        <pc:spChg chg="add del">
          <ac:chgData name="Jingjing Tian" userId="71dc7c8a9f16e827" providerId="LiveId" clId="{16A7BBBD-8DB2-434D-87D9-9B536142471E}" dt="2025-01-12T19:19:11.518" v="401" actId="26606"/>
          <ac:spMkLst>
            <pc:docMk/>
            <pc:sldMk cId="1695059001" sldId="268"/>
            <ac:spMk id="11" creationId="{830A36F8-48C2-4842-A87B-8CE8DF4E7FD2}"/>
          </ac:spMkLst>
        </pc:spChg>
        <pc:spChg chg="add del">
          <ac:chgData name="Jingjing Tian" userId="71dc7c8a9f16e827" providerId="LiveId" clId="{16A7BBBD-8DB2-434D-87D9-9B536142471E}" dt="2025-01-12T19:16:43.091" v="354" actId="26606"/>
          <ac:spMkLst>
            <pc:docMk/>
            <pc:sldMk cId="1695059001" sldId="268"/>
            <ac:spMk id="12" creationId="{FB5B0058-AF13-4859-B429-4EDDE2A26F7F}"/>
          </ac:spMkLst>
        </pc:spChg>
        <pc:spChg chg="add del">
          <ac:chgData name="Jingjing Tian" userId="71dc7c8a9f16e827" providerId="LiveId" clId="{16A7BBBD-8DB2-434D-87D9-9B536142471E}" dt="2025-01-12T19:16:43.091" v="354" actId="26606"/>
          <ac:spMkLst>
            <pc:docMk/>
            <pc:sldMk cId="1695059001" sldId="268"/>
            <ac:spMk id="14" creationId="{0277405F-0B4F-4418-B773-1B38814125B6}"/>
          </ac:spMkLst>
        </pc:spChg>
        <pc:spChg chg="add del">
          <ac:chgData name="Jingjing Tian" userId="71dc7c8a9f16e827" providerId="LiveId" clId="{16A7BBBD-8DB2-434D-87D9-9B536142471E}" dt="2025-01-12T19:18:55.567" v="399"/>
          <ac:spMkLst>
            <pc:docMk/>
            <pc:sldMk cId="1695059001" sldId="268"/>
            <ac:spMk id="15" creationId="{950B084A-1B10-4A29-87DA-9179481E79FE}"/>
          </ac:spMkLst>
        </pc:spChg>
        <pc:spChg chg="add del">
          <ac:chgData name="Jingjing Tian" userId="71dc7c8a9f16e827" providerId="LiveId" clId="{16A7BBBD-8DB2-434D-87D9-9B536142471E}" dt="2025-01-12T19:16:44.600" v="356" actId="26606"/>
          <ac:spMkLst>
            <pc:docMk/>
            <pc:sldMk cId="1695059001" sldId="268"/>
            <ac:spMk id="16" creationId="{C4879EFC-8E62-4E00-973C-C45EE9EC676D}"/>
          </ac:spMkLst>
        </pc:spChg>
        <pc:spChg chg="add del">
          <ac:chgData name="Jingjing Tian" userId="71dc7c8a9f16e827" providerId="LiveId" clId="{16A7BBBD-8DB2-434D-87D9-9B536142471E}" dt="2025-01-12T19:16:44.600" v="356" actId="26606"/>
          <ac:spMkLst>
            <pc:docMk/>
            <pc:sldMk cId="1695059001" sldId="268"/>
            <ac:spMk id="17" creationId="{D6A9C53F-5F90-40A5-8C85-5412D39C8C68}"/>
          </ac:spMkLst>
        </pc:spChg>
        <pc:spChg chg="add del">
          <ac:chgData name="Jingjing Tian" userId="71dc7c8a9f16e827" providerId="LiveId" clId="{16A7BBBD-8DB2-434D-87D9-9B536142471E}" dt="2025-01-12T19:16:49.995" v="358" actId="26606"/>
          <ac:spMkLst>
            <pc:docMk/>
            <pc:sldMk cId="1695059001" sldId="268"/>
            <ac:spMk id="19" creationId="{F0087D53-9295-4463-AAE4-D5C626046E9F}"/>
          </ac:spMkLst>
        </pc:spChg>
        <pc:spChg chg="add del">
          <ac:chgData name="Jingjing Tian" userId="71dc7c8a9f16e827" providerId="LiveId" clId="{16A7BBBD-8DB2-434D-87D9-9B536142471E}" dt="2025-01-12T19:16:49.995" v="358" actId="26606"/>
          <ac:spMkLst>
            <pc:docMk/>
            <pc:sldMk cId="1695059001" sldId="268"/>
            <ac:spMk id="20" creationId="{D6A9C53F-5F90-40A5-8C85-5412D39C8C68}"/>
          </ac:spMkLst>
        </pc:spChg>
        <pc:spChg chg="add del">
          <ac:chgData name="Jingjing Tian" userId="71dc7c8a9f16e827" providerId="LiveId" clId="{16A7BBBD-8DB2-434D-87D9-9B536142471E}" dt="2025-01-12T19:19:11.518" v="401" actId="26606"/>
          <ac:spMkLst>
            <pc:docMk/>
            <pc:sldMk cId="1695059001" sldId="268"/>
            <ac:spMk id="21" creationId="{7F488E8B-4E1E-4402-8935-D4E6C02615C7}"/>
          </ac:spMkLst>
        </pc:spChg>
        <pc:spChg chg="add">
          <ac:chgData name="Jingjing Tian" userId="71dc7c8a9f16e827" providerId="LiveId" clId="{16A7BBBD-8DB2-434D-87D9-9B536142471E}" dt="2025-01-12T19:19:11.525" v="402" actId="26606"/>
          <ac:spMkLst>
            <pc:docMk/>
            <pc:sldMk cId="1695059001" sldId="268"/>
            <ac:spMk id="23" creationId="{04695F26-39DB-450E-B464-9C76CD233B36}"/>
          </ac:spMkLst>
        </pc:spChg>
        <pc:spChg chg="add">
          <ac:chgData name="Jingjing Tian" userId="71dc7c8a9f16e827" providerId="LiveId" clId="{16A7BBBD-8DB2-434D-87D9-9B536142471E}" dt="2025-01-12T19:19:11.525" v="402" actId="26606"/>
          <ac:spMkLst>
            <pc:docMk/>
            <pc:sldMk cId="1695059001" sldId="268"/>
            <ac:spMk id="24" creationId="{2F42E55F-A297-474F-AF2D-6D3A15822BCA}"/>
          </ac:spMkLst>
        </pc:spChg>
        <pc:spChg chg="add del">
          <ac:chgData name="Jingjing Tian" userId="71dc7c8a9f16e827" providerId="LiveId" clId="{16A7BBBD-8DB2-434D-87D9-9B536142471E}" dt="2025-01-12T19:18:55.567" v="399"/>
          <ac:spMkLst>
            <pc:docMk/>
            <pc:sldMk cId="1695059001" sldId="268"/>
            <ac:spMk id="26" creationId="{DEA67D43-24F9-4F86-9147-C4C9793160EA}"/>
          </ac:spMkLst>
        </pc:spChg>
        <pc:spChg chg="add mod">
          <ac:chgData name="Jingjing Tian" userId="71dc7c8a9f16e827" providerId="LiveId" clId="{16A7BBBD-8DB2-434D-87D9-9B536142471E}" dt="2025-01-12T19:20:14.810" v="425" actId="1076"/>
          <ac:spMkLst>
            <pc:docMk/>
            <pc:sldMk cId="1695059001" sldId="268"/>
            <ac:spMk id="34" creationId="{F32A90F8-F8CC-1A4C-A1B7-CD3A25C7B6D6}"/>
          </ac:spMkLst>
        </pc:spChg>
        <pc:spChg chg="add del">
          <ac:chgData name="Jingjing Tian" userId="71dc7c8a9f16e827" providerId="LiveId" clId="{16A7BBBD-8DB2-434D-87D9-9B536142471E}" dt="2025-01-12T19:17:28.133" v="370" actId="26606"/>
          <ac:spMkLst>
            <pc:docMk/>
            <pc:sldMk cId="1695059001" sldId="268"/>
            <ac:spMk id="41" creationId="{4F96EE13-2C4D-4262-812E-DDE5FC35F0AD}"/>
          </ac:spMkLst>
        </pc:spChg>
        <pc:spChg chg="add del">
          <ac:chgData name="Jingjing Tian" userId="71dc7c8a9f16e827" providerId="LiveId" clId="{16A7BBBD-8DB2-434D-87D9-9B536142471E}" dt="2025-01-12T19:17:28.133" v="370" actId="26606"/>
          <ac:spMkLst>
            <pc:docMk/>
            <pc:sldMk cId="1695059001" sldId="268"/>
            <ac:spMk id="42" creationId="{7A203437-703A-4E00-A8C0-91D328D6C7C7}"/>
          </ac:spMkLst>
        </pc:spChg>
        <pc:spChg chg="add del">
          <ac:chgData name="Jingjing Tian" userId="71dc7c8a9f16e827" providerId="LiveId" clId="{16A7BBBD-8DB2-434D-87D9-9B536142471E}" dt="2025-01-12T19:17:28.133" v="370" actId="26606"/>
          <ac:spMkLst>
            <pc:docMk/>
            <pc:sldMk cId="1695059001" sldId="268"/>
            <ac:spMk id="43" creationId="{CD84038B-4A56-439B-A184-79B2D4506692}"/>
          </ac:spMkLst>
        </pc:spChg>
        <pc:grpChg chg="add del">
          <ac:chgData name="Jingjing Tian" userId="71dc7c8a9f16e827" providerId="LiveId" clId="{16A7BBBD-8DB2-434D-87D9-9B536142471E}" dt="2025-01-12T19:18:22.217" v="388" actId="26606"/>
          <ac:grpSpMkLst>
            <pc:docMk/>
            <pc:sldMk cId="1695059001" sldId="268"/>
            <ac:grpSpMk id="13" creationId="{792AA144-DDFF-C43B-6866-516C9091D065}"/>
          </ac:grpSpMkLst>
        </pc:grpChg>
        <pc:grpChg chg="add del">
          <ac:chgData name="Jingjing Tian" userId="71dc7c8a9f16e827" providerId="LiveId" clId="{16A7BBBD-8DB2-434D-87D9-9B536142471E}" dt="2025-01-12T19:18:31.410" v="390" actId="26606"/>
          <ac:grpSpMkLst>
            <pc:docMk/>
            <pc:sldMk cId="1695059001" sldId="268"/>
            <ac:grpSpMk id="18" creationId="{D0B504DB-2CA0-0008-B756-CDCA1713F8A7}"/>
          </ac:grpSpMkLst>
        </pc:grpChg>
        <pc:grpChg chg="add del">
          <ac:chgData name="Jingjing Tian" userId="71dc7c8a9f16e827" providerId="LiveId" clId="{16A7BBBD-8DB2-434D-87D9-9B536142471E}" dt="2025-01-12T19:17:01.695" v="360" actId="26606"/>
          <ac:grpSpMkLst>
            <pc:docMk/>
            <pc:sldMk cId="1695059001" sldId="268"/>
            <ac:grpSpMk id="22" creationId="{BF65200E-BE19-61BA-8C12-E73CE7790A3F}"/>
          </ac:grpSpMkLst>
        </pc:grpChg>
        <pc:grpChg chg="add del">
          <ac:chgData name="Jingjing Tian" userId="71dc7c8a9f16e827" providerId="LiveId" clId="{16A7BBBD-8DB2-434D-87D9-9B536142471E}" dt="2025-01-12T19:17:10.397" v="362" actId="26606"/>
          <ac:grpSpMkLst>
            <pc:docMk/>
            <pc:sldMk cId="1695059001" sldId="268"/>
            <ac:grpSpMk id="25" creationId="{06648943-1048-3A7E-A2A4-CBC509510301}"/>
          </ac:grpSpMkLst>
        </pc:grpChg>
        <pc:grpChg chg="add del">
          <ac:chgData name="Jingjing Tian" userId="71dc7c8a9f16e827" providerId="LiveId" clId="{16A7BBBD-8DB2-434D-87D9-9B536142471E}" dt="2025-01-12T19:18:55.567" v="399"/>
          <ac:grpSpMkLst>
            <pc:docMk/>
            <pc:sldMk cId="1695059001" sldId="268"/>
            <ac:grpSpMk id="27" creationId="{87B1703D-C777-44F3-9BF9-F646BB524982}"/>
          </ac:grpSpMkLst>
        </pc:grpChg>
        <pc:grpChg chg="add">
          <ac:chgData name="Jingjing Tian" userId="71dc7c8a9f16e827" providerId="LiveId" clId="{16A7BBBD-8DB2-434D-87D9-9B536142471E}" dt="2025-01-12T19:19:11.525" v="402" actId="26606"/>
          <ac:grpSpMkLst>
            <pc:docMk/>
            <pc:sldMk cId="1695059001" sldId="268"/>
            <ac:grpSpMk id="28" creationId="{972070F7-E065-4D60-8938-9FB8CDB8ACB0}"/>
          </ac:grpSpMkLst>
        </pc:grpChg>
        <pc:grpChg chg="add del">
          <ac:chgData name="Jingjing Tian" userId="71dc7c8a9f16e827" providerId="LiveId" clId="{16A7BBBD-8DB2-434D-87D9-9B536142471E}" dt="2025-01-12T19:17:41.788" v="373" actId="26606"/>
          <ac:grpSpMkLst>
            <pc:docMk/>
            <pc:sldMk cId="1695059001" sldId="268"/>
            <ac:grpSpMk id="31" creationId="{56A77200-9B15-84B5-E871-73F17539A4BA}"/>
          </ac:grpSpMkLst>
        </pc:grpChg>
        <pc:grpChg chg="add del">
          <ac:chgData name="Jingjing Tian" userId="71dc7c8a9f16e827" providerId="LiveId" clId="{16A7BBBD-8DB2-434D-87D9-9B536142471E}" dt="2025-01-12T19:17:23.098" v="368" actId="26606"/>
          <ac:grpSpMkLst>
            <pc:docMk/>
            <pc:sldMk cId="1695059001" sldId="268"/>
            <ac:grpSpMk id="37" creationId="{56A77200-9B15-84B5-E871-73F17539A4BA}"/>
          </ac:grpSpMkLst>
        </pc:grpChg>
        <pc:grpChg chg="add del">
          <ac:chgData name="Jingjing Tian" userId="71dc7c8a9f16e827" providerId="LiveId" clId="{16A7BBBD-8DB2-434D-87D9-9B536142471E}" dt="2025-01-12T19:17:41.279" v="372" actId="26606"/>
          <ac:grpSpMkLst>
            <pc:docMk/>
            <pc:sldMk cId="1695059001" sldId="268"/>
            <ac:grpSpMk id="45" creationId="{12B241C5-7E45-AD52-638D-31E8FD2BC181}"/>
          </ac:grpSpMkLst>
        </pc:grpChg>
        <pc:picChg chg="add mod">
          <ac:chgData name="Jingjing Tian" userId="71dc7c8a9f16e827" providerId="LiveId" clId="{16A7BBBD-8DB2-434D-87D9-9B536142471E}" dt="2025-01-12T19:19:13.686" v="403" actId="27614"/>
          <ac:picMkLst>
            <pc:docMk/>
            <pc:sldMk cId="1695059001" sldId="268"/>
            <ac:picMk id="3" creationId="{EDB45471-A821-9628-CE78-E0BE2EC589A1}"/>
          </ac:picMkLst>
        </pc:picChg>
        <pc:picChg chg="mod ord">
          <ac:chgData name="Jingjing Tian" userId="71dc7c8a9f16e827" providerId="LiveId" clId="{16A7BBBD-8DB2-434D-87D9-9B536142471E}" dt="2025-01-12T19:19:13.696" v="405" actId="27614"/>
          <ac:picMkLst>
            <pc:docMk/>
            <pc:sldMk cId="1695059001" sldId="268"/>
            <ac:picMk id="7" creationId="{280A2629-29E2-61EF-AC31-34FA2C14B50C}"/>
          </ac:picMkLst>
        </pc:picChg>
        <pc:picChg chg="del mod">
          <ac:chgData name="Jingjing Tian" userId="71dc7c8a9f16e827" providerId="LiveId" clId="{16A7BBBD-8DB2-434D-87D9-9B536142471E}" dt="2025-01-12T19:12:07.867" v="53" actId="478"/>
          <ac:picMkLst>
            <pc:docMk/>
            <pc:sldMk cId="1695059001" sldId="268"/>
            <ac:picMk id="9" creationId="{8314BA16-E9BE-416C-9F18-17709E5C3C9F}"/>
          </ac:picMkLst>
        </pc:picChg>
      </pc:sldChg>
    </pc:docChg>
  </pc:docChgLst>
  <pc:docChgLst>
    <pc:chgData name="Jingjing Tian" userId="71dc7c8a9f16e827" providerId="LiveId" clId="{A5A8027C-3BE3-47F9-8E04-F61A533D258F}"/>
    <pc:docChg chg="undo custSel addSld modSld">
      <pc:chgData name="Jingjing Tian" userId="71dc7c8a9f16e827" providerId="LiveId" clId="{A5A8027C-3BE3-47F9-8E04-F61A533D258F}" dt="2025-01-11T16:52:40.044" v="9688" actId="255"/>
      <pc:docMkLst>
        <pc:docMk/>
      </pc:docMkLst>
      <pc:sldChg chg="modSp mod">
        <pc:chgData name="Jingjing Tian" userId="71dc7c8a9f16e827" providerId="LiveId" clId="{A5A8027C-3BE3-47F9-8E04-F61A533D258F}" dt="2025-01-11T12:19:48.154" v="1607" actId="20577"/>
        <pc:sldMkLst>
          <pc:docMk/>
          <pc:sldMk cId="398896559" sldId="258"/>
        </pc:sldMkLst>
        <pc:spChg chg="mod">
          <ac:chgData name="Jingjing Tian" userId="71dc7c8a9f16e827" providerId="LiveId" clId="{A5A8027C-3BE3-47F9-8E04-F61A533D258F}" dt="2025-01-11T12:19:48.154" v="1607" actId="20577"/>
          <ac:spMkLst>
            <pc:docMk/>
            <pc:sldMk cId="398896559" sldId="258"/>
            <ac:spMk id="3" creationId="{C12A6690-67AC-A785-5DE3-2A0D188316D3}"/>
          </ac:spMkLst>
        </pc:spChg>
      </pc:sldChg>
      <pc:sldChg chg="modSp mod">
        <pc:chgData name="Jingjing Tian" userId="71dc7c8a9f16e827" providerId="LiveId" clId="{A5A8027C-3BE3-47F9-8E04-F61A533D258F}" dt="2025-01-11T12:34:09.482" v="2823" actId="20577"/>
        <pc:sldMkLst>
          <pc:docMk/>
          <pc:sldMk cId="3716825383" sldId="260"/>
        </pc:sldMkLst>
        <pc:spChg chg="mod">
          <ac:chgData name="Jingjing Tian" userId="71dc7c8a9f16e827" providerId="LiveId" clId="{A5A8027C-3BE3-47F9-8E04-F61A533D258F}" dt="2025-01-11T12:34:09.482" v="2823" actId="20577"/>
          <ac:spMkLst>
            <pc:docMk/>
            <pc:sldMk cId="3716825383" sldId="260"/>
            <ac:spMk id="3" creationId="{BF1893D2-3844-83FD-9C76-05C871548587}"/>
          </ac:spMkLst>
        </pc:spChg>
      </pc:sldChg>
      <pc:sldChg chg="addSp delSp modSp mod">
        <pc:chgData name="Jingjing Tian" userId="71dc7c8a9f16e827" providerId="LiveId" clId="{A5A8027C-3BE3-47F9-8E04-F61A533D258F}" dt="2025-01-11T12:59:54.767" v="4428" actId="1076"/>
        <pc:sldMkLst>
          <pc:docMk/>
          <pc:sldMk cId="757305024" sldId="261"/>
        </pc:sldMkLst>
        <pc:spChg chg="del">
          <ac:chgData name="Jingjing Tian" userId="71dc7c8a9f16e827" providerId="LiveId" clId="{A5A8027C-3BE3-47F9-8E04-F61A533D258F}" dt="2025-01-11T11:42:26.967" v="1243"/>
          <ac:spMkLst>
            <pc:docMk/>
            <pc:sldMk cId="757305024" sldId="261"/>
            <ac:spMk id="3" creationId="{617C1D3B-7F60-4843-3B63-947C407CE782}"/>
          </ac:spMkLst>
        </pc:spChg>
        <pc:spChg chg="add mod">
          <ac:chgData name="Jingjing Tian" userId="71dc7c8a9f16e827" providerId="LiveId" clId="{A5A8027C-3BE3-47F9-8E04-F61A533D258F}" dt="2025-01-11T12:59:50.263" v="4427" actId="1076"/>
          <ac:spMkLst>
            <pc:docMk/>
            <pc:sldMk cId="757305024" sldId="261"/>
            <ac:spMk id="4" creationId="{BF44887E-C9D1-70BF-84D0-4CB451B61E66}"/>
          </ac:spMkLst>
        </pc:spChg>
        <pc:spChg chg="add mod">
          <ac:chgData name="Jingjing Tian" userId="71dc7c8a9f16e827" providerId="LiveId" clId="{A5A8027C-3BE3-47F9-8E04-F61A533D258F}" dt="2025-01-11T12:59:54.767" v="4428" actId="1076"/>
          <ac:spMkLst>
            <pc:docMk/>
            <pc:sldMk cId="757305024" sldId="261"/>
            <ac:spMk id="5" creationId="{18E1D6C6-DCC8-E6A2-E76B-1B57BC8DE653}"/>
          </ac:spMkLst>
        </pc:spChg>
        <pc:picChg chg="add mod">
          <ac:chgData name="Jingjing Tian" userId="71dc7c8a9f16e827" providerId="LiveId" clId="{A5A8027C-3BE3-47F9-8E04-F61A533D258F}" dt="2025-01-11T12:52:51.770" v="4166" actId="1076"/>
          <ac:picMkLst>
            <pc:docMk/>
            <pc:sldMk cId="757305024" sldId="261"/>
            <ac:picMk id="7" creationId="{20916DD0-EFF6-000C-63A6-7BFE933D99A1}"/>
          </ac:picMkLst>
        </pc:picChg>
        <pc:picChg chg="add mod">
          <ac:chgData name="Jingjing Tian" userId="71dc7c8a9f16e827" providerId="LiveId" clId="{A5A8027C-3BE3-47F9-8E04-F61A533D258F}" dt="2025-01-11T12:52:53.431" v="4168" actId="1076"/>
          <ac:picMkLst>
            <pc:docMk/>
            <pc:sldMk cId="757305024" sldId="261"/>
            <ac:picMk id="9" creationId="{667877D0-6008-CD31-B5FD-9CC468B145A1}"/>
          </ac:picMkLst>
        </pc:picChg>
      </pc:sldChg>
      <pc:sldChg chg="addSp delSp modSp mod setBg">
        <pc:chgData name="Jingjing Tian" userId="71dc7c8a9f16e827" providerId="LiveId" clId="{A5A8027C-3BE3-47F9-8E04-F61A533D258F}" dt="2025-01-11T13:20:48.139" v="5635" actId="21"/>
        <pc:sldMkLst>
          <pc:docMk/>
          <pc:sldMk cId="525079980" sldId="262"/>
        </pc:sldMkLst>
        <pc:spChg chg="mod">
          <ac:chgData name="Jingjing Tian" userId="71dc7c8a9f16e827" providerId="LiveId" clId="{A5A8027C-3BE3-47F9-8E04-F61A533D258F}" dt="2025-01-11T12:58:03.899" v="4391" actId="26606"/>
          <ac:spMkLst>
            <pc:docMk/>
            <pc:sldMk cId="525079980" sldId="262"/>
            <ac:spMk id="2" creationId="{307920DC-9A25-DA14-3C10-E89B51712184}"/>
          </ac:spMkLst>
        </pc:spChg>
        <pc:spChg chg="del">
          <ac:chgData name="Jingjing Tian" userId="71dc7c8a9f16e827" providerId="LiveId" clId="{A5A8027C-3BE3-47F9-8E04-F61A533D258F}" dt="2025-01-11T11:42:34.702" v="1244"/>
          <ac:spMkLst>
            <pc:docMk/>
            <pc:sldMk cId="525079980" sldId="262"/>
            <ac:spMk id="3" creationId="{DB9D4264-2269-7B5A-1846-633A226C1E63}"/>
          </ac:spMkLst>
        </pc:spChg>
        <pc:spChg chg="add mod">
          <ac:chgData name="Jingjing Tian" userId="71dc7c8a9f16e827" providerId="LiveId" clId="{A5A8027C-3BE3-47F9-8E04-F61A533D258F}" dt="2025-01-11T13:14:18.397" v="5481" actId="1076"/>
          <ac:spMkLst>
            <pc:docMk/>
            <pc:sldMk cId="525079980" sldId="262"/>
            <ac:spMk id="4" creationId="{C38917AF-25B5-5E47-0145-B846F741C432}"/>
          </ac:spMkLst>
        </pc:spChg>
        <pc:spChg chg="add mod">
          <ac:chgData name="Jingjing Tian" userId="71dc7c8a9f16e827" providerId="LiveId" clId="{A5A8027C-3BE3-47F9-8E04-F61A533D258F}" dt="2025-01-11T13:20:48.139" v="5635" actId="21"/>
          <ac:spMkLst>
            <pc:docMk/>
            <pc:sldMk cId="525079980" sldId="262"/>
            <ac:spMk id="7" creationId="{6BAEC7F9-C9AC-A0BA-4742-5C32AAD8AADF}"/>
          </ac:spMkLst>
        </pc:spChg>
        <pc:spChg chg="add del">
          <ac:chgData name="Jingjing Tian" userId="71dc7c8a9f16e827" providerId="LiveId" clId="{A5A8027C-3BE3-47F9-8E04-F61A533D258F}" dt="2025-01-11T12:57:08.744" v="4379" actId="26606"/>
          <ac:spMkLst>
            <pc:docMk/>
            <pc:sldMk cId="525079980" sldId="262"/>
            <ac:spMk id="11" creationId="{C0763A76-9F1C-4FC5-82B7-DD475DA461B2}"/>
          </ac:spMkLst>
        </pc:spChg>
        <pc:spChg chg="add del">
          <ac:chgData name="Jingjing Tian" userId="71dc7c8a9f16e827" providerId="LiveId" clId="{A5A8027C-3BE3-47F9-8E04-F61A533D258F}" dt="2025-01-11T12:57:08.744" v="4379" actId="26606"/>
          <ac:spMkLst>
            <pc:docMk/>
            <pc:sldMk cId="525079980" sldId="262"/>
            <ac:spMk id="13" creationId="{E81BF4F6-F2CF-4984-9D14-D6966D92F99F}"/>
          </ac:spMkLst>
        </pc:spChg>
        <pc:spChg chg="add del">
          <ac:chgData name="Jingjing Tian" userId="71dc7c8a9f16e827" providerId="LiveId" clId="{A5A8027C-3BE3-47F9-8E04-F61A533D258F}" dt="2025-01-11T12:57:14.050" v="4383" actId="26606"/>
          <ac:spMkLst>
            <pc:docMk/>
            <pc:sldMk cId="525079980" sldId="262"/>
            <ac:spMk id="17" creationId="{3873B707-463F-40B0-8227-E8CC6C67EB25}"/>
          </ac:spMkLst>
        </pc:spChg>
        <pc:spChg chg="add del">
          <ac:chgData name="Jingjing Tian" userId="71dc7c8a9f16e827" providerId="LiveId" clId="{A5A8027C-3BE3-47F9-8E04-F61A533D258F}" dt="2025-01-11T12:57:14.050" v="4383" actId="26606"/>
          <ac:spMkLst>
            <pc:docMk/>
            <pc:sldMk cId="525079980" sldId="262"/>
            <ac:spMk id="18" creationId="{201CC55D-ED54-4C5C-95E6-10947BD1103B}"/>
          </ac:spMkLst>
        </pc:spChg>
        <pc:spChg chg="add del">
          <ac:chgData name="Jingjing Tian" userId="71dc7c8a9f16e827" providerId="LiveId" clId="{A5A8027C-3BE3-47F9-8E04-F61A533D258F}" dt="2025-01-11T12:57:14.050" v="4383" actId="26606"/>
          <ac:spMkLst>
            <pc:docMk/>
            <pc:sldMk cId="525079980" sldId="262"/>
            <ac:spMk id="19" creationId="{C13237C8-E62C-4F0D-A318-BD6FB6C2D138}"/>
          </ac:spMkLst>
        </pc:spChg>
        <pc:spChg chg="add del">
          <ac:chgData name="Jingjing Tian" userId="71dc7c8a9f16e827" providerId="LiveId" clId="{A5A8027C-3BE3-47F9-8E04-F61A533D258F}" dt="2025-01-11T12:57:14.050" v="4383" actId="26606"/>
          <ac:spMkLst>
            <pc:docMk/>
            <pc:sldMk cId="525079980" sldId="262"/>
            <ac:spMk id="21" creationId="{19C9EAEA-39D0-4B0E-A0EB-51E7B26740B1}"/>
          </ac:spMkLst>
        </pc:spChg>
        <pc:spChg chg="add del">
          <ac:chgData name="Jingjing Tian" userId="71dc7c8a9f16e827" providerId="LiveId" clId="{A5A8027C-3BE3-47F9-8E04-F61A533D258F}" dt="2025-01-11T12:57:18.463" v="4385" actId="26606"/>
          <ac:spMkLst>
            <pc:docMk/>
            <pc:sldMk cId="525079980" sldId="262"/>
            <ac:spMk id="24" creationId="{0E3596DD-156A-473E-9BB3-C6A29F7574E9}"/>
          </ac:spMkLst>
        </pc:spChg>
        <pc:spChg chg="add del">
          <ac:chgData name="Jingjing Tian" userId="71dc7c8a9f16e827" providerId="LiveId" clId="{A5A8027C-3BE3-47F9-8E04-F61A533D258F}" dt="2025-01-11T12:57:18.463" v="4385" actId="26606"/>
          <ac:spMkLst>
            <pc:docMk/>
            <pc:sldMk cId="525079980" sldId="262"/>
            <ac:spMk id="25" creationId="{2C46C4D6-C474-4E92-B52E-944C1118F7B6}"/>
          </ac:spMkLst>
        </pc:spChg>
        <pc:spChg chg="add del">
          <ac:chgData name="Jingjing Tian" userId="71dc7c8a9f16e827" providerId="LiveId" clId="{A5A8027C-3BE3-47F9-8E04-F61A533D258F}" dt="2025-01-11T12:57:21.444" v="4389" actId="26606"/>
          <ac:spMkLst>
            <pc:docMk/>
            <pc:sldMk cId="525079980" sldId="262"/>
            <ac:spMk id="29" creationId="{E8A8EAB8-D2FF-444D-B34B-7D32F106AD0E}"/>
          </ac:spMkLst>
        </pc:spChg>
        <pc:spChg chg="add del">
          <ac:chgData name="Jingjing Tian" userId="71dc7c8a9f16e827" providerId="LiveId" clId="{A5A8027C-3BE3-47F9-8E04-F61A533D258F}" dt="2025-01-11T12:58:03.899" v="4391" actId="26606"/>
          <ac:spMkLst>
            <pc:docMk/>
            <pc:sldMk cId="525079980" sldId="262"/>
            <ac:spMk id="33" creationId="{0E3596DD-156A-473E-9BB3-C6A29F7574E9}"/>
          </ac:spMkLst>
        </pc:spChg>
        <pc:spChg chg="add del">
          <ac:chgData name="Jingjing Tian" userId="71dc7c8a9f16e827" providerId="LiveId" clId="{A5A8027C-3BE3-47F9-8E04-F61A533D258F}" dt="2025-01-11T12:58:03.899" v="4391" actId="26606"/>
          <ac:spMkLst>
            <pc:docMk/>
            <pc:sldMk cId="525079980" sldId="262"/>
            <ac:spMk id="34" creationId="{2C46C4D6-C474-4E92-B52E-944C1118F7B6}"/>
          </ac:spMkLst>
        </pc:spChg>
        <pc:grpChg chg="add del">
          <ac:chgData name="Jingjing Tian" userId="71dc7c8a9f16e827" providerId="LiveId" clId="{A5A8027C-3BE3-47F9-8E04-F61A533D258F}" dt="2025-01-11T12:57:14.050" v="4383" actId="26606"/>
          <ac:grpSpMkLst>
            <pc:docMk/>
            <pc:sldMk cId="525079980" sldId="262"/>
            <ac:grpSpMk id="20" creationId="{1DE889C7-FAD6-4397-98E2-05D503484459}"/>
          </ac:grpSpMkLst>
        </pc:grpChg>
        <pc:graphicFrameChg chg="add mod modGraphic">
          <ac:chgData name="Jingjing Tian" userId="71dc7c8a9f16e827" providerId="LiveId" clId="{A5A8027C-3BE3-47F9-8E04-F61A533D258F}" dt="2025-01-11T13:10:24.247" v="4980" actId="1076"/>
          <ac:graphicFrameMkLst>
            <pc:docMk/>
            <pc:sldMk cId="525079980" sldId="262"/>
            <ac:graphicFrameMk id="8" creationId="{372C2BE2-5375-1821-01EC-A723D62DD40D}"/>
          </ac:graphicFrameMkLst>
        </pc:graphicFrameChg>
        <pc:picChg chg="add del mod">
          <ac:chgData name="Jingjing Tian" userId="71dc7c8a9f16e827" providerId="LiveId" clId="{A5A8027C-3BE3-47F9-8E04-F61A533D258F}" dt="2025-01-11T13:05:07.236" v="4702" actId="478"/>
          <ac:picMkLst>
            <pc:docMk/>
            <pc:sldMk cId="525079980" sldId="262"/>
            <ac:picMk id="6" creationId="{D22A6611-B35B-A0F7-F93F-1DA034F0D815}"/>
          </ac:picMkLst>
        </pc:picChg>
        <pc:picChg chg="add mod">
          <ac:chgData name="Jingjing Tian" userId="71dc7c8a9f16e827" providerId="LiveId" clId="{A5A8027C-3BE3-47F9-8E04-F61A533D258F}" dt="2025-01-11T13:10:26.242" v="4981" actId="1076"/>
          <ac:picMkLst>
            <pc:docMk/>
            <pc:sldMk cId="525079980" sldId="262"/>
            <ac:picMk id="10" creationId="{91C6A549-7595-05FD-A34D-EEB34EA6AC53}"/>
          </ac:picMkLst>
        </pc:picChg>
        <pc:cxnChg chg="add del">
          <ac:chgData name="Jingjing Tian" userId="71dc7c8a9f16e827" providerId="LiveId" clId="{A5A8027C-3BE3-47F9-8E04-F61A533D258F}" dt="2025-01-11T12:57:12.960" v="4381" actId="26606"/>
          <ac:cxnSpMkLst>
            <pc:docMk/>
            <pc:sldMk cId="525079980" sldId="262"/>
            <ac:cxnSpMk id="15" creationId="{1503BFE4-729B-D9D0-C17B-501E6AF1127A}"/>
          </ac:cxnSpMkLst>
        </pc:cxnChg>
        <pc:cxnChg chg="add del">
          <ac:chgData name="Jingjing Tian" userId="71dc7c8a9f16e827" providerId="LiveId" clId="{A5A8027C-3BE3-47F9-8E04-F61A533D258F}" dt="2025-01-11T12:57:20.770" v="4387" actId="26606"/>
          <ac:cxnSpMkLst>
            <pc:docMk/>
            <pc:sldMk cId="525079980" sldId="262"/>
            <ac:cxnSpMk id="27" creationId="{1503BFE4-729B-D9D0-C17B-501E6AF1127A}"/>
          </ac:cxnSpMkLst>
        </pc:cxnChg>
        <pc:cxnChg chg="add del">
          <ac:chgData name="Jingjing Tian" userId="71dc7c8a9f16e827" providerId="LiveId" clId="{A5A8027C-3BE3-47F9-8E04-F61A533D258F}" dt="2025-01-11T12:57:21.444" v="4389" actId="26606"/>
          <ac:cxnSpMkLst>
            <pc:docMk/>
            <pc:sldMk cId="525079980" sldId="262"/>
            <ac:cxnSpMk id="30" creationId="{EEA38897-7BA3-4408-8083-3235339C4A60}"/>
          </ac:cxnSpMkLst>
        </pc:cxnChg>
        <pc:cxnChg chg="add del">
          <ac:chgData name="Jingjing Tian" userId="71dc7c8a9f16e827" providerId="LiveId" clId="{A5A8027C-3BE3-47F9-8E04-F61A533D258F}" dt="2025-01-11T12:57:21.444" v="4389" actId="26606"/>
          <ac:cxnSpMkLst>
            <pc:docMk/>
            <pc:sldMk cId="525079980" sldId="262"/>
            <ac:cxnSpMk id="31" creationId="{F11AD06B-AB20-4097-8606-5DA00DBACE88}"/>
          </ac:cxnSpMkLst>
        </pc:cxnChg>
      </pc:sldChg>
      <pc:sldChg chg="addSp delSp modSp mod">
        <pc:chgData name="Jingjing Tian" userId="71dc7c8a9f16e827" providerId="LiveId" clId="{A5A8027C-3BE3-47F9-8E04-F61A533D258F}" dt="2025-01-11T16:35:25.346" v="8501" actId="20577"/>
        <pc:sldMkLst>
          <pc:docMk/>
          <pc:sldMk cId="2926913692" sldId="263"/>
        </pc:sldMkLst>
        <pc:spChg chg="mod">
          <ac:chgData name="Jingjing Tian" userId="71dc7c8a9f16e827" providerId="LiveId" clId="{A5A8027C-3BE3-47F9-8E04-F61A533D258F}" dt="2025-01-11T16:35:22.903" v="8499" actId="20577"/>
          <ac:spMkLst>
            <pc:docMk/>
            <pc:sldMk cId="2926913692" sldId="263"/>
            <ac:spMk id="3" creationId="{9291ECF8-D566-93AC-C720-9F270B37CDE6}"/>
          </ac:spMkLst>
        </pc:spChg>
        <pc:spChg chg="add del">
          <ac:chgData name="Jingjing Tian" userId="71dc7c8a9f16e827" providerId="LiveId" clId="{A5A8027C-3BE3-47F9-8E04-F61A533D258F}" dt="2025-01-11T16:26:05.473" v="7944" actId="22"/>
          <ac:spMkLst>
            <pc:docMk/>
            <pc:sldMk cId="2926913692" sldId="263"/>
            <ac:spMk id="6" creationId="{FB6F96FC-BB97-DA4F-3F1A-4FC5C2D5C1D0}"/>
          </ac:spMkLst>
        </pc:spChg>
        <pc:spChg chg="add mod">
          <ac:chgData name="Jingjing Tian" userId="71dc7c8a9f16e827" providerId="LiveId" clId="{A5A8027C-3BE3-47F9-8E04-F61A533D258F}" dt="2025-01-11T16:35:25.346" v="8501" actId="20577"/>
          <ac:spMkLst>
            <pc:docMk/>
            <pc:sldMk cId="2926913692" sldId="263"/>
            <ac:spMk id="11" creationId="{FA348FBE-A023-2775-4A00-85EB09837A3C}"/>
          </ac:spMkLst>
        </pc:spChg>
        <pc:graphicFrameChg chg="add del mod modGraphic">
          <ac:chgData name="Jingjing Tian" userId="71dc7c8a9f16e827" providerId="LiveId" clId="{A5A8027C-3BE3-47F9-8E04-F61A533D258F}" dt="2025-01-11T16:27:11.082" v="7959" actId="478"/>
          <ac:graphicFrameMkLst>
            <pc:docMk/>
            <pc:sldMk cId="2926913692" sldId="263"/>
            <ac:graphicFrameMk id="4" creationId="{07D0574B-AA29-33CC-E6DE-59C3F302F2D9}"/>
          </ac:graphicFrameMkLst>
        </pc:graphicFrameChg>
        <pc:graphicFrameChg chg="add mod">
          <ac:chgData name="Jingjing Tian" userId="71dc7c8a9f16e827" providerId="LiveId" clId="{A5A8027C-3BE3-47F9-8E04-F61A533D258F}" dt="2025-01-11T16:26:07.923" v="7945"/>
          <ac:graphicFrameMkLst>
            <pc:docMk/>
            <pc:sldMk cId="2926913692" sldId="263"/>
            <ac:graphicFrameMk id="7" creationId="{5F7A2284-79F4-26CF-87F9-5CA0783E0159}"/>
          </ac:graphicFrameMkLst>
        </pc:graphicFrameChg>
        <pc:graphicFrameChg chg="add mod modGraphic">
          <ac:chgData name="Jingjing Tian" userId="71dc7c8a9f16e827" providerId="LiveId" clId="{A5A8027C-3BE3-47F9-8E04-F61A533D258F}" dt="2025-01-11T16:28:46.142" v="8027" actId="1076"/>
          <ac:graphicFrameMkLst>
            <pc:docMk/>
            <pc:sldMk cId="2926913692" sldId="263"/>
            <ac:graphicFrameMk id="8" creationId="{96E92127-ABFA-6A88-39C5-2610152966C4}"/>
          </ac:graphicFrameMkLst>
        </pc:graphicFrameChg>
        <pc:picChg chg="add mod">
          <ac:chgData name="Jingjing Tian" userId="71dc7c8a9f16e827" providerId="LiveId" clId="{A5A8027C-3BE3-47F9-8E04-F61A533D258F}" dt="2025-01-11T16:28:51.185" v="8030" actId="1076"/>
          <ac:picMkLst>
            <pc:docMk/>
            <pc:sldMk cId="2926913692" sldId="263"/>
            <ac:picMk id="10" creationId="{04193BB9-7CA0-15D6-6957-BF8BD781B103}"/>
          </ac:picMkLst>
        </pc:picChg>
      </pc:sldChg>
      <pc:sldChg chg="addSp delSp modSp mod">
        <pc:chgData name="Jingjing Tian" userId="71dc7c8a9f16e827" providerId="LiveId" clId="{A5A8027C-3BE3-47F9-8E04-F61A533D258F}" dt="2025-01-11T16:23:07.917" v="7911" actId="113"/>
        <pc:sldMkLst>
          <pc:docMk/>
          <pc:sldMk cId="4243273645" sldId="264"/>
        </pc:sldMkLst>
        <pc:spChg chg="mod">
          <ac:chgData name="Jingjing Tian" userId="71dc7c8a9f16e827" providerId="LiveId" clId="{A5A8027C-3BE3-47F9-8E04-F61A533D258F}" dt="2025-01-11T15:59:13.902" v="6148" actId="1076"/>
          <ac:spMkLst>
            <pc:docMk/>
            <pc:sldMk cId="4243273645" sldId="264"/>
            <ac:spMk id="2" creationId="{94077096-C2A3-7397-B212-A3B57F2BABC9}"/>
          </ac:spMkLst>
        </pc:spChg>
        <pc:spChg chg="add del mod">
          <ac:chgData name="Jingjing Tian" userId="71dc7c8a9f16e827" providerId="LiveId" clId="{A5A8027C-3BE3-47F9-8E04-F61A533D258F}" dt="2025-01-11T16:00:45.389" v="6170" actId="478"/>
          <ac:spMkLst>
            <pc:docMk/>
            <pc:sldMk cId="4243273645" sldId="264"/>
            <ac:spMk id="3" creationId="{F0E7B417-048F-C626-7643-F746B20B5CD1}"/>
          </ac:spMkLst>
        </pc:spChg>
        <pc:spChg chg="add mod">
          <ac:chgData name="Jingjing Tian" userId="71dc7c8a9f16e827" providerId="LiveId" clId="{A5A8027C-3BE3-47F9-8E04-F61A533D258F}" dt="2025-01-11T16:23:07.917" v="7911" actId="113"/>
          <ac:spMkLst>
            <pc:docMk/>
            <pc:sldMk cId="4243273645" sldId="264"/>
            <ac:spMk id="5" creationId="{6FA07259-BB86-1361-9374-6E5325D102A5}"/>
          </ac:spMkLst>
        </pc:spChg>
        <pc:spChg chg="add del mod">
          <ac:chgData name="Jingjing Tian" userId="71dc7c8a9f16e827" providerId="LiveId" clId="{A5A8027C-3BE3-47F9-8E04-F61A533D258F}" dt="2025-01-11T16:00:41.736" v="6169" actId="478"/>
          <ac:spMkLst>
            <pc:docMk/>
            <pc:sldMk cId="4243273645" sldId="264"/>
            <ac:spMk id="9" creationId="{E68EBCFF-F67D-CF97-EF58-183AA8CC3401}"/>
          </ac:spMkLst>
        </pc:spChg>
        <pc:spChg chg="add del mod">
          <ac:chgData name="Jingjing Tian" userId="71dc7c8a9f16e827" providerId="LiveId" clId="{A5A8027C-3BE3-47F9-8E04-F61A533D258F}" dt="2025-01-11T16:00:47.536" v="6171" actId="478"/>
          <ac:spMkLst>
            <pc:docMk/>
            <pc:sldMk cId="4243273645" sldId="264"/>
            <ac:spMk id="11" creationId="{183F9468-B874-52DC-07FE-41693D379FCC}"/>
          </ac:spMkLst>
        </pc:spChg>
        <pc:spChg chg="add del mod">
          <ac:chgData name="Jingjing Tian" userId="71dc7c8a9f16e827" providerId="LiveId" clId="{A5A8027C-3BE3-47F9-8E04-F61A533D258F}" dt="2025-01-11T16:01:02.115" v="6178"/>
          <ac:spMkLst>
            <pc:docMk/>
            <pc:sldMk cId="4243273645" sldId="264"/>
            <ac:spMk id="12" creationId="{501BB653-E2C8-DBE2-0B0D-DE62659FABDD}"/>
          </ac:spMkLst>
        </pc:spChg>
        <pc:spChg chg="add mod">
          <ac:chgData name="Jingjing Tian" userId="71dc7c8a9f16e827" providerId="LiveId" clId="{A5A8027C-3BE3-47F9-8E04-F61A533D258F}" dt="2025-01-11T16:17:36.479" v="7559" actId="20577"/>
          <ac:spMkLst>
            <pc:docMk/>
            <pc:sldMk cId="4243273645" sldId="264"/>
            <ac:spMk id="13" creationId="{1FB4D39F-9544-5199-084A-0335E0EEAA6C}"/>
          </ac:spMkLst>
        </pc:spChg>
        <pc:picChg chg="add mod">
          <ac:chgData name="Jingjing Tian" userId="71dc7c8a9f16e827" providerId="LiveId" clId="{A5A8027C-3BE3-47F9-8E04-F61A533D258F}" dt="2025-01-11T16:05:47.971" v="6366" actId="14100"/>
          <ac:picMkLst>
            <pc:docMk/>
            <pc:sldMk cId="4243273645" sldId="264"/>
            <ac:picMk id="7" creationId="{40247958-7FA0-638C-DB39-8474B6563D91}"/>
          </ac:picMkLst>
        </pc:picChg>
      </pc:sldChg>
      <pc:sldChg chg="modSp mod">
        <pc:chgData name="Jingjing Tian" userId="71dc7c8a9f16e827" providerId="LiveId" clId="{A5A8027C-3BE3-47F9-8E04-F61A533D258F}" dt="2025-01-11T16:52:40.044" v="9688" actId="255"/>
        <pc:sldMkLst>
          <pc:docMk/>
          <pc:sldMk cId="2943533533" sldId="265"/>
        </pc:sldMkLst>
        <pc:spChg chg="mod">
          <ac:chgData name="Jingjing Tian" userId="71dc7c8a9f16e827" providerId="LiveId" clId="{A5A8027C-3BE3-47F9-8E04-F61A533D258F}" dt="2025-01-11T16:52:40.044" v="9688" actId="255"/>
          <ac:spMkLst>
            <pc:docMk/>
            <pc:sldMk cId="2943533533" sldId="265"/>
            <ac:spMk id="3" creationId="{A9735AA4-ACA6-561D-C7DB-CFDB9994F605}"/>
          </ac:spMkLst>
        </pc:spChg>
      </pc:sldChg>
      <pc:sldChg chg="modSp mod">
        <pc:chgData name="Jingjing Tian" userId="71dc7c8a9f16e827" providerId="LiveId" clId="{A5A8027C-3BE3-47F9-8E04-F61A533D258F}" dt="2025-01-11T11:24:35.026" v="27" actId="20577"/>
        <pc:sldMkLst>
          <pc:docMk/>
          <pc:sldMk cId="2445237656" sldId="266"/>
        </pc:sldMkLst>
        <pc:spChg chg="mod">
          <ac:chgData name="Jingjing Tian" userId="71dc7c8a9f16e827" providerId="LiveId" clId="{A5A8027C-3BE3-47F9-8E04-F61A533D258F}" dt="2025-01-11T11:24:31.097" v="26" actId="20577"/>
          <ac:spMkLst>
            <pc:docMk/>
            <pc:sldMk cId="2445237656" sldId="266"/>
            <ac:spMk id="2" creationId="{F1EA7C1B-9044-6C7D-BFAE-A00EAE5934CB}"/>
          </ac:spMkLst>
        </pc:spChg>
        <pc:spChg chg="mod">
          <ac:chgData name="Jingjing Tian" userId="71dc7c8a9f16e827" providerId="LiveId" clId="{A5A8027C-3BE3-47F9-8E04-F61A533D258F}" dt="2025-01-11T11:24:35.026" v="27" actId="20577"/>
          <ac:spMkLst>
            <pc:docMk/>
            <pc:sldMk cId="2445237656" sldId="266"/>
            <ac:spMk id="3" creationId="{78F371E8-70D5-CF73-FCCA-D695A966E012}"/>
          </ac:spMkLst>
        </pc:spChg>
      </pc:sldChg>
      <pc:sldChg chg="addSp delSp modSp add mod setBg">
        <pc:chgData name="Jingjing Tian" userId="71dc7c8a9f16e827" providerId="LiveId" clId="{A5A8027C-3BE3-47F9-8E04-F61A533D258F}" dt="2025-01-11T13:34:06.598" v="6105" actId="14100"/>
        <pc:sldMkLst>
          <pc:docMk/>
          <pc:sldMk cId="1644557161" sldId="267"/>
        </pc:sldMkLst>
        <pc:spChg chg="del mod">
          <ac:chgData name="Jingjing Tian" userId="71dc7c8a9f16e827" providerId="LiveId" clId="{A5A8027C-3BE3-47F9-8E04-F61A533D258F}" dt="2025-01-11T13:22:44.700" v="5660" actId="478"/>
          <ac:spMkLst>
            <pc:docMk/>
            <pc:sldMk cId="1644557161" sldId="267"/>
            <ac:spMk id="2" creationId="{1A83E3AB-F144-AF3E-DC13-360D1F4C3EC3}"/>
          </ac:spMkLst>
        </pc:spChg>
        <pc:spChg chg="del">
          <ac:chgData name="Jingjing Tian" userId="71dc7c8a9f16e827" providerId="LiveId" clId="{A5A8027C-3BE3-47F9-8E04-F61A533D258F}" dt="2025-01-11T13:20:37.145" v="5633" actId="478"/>
          <ac:spMkLst>
            <pc:docMk/>
            <pc:sldMk cId="1644557161" sldId="267"/>
            <ac:spMk id="3" creationId="{4D0E3E7B-3795-502B-6C70-39DCE5130BEA}"/>
          </ac:spMkLst>
        </pc:spChg>
        <pc:spChg chg="add del mod">
          <ac:chgData name="Jingjing Tian" userId="71dc7c8a9f16e827" providerId="LiveId" clId="{A5A8027C-3BE3-47F9-8E04-F61A533D258F}" dt="2025-01-11T13:20:44.648" v="5634" actId="478"/>
          <ac:spMkLst>
            <pc:docMk/>
            <pc:sldMk cId="1644557161" sldId="267"/>
            <ac:spMk id="5" creationId="{017BD39D-ABA8-9908-6FB3-C24639B5DA59}"/>
          </ac:spMkLst>
        </pc:spChg>
        <pc:spChg chg="add mod ord">
          <ac:chgData name="Jingjing Tian" userId="71dc7c8a9f16e827" providerId="LiveId" clId="{A5A8027C-3BE3-47F9-8E04-F61A533D258F}" dt="2025-01-11T13:25:42.728" v="5696" actId="26606"/>
          <ac:spMkLst>
            <pc:docMk/>
            <pc:sldMk cId="1644557161" sldId="267"/>
            <ac:spMk id="6" creationId="{FEC16016-8B32-3417-DF81-5A43AE145CAA}"/>
          </ac:spMkLst>
        </pc:spChg>
        <pc:spChg chg="add mod">
          <ac:chgData name="Jingjing Tian" userId="71dc7c8a9f16e827" providerId="LiveId" clId="{A5A8027C-3BE3-47F9-8E04-F61A533D258F}" dt="2025-01-11T13:33:27.738" v="6097" actId="1076"/>
          <ac:spMkLst>
            <pc:docMk/>
            <pc:sldMk cId="1644557161" sldId="267"/>
            <ac:spMk id="7" creationId="{F4160C37-B366-D806-A736-F97E74956B59}"/>
          </ac:spMkLst>
        </pc:spChg>
        <pc:spChg chg="add del mod">
          <ac:chgData name="Jingjing Tian" userId="71dc7c8a9f16e827" providerId="LiveId" clId="{A5A8027C-3BE3-47F9-8E04-F61A533D258F}" dt="2025-01-11T13:22:51.112" v="5661" actId="478"/>
          <ac:spMkLst>
            <pc:docMk/>
            <pc:sldMk cId="1644557161" sldId="267"/>
            <ac:spMk id="17" creationId="{EB071F73-ED9F-E8FE-0DCE-A30610932EA1}"/>
          </ac:spMkLst>
        </pc:spChg>
        <pc:spChg chg="add del">
          <ac:chgData name="Jingjing Tian" userId="71dc7c8a9f16e827" providerId="LiveId" clId="{A5A8027C-3BE3-47F9-8E04-F61A533D258F}" dt="2025-01-11T13:24:46.137" v="5694" actId="26606"/>
          <ac:spMkLst>
            <pc:docMk/>
            <pc:sldMk cId="1644557161" sldId="267"/>
            <ac:spMk id="18" creationId="{D75A5B51-0925-4835-8511-A0DD17EAA97C}"/>
          </ac:spMkLst>
        </pc:spChg>
        <pc:spChg chg="add del">
          <ac:chgData name="Jingjing Tian" userId="71dc7c8a9f16e827" providerId="LiveId" clId="{A5A8027C-3BE3-47F9-8E04-F61A533D258F}" dt="2025-01-11T13:24:46.137" v="5694" actId="26606"/>
          <ac:spMkLst>
            <pc:docMk/>
            <pc:sldMk cId="1644557161" sldId="267"/>
            <ac:spMk id="19" creationId="{5CDFD20D-8E4F-4E3A-AF87-93F23E0DBFB3}"/>
          </ac:spMkLst>
        </pc:spChg>
        <pc:spChg chg="add del">
          <ac:chgData name="Jingjing Tian" userId="71dc7c8a9f16e827" providerId="LiveId" clId="{A5A8027C-3BE3-47F9-8E04-F61A533D258F}" dt="2025-01-11T13:24:21.968" v="5692" actId="26606"/>
          <ac:spMkLst>
            <pc:docMk/>
            <pc:sldMk cId="1644557161" sldId="267"/>
            <ac:spMk id="20" creationId="{5EBC18B6-E5C3-4AD1-97A4-E6A3477A0BB9}"/>
          </ac:spMkLst>
        </pc:spChg>
        <pc:spChg chg="add del">
          <ac:chgData name="Jingjing Tian" userId="71dc7c8a9f16e827" providerId="LiveId" clId="{A5A8027C-3BE3-47F9-8E04-F61A533D258F}" dt="2025-01-11T13:25:42.728" v="5696" actId="26606"/>
          <ac:spMkLst>
            <pc:docMk/>
            <pc:sldMk cId="1644557161" sldId="267"/>
            <ac:spMk id="21" creationId="{5EBC18B6-E5C3-4AD1-97A4-E6A3477A0BB9}"/>
          </ac:spMkLst>
        </pc:spChg>
        <pc:spChg chg="add del">
          <ac:chgData name="Jingjing Tian" userId="71dc7c8a9f16e827" providerId="LiveId" clId="{A5A8027C-3BE3-47F9-8E04-F61A533D258F}" dt="2025-01-11T13:24:21.968" v="5692" actId="26606"/>
          <ac:spMkLst>
            <pc:docMk/>
            <pc:sldMk cId="1644557161" sldId="267"/>
            <ac:spMk id="22" creationId="{136A4AB6-B72B-4CC6-ADCF-BE807B6C3D71}"/>
          </ac:spMkLst>
        </pc:spChg>
        <pc:spChg chg="add del">
          <ac:chgData name="Jingjing Tian" userId="71dc7c8a9f16e827" providerId="LiveId" clId="{A5A8027C-3BE3-47F9-8E04-F61A533D258F}" dt="2025-01-11T13:25:42.728" v="5696" actId="26606"/>
          <ac:spMkLst>
            <pc:docMk/>
            <pc:sldMk cId="1644557161" sldId="267"/>
            <ac:spMk id="23" creationId="{136A4AB6-B72B-4CC6-ADCF-BE807B6C3D71}"/>
          </ac:spMkLst>
        </pc:spChg>
        <pc:spChg chg="add del">
          <ac:chgData name="Jingjing Tian" userId="71dc7c8a9f16e827" providerId="LiveId" clId="{A5A8027C-3BE3-47F9-8E04-F61A533D258F}" dt="2025-01-11T13:24:21.968" v="5692" actId="26606"/>
          <ac:spMkLst>
            <pc:docMk/>
            <pc:sldMk cId="1644557161" sldId="267"/>
            <ac:spMk id="24" creationId="{B35D540D-9486-4236-952A-F72DC52D79BF}"/>
          </ac:spMkLst>
        </pc:spChg>
        <pc:spChg chg="add del">
          <ac:chgData name="Jingjing Tian" userId="71dc7c8a9f16e827" providerId="LiveId" clId="{A5A8027C-3BE3-47F9-8E04-F61A533D258F}" dt="2025-01-11T13:25:42.728" v="5696" actId="26606"/>
          <ac:spMkLst>
            <pc:docMk/>
            <pc:sldMk cId="1644557161" sldId="267"/>
            <ac:spMk id="25" creationId="{B35D540D-9486-4236-952A-F72DC52D79BF}"/>
          </ac:spMkLst>
        </pc:spChg>
        <pc:spChg chg="add mod">
          <ac:chgData name="Jingjing Tian" userId="71dc7c8a9f16e827" providerId="LiveId" clId="{A5A8027C-3BE3-47F9-8E04-F61A533D258F}" dt="2025-01-11T13:33:24.784" v="6096" actId="1076"/>
          <ac:spMkLst>
            <pc:docMk/>
            <pc:sldMk cId="1644557161" sldId="267"/>
            <ac:spMk id="26" creationId="{29482B0C-0231-4A5C-F2E9-DDCD04F66F5D}"/>
          </ac:spMkLst>
        </pc:spChg>
        <pc:picChg chg="add del mod">
          <ac:chgData name="Jingjing Tian" userId="71dc7c8a9f16e827" providerId="LiveId" clId="{A5A8027C-3BE3-47F9-8E04-F61A533D258F}" dt="2025-01-11T13:21:45.245" v="5649" actId="478"/>
          <ac:picMkLst>
            <pc:docMk/>
            <pc:sldMk cId="1644557161" sldId="267"/>
            <ac:picMk id="9" creationId="{7EF60CC8-E6F6-DAD0-B769-F2981954BEC7}"/>
          </ac:picMkLst>
        </pc:picChg>
        <pc:picChg chg="add mod ord">
          <ac:chgData name="Jingjing Tian" userId="71dc7c8a9f16e827" providerId="LiveId" clId="{A5A8027C-3BE3-47F9-8E04-F61A533D258F}" dt="2025-01-11T13:34:06.598" v="6105" actId="14100"/>
          <ac:picMkLst>
            <pc:docMk/>
            <pc:sldMk cId="1644557161" sldId="267"/>
            <ac:picMk id="11" creationId="{E433785B-59C9-DD2B-D139-5AD00B83591E}"/>
          </ac:picMkLst>
        </pc:picChg>
        <pc:picChg chg="add mod">
          <ac:chgData name="Jingjing Tian" userId="71dc7c8a9f16e827" providerId="LiveId" clId="{A5A8027C-3BE3-47F9-8E04-F61A533D258F}" dt="2025-01-11T13:25:58.180" v="5697" actId="14100"/>
          <ac:picMkLst>
            <pc:docMk/>
            <pc:sldMk cId="1644557161" sldId="267"/>
            <ac:picMk id="13" creationId="{8431B232-5A1E-3F4D-21A8-71F42F400856}"/>
          </ac:picMkLst>
        </pc:picChg>
        <pc:picChg chg="add mod ord">
          <ac:chgData name="Jingjing Tian" userId="71dc7c8a9f16e827" providerId="LiveId" clId="{A5A8027C-3BE3-47F9-8E04-F61A533D258F}" dt="2025-01-11T13:25:42.728" v="5696" actId="26606"/>
          <ac:picMkLst>
            <pc:docMk/>
            <pc:sldMk cId="1644557161" sldId="267"/>
            <ac:picMk id="15" creationId="{922D2846-95B7-0672-3817-EAE088F360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EB6E95-9C89-4CFF-A598-F278D0DFB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CD0F4-EA2A-4E5D-AE73-1112C1CA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365403"/>
            <a:ext cx="6196391" cy="4127194"/>
          </a:xfrm>
        </p:spPr>
        <p:txBody>
          <a:bodyPr anchor="ctr">
            <a:normAutofit/>
          </a:bodyPr>
          <a:lstStyle/>
          <a:p>
            <a:pPr algn="l"/>
            <a:r>
              <a:rPr lang="en-GB" sz="5200">
                <a:solidFill>
                  <a:schemeClr val="tx2"/>
                </a:solidFill>
              </a:rPr>
              <a:t>British Airways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2488" y="1200627"/>
            <a:ext cx="3122763" cy="4456747"/>
          </a:xfrm>
        </p:spPr>
        <p:txBody>
          <a:bodyPr anchor="ctr">
            <a:normAutofit/>
          </a:bodyPr>
          <a:lstStyle/>
          <a:p>
            <a:pPr algn="l"/>
            <a:r>
              <a:rPr lang="en-GB">
                <a:solidFill>
                  <a:schemeClr val="tx2"/>
                </a:solidFill>
              </a:rPr>
              <a:t>11/1/2025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EDC8FC-C3D1-4FE4-8E66-29767478D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1638344-E7F0-4958-8208-ADCB8225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1970FB-4D97-4834-84EC-E48B27CC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A7D5D6-1774-4826-A365-56CA591C9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CE5CDD-EDFB-416F-889C-A7DB46AA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C136B2-4D8D-4561-95D5-56167F41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B060E-7597-4B31-9EBE-16DBC974C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7A35E4-8449-4A65-9CFF-F87916203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774B36-1747-45AE-82C4-C5BA90C5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022F94E-D4FB-4369-A3EE-7D82330BA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CCC19-0D36-BD9C-9F94-CF960692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D26792-96E9-E7B8-2A35-8DB200FC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 dirty="0">
                <a:solidFill>
                  <a:schemeClr val="tx2"/>
                </a:solidFill>
              </a:rPr>
              <a:t>Results</a:t>
            </a:r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27C3767F-A8B0-4F5F-502C-850CC8A6D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221" y="1575993"/>
            <a:ext cx="5029200" cy="17882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chemeClr val="tx2"/>
                </a:solidFill>
              </a:rPr>
              <a:t>Top key words and topics:</a:t>
            </a:r>
          </a:p>
          <a:p>
            <a:pPr algn="l" fontAlgn="base">
              <a:spcBef>
                <a:spcPct val="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chemeClr val="tx2"/>
                </a:solidFill>
              </a:rPr>
              <a:t>“flight cancellation”, “</a:t>
            </a:r>
            <a:r>
              <a:rPr lang="en-US" altLang="zh-CN" sz="1800" dirty="0" err="1">
                <a:solidFill>
                  <a:schemeClr val="tx2"/>
                </a:solidFill>
              </a:rPr>
              <a:t>time”,“cabin</a:t>
            </a:r>
            <a:r>
              <a:rPr lang="en-US" altLang="zh-CN" sz="1800" dirty="0">
                <a:solidFill>
                  <a:schemeClr val="tx2"/>
                </a:solidFill>
              </a:rPr>
              <a:t> service”, “food and drink”, ”boarding”, “luggage”.</a:t>
            </a:r>
          </a:p>
          <a:p>
            <a:pPr indent="-228600" algn="l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800" b="1" dirty="0">
              <a:solidFill>
                <a:schemeClr val="tx2"/>
              </a:solidFill>
            </a:endParaRPr>
          </a:p>
        </p:txBody>
      </p:sp>
      <p:pic>
        <p:nvPicPr>
          <p:cNvPr id="7" name="图片 6" descr="图表, 饼图&#10;&#10;描述已自动生成">
            <a:extLst>
              <a:ext uri="{FF2B5EF4-FFF2-40B4-BE49-F238E27FC236}">
                <a16:creationId xmlns:a16="http://schemas.microsoft.com/office/drawing/2014/main" id="{280A2629-29E2-61EF-AC31-34FA2C14B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36" y="3364198"/>
            <a:ext cx="2750485" cy="2695476"/>
          </a:xfrm>
          <a:prstGeom prst="rect">
            <a:avLst/>
          </a:prstGeom>
        </p:spPr>
      </p:pic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EDB45471-A821-9628-CE78-E0BE2EC58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388056"/>
            <a:ext cx="5166360" cy="264775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32A90F8-F8CC-1A4C-A1B7-CD3A25C7B6D6}"/>
              </a:ext>
            </a:extLst>
          </p:cNvPr>
          <p:cNvSpPr txBox="1"/>
          <p:nvPr/>
        </p:nvSpPr>
        <p:spPr>
          <a:xfrm>
            <a:off x="1324466" y="2080977"/>
            <a:ext cx="385742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</a:rPr>
              <a:t>Out of 1000 reviews, </a:t>
            </a:r>
            <a:r>
              <a:rPr lang="en-US" altLang="zh-CN" b="1" dirty="0">
                <a:solidFill>
                  <a:srgbClr val="00B050"/>
                </a:solidFill>
              </a:rPr>
              <a:t>62.7% </a:t>
            </a:r>
            <a:r>
              <a:rPr lang="en-US" altLang="zh-CN" dirty="0">
                <a:solidFill>
                  <a:schemeClr val="tx2"/>
                </a:solidFill>
              </a:rPr>
              <a:t>of them are positive, </a:t>
            </a:r>
            <a:r>
              <a:rPr lang="en-US" altLang="zh-CN" b="1" dirty="0">
                <a:solidFill>
                  <a:srgbClr val="FF0000"/>
                </a:solidFill>
              </a:rPr>
              <a:t>35.4% </a:t>
            </a:r>
            <a:r>
              <a:rPr lang="en-US" altLang="zh-CN" dirty="0">
                <a:solidFill>
                  <a:schemeClr val="tx2"/>
                </a:solidFill>
              </a:rPr>
              <a:t>of them are negative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05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51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 Reviews Analysis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Jingjing Tian</cp:lastModifiedBy>
  <cp:revision>2</cp:revision>
  <dcterms:created xsi:type="dcterms:W3CDTF">2022-12-06T11:13:27Z</dcterms:created>
  <dcterms:modified xsi:type="dcterms:W3CDTF">2025-01-12T19:20:35Z</dcterms:modified>
</cp:coreProperties>
</file>