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E70-6266-4869-9203-2D5B881635BA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FB39-955B-49B6-8EAB-CD2A5E3A6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1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9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1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6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CFB39-955B-49B6-8EAB-CD2A5E3A67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9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8EF0-07C6-4CFE-A66F-0EE0CC50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9EDF0-744E-4A1C-B441-E9CCCC24D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9F67F-A14E-4C6E-8647-D800FD1D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03EE5-233F-41ED-A113-3B1B1FAE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0DEB1-C042-4FF7-B976-321426E7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1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A320E-9711-479F-9CC4-56E5723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68349-A57F-4FCF-B00A-EF4B923B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15E98-4640-471A-85F4-C3109ECE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02519-62BF-4E9A-8794-B784974F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9BB3E-A05D-418C-AAA7-C4604BE4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5AD9C-68B3-4C3B-887D-DE240F55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53D9D-E4EB-4007-B460-AAFED0E40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1C883-B4FE-4DA1-9CDB-9ECD94F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6823-507A-47FA-80B2-424C5012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DE658-7B98-4E02-9ABA-65FA3068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6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475E2-581E-4CA8-99D0-71530B16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639D9-DE96-4AB9-B1F9-E55787A7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9EDA6-03AA-4B65-BAC4-CEE179C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AC766-0A00-4A9F-AEA4-9AABF91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9BB63-7D93-43CA-8FED-114FD572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BEED-F723-47DB-A745-36AB317E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956D7-B9B2-4810-9070-A13F6738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25D1B-3FB2-4C3A-B3D8-0F04D3CB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D946D-AA45-43B9-8B93-1840FD62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4D01D-D08D-46B5-867D-1CC88F91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8711-B37E-40BD-A304-9D4B3E64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93E7D-3657-482B-9D95-FECD9C1C6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3857D-F3ED-4710-92C5-EA22DDACD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6E87B-D5F0-4484-8309-DE6BDC2E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BF75F-381C-46C9-B3F2-957D8715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F81FD-BDF3-46D5-821D-71C2B093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6E09-7235-4346-900F-F042D3DE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8D39D-27F0-4E97-80CF-005A0C81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65EB8-631A-4FA3-8BB8-05335C9C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31D947-C72E-4A90-97CF-2A3971B7B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BF472-90DD-4EFB-BAC8-3E6F7671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C22BD-A8D3-4567-B4D6-8D9FDF2E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CADCB3-A2D1-49A4-B3F0-F3F8E5F6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B65BC-73BE-4C67-A3F4-DD557A76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09B53-6C5E-4F87-9E92-D6C95750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4663A-33F9-48CF-B0F5-1070545D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0D28C-5F78-4CF9-AD81-D811292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04A29-5B34-4DA1-8B70-E5FEE783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EF5F9B-E0D9-4020-8591-709D15D4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4A267C-4477-48A1-8174-32006F09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AB15B-CAA4-4A34-8303-26750602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9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30782-1EDD-48F5-989B-BB73384B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97DF-8143-4FF2-91CA-3C63F602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F1BAD-DAA1-4446-B54D-0F8CCF42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D443A-D607-4FDC-9C76-8A2B5C88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A2BAC-FE04-4166-B389-89C0F355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A0CC9-FC8D-4E9A-9447-EA55FEB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9BD3-2E36-4EAB-A893-CB2F35F0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1F71C0-FF67-4A04-A410-8648A93C7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95D3E-4897-4760-BDFC-F02B344D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9CF52-A0C0-47FA-8B57-DF924253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6FD0D-4C1E-4F85-92FF-7830125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D8DDE-15AA-46AA-B5B2-39823FED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28B9F7-5A57-4FEE-8514-7C817199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37BDE-4755-42E9-844B-07D5AF5A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52847-3E44-43A6-B948-2B5B9B335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EB81-CF16-4D4E-A4F1-ACCE12D5F744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40A34-7E3D-4159-8C80-11213A37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37997-B18F-492F-AEE2-15C96A8B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378F-9CAD-46CF-9BE1-E3D4453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3FE4-0576-407B-A898-735860C00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H2G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DB2C2-CB14-49B5-823F-7E8814E50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: https://github.com/Tonny-Gu/H2G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1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B0B8538-E9BE-451D-907A-D421A368CDE2}"/>
              </a:ext>
            </a:extLst>
          </p:cNvPr>
          <p:cNvSpPr txBox="1"/>
          <p:nvPr/>
        </p:nvSpPr>
        <p:spPr>
          <a:xfrm>
            <a:off x="9552384" y="260648"/>
            <a:ext cx="251635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HistogramData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27461A-0F3C-452B-9352-CE20EEEC16EA}"/>
              </a:ext>
            </a:extLst>
          </p:cNvPr>
          <p:cNvSpPr txBox="1"/>
          <p:nvPr/>
        </p:nvSpPr>
        <p:spPr>
          <a:xfrm>
            <a:off x="9912424" y="1772816"/>
            <a:ext cx="216024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CanvaStyle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228100-A8DA-4AF2-837C-53B968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46CF1-3FA8-4524-8077-277E37214409}"/>
              </a:ext>
            </a:extLst>
          </p:cNvPr>
          <p:cNvSpPr txBox="1"/>
          <p:nvPr/>
        </p:nvSpPr>
        <p:spPr>
          <a:xfrm>
            <a:off x="335361" y="1988840"/>
            <a:ext cx="302433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ThreadManager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529067-8D31-4064-830C-DA02D4E921BA}"/>
              </a:ext>
            </a:extLst>
          </p:cNvPr>
          <p:cNvSpPr txBox="1"/>
          <p:nvPr/>
        </p:nvSpPr>
        <p:spPr>
          <a:xfrm>
            <a:off x="9984432" y="2276872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canvaStyle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356FF0-F915-4433-8A2A-AE6E6914F871}"/>
              </a:ext>
            </a:extLst>
          </p:cNvPr>
          <p:cNvSpPr txBox="1"/>
          <p:nvPr/>
        </p:nvSpPr>
        <p:spPr>
          <a:xfrm>
            <a:off x="9912424" y="3284984"/>
            <a:ext cx="216024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DataLoader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48EA5-2E33-49C4-8367-7D3D49429614}"/>
              </a:ext>
            </a:extLst>
          </p:cNvPr>
          <p:cNvSpPr txBox="1"/>
          <p:nvPr/>
        </p:nvSpPr>
        <p:spPr>
          <a:xfrm>
            <a:off x="9984432" y="3789040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rawData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223C46-67FA-4F5F-8F6E-7D396619DA3A}"/>
              </a:ext>
            </a:extLst>
          </p:cNvPr>
          <p:cNvSpPr txBox="1"/>
          <p:nvPr/>
        </p:nvSpPr>
        <p:spPr>
          <a:xfrm>
            <a:off x="9696400" y="764704"/>
            <a:ext cx="201622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histogramData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503A87-2C8F-4038-B4BA-F962BAE54D87}"/>
              </a:ext>
            </a:extLst>
          </p:cNvPr>
          <p:cNvSpPr txBox="1"/>
          <p:nvPr/>
        </p:nvSpPr>
        <p:spPr>
          <a:xfrm>
            <a:off x="3503712" y="1988840"/>
            <a:ext cx="30243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BarDrawingHelper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3AA9B-38AB-4583-950F-806DFCE5E14C}"/>
              </a:ext>
            </a:extLst>
          </p:cNvPr>
          <p:cNvSpPr txBox="1"/>
          <p:nvPr/>
        </p:nvSpPr>
        <p:spPr>
          <a:xfrm>
            <a:off x="6672064" y="1988840"/>
            <a:ext cx="3024335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Interpolator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52A917-4AC8-4DE5-8975-1E5AC18F5DAB}"/>
              </a:ext>
            </a:extLst>
          </p:cNvPr>
          <p:cNvSpPr txBox="1"/>
          <p:nvPr/>
        </p:nvSpPr>
        <p:spPr>
          <a:xfrm>
            <a:off x="335360" y="4869160"/>
            <a:ext cx="864096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BarLayoutDesigner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9ED0EB-431B-4E65-8C9F-EEAABF46375D}"/>
              </a:ext>
            </a:extLst>
          </p:cNvPr>
          <p:cNvSpPr txBox="1"/>
          <p:nvPr/>
        </p:nvSpPr>
        <p:spPr>
          <a:xfrm>
            <a:off x="9192344" y="4869160"/>
            <a:ext cx="288032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BarSwaper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DC5100-D4C7-488B-B98E-983596474EF2}"/>
              </a:ext>
            </a:extLst>
          </p:cNvPr>
          <p:cNvSpPr txBox="1"/>
          <p:nvPr/>
        </p:nvSpPr>
        <p:spPr>
          <a:xfrm>
            <a:off x="9336360" y="5373216"/>
            <a:ext cx="18002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barSwapStatus</a:t>
            </a:r>
            <a:endParaRPr lang="en-US" altLang="zh-CN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3698A6-1448-494E-85DC-A4114A820FF7}"/>
              </a:ext>
            </a:extLst>
          </p:cNvPr>
          <p:cNvSpPr txBox="1"/>
          <p:nvPr/>
        </p:nvSpPr>
        <p:spPr>
          <a:xfrm>
            <a:off x="479376" y="5373216"/>
            <a:ext cx="4104456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activeSwaper</a:t>
            </a:r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4B1A2B-1DD5-4045-AE8B-3A5EF7963E99}"/>
              </a:ext>
            </a:extLst>
          </p:cNvPr>
          <p:cNvSpPr txBox="1"/>
          <p:nvPr/>
        </p:nvSpPr>
        <p:spPr>
          <a:xfrm>
            <a:off x="4727848" y="5373216"/>
            <a:ext cx="4104456" cy="12618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waitingQueue</a:t>
            </a:r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4309CB-2315-46FF-982C-3B92F5687334}"/>
              </a:ext>
            </a:extLst>
          </p:cNvPr>
          <p:cNvSpPr txBox="1"/>
          <p:nvPr/>
        </p:nvSpPr>
        <p:spPr>
          <a:xfrm>
            <a:off x="3361670" y="4941168"/>
            <a:ext cx="23022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barLocation</a:t>
            </a:r>
            <a:r>
              <a:rPr lang="en-US" altLang="zh-CN" sz="2000" dirty="0"/>
              <a:t>[]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C0A45-070E-47E6-A57B-4DD27381E220}"/>
              </a:ext>
            </a:extLst>
          </p:cNvPr>
          <p:cNvSpPr txBox="1"/>
          <p:nvPr/>
        </p:nvSpPr>
        <p:spPr>
          <a:xfrm>
            <a:off x="8112224" y="1268760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Data.json</a:t>
            </a:r>
            <a:endParaRPr lang="en-US" altLang="zh-CN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197640-942B-424C-9715-7883365ECDB9}"/>
              </a:ext>
            </a:extLst>
          </p:cNvPr>
          <p:cNvSpPr txBox="1"/>
          <p:nvPr/>
        </p:nvSpPr>
        <p:spPr>
          <a:xfrm>
            <a:off x="8112224" y="764704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Data.json</a:t>
            </a:r>
            <a:endParaRPr lang="en-US" altLang="zh-CN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E0AB86-B8E9-451D-A011-DD050410FAF9}"/>
              </a:ext>
            </a:extLst>
          </p:cNvPr>
          <p:cNvSpPr txBox="1"/>
          <p:nvPr/>
        </p:nvSpPr>
        <p:spPr>
          <a:xfrm>
            <a:off x="8112224" y="260648"/>
            <a:ext cx="122413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Data.json</a:t>
            </a:r>
            <a:endParaRPr lang="en-US" altLang="zh-CN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F1CCC9-C298-40BF-9045-A7225E518EFB}"/>
              </a:ext>
            </a:extLst>
          </p:cNvPr>
          <p:cNvSpPr txBox="1"/>
          <p:nvPr/>
        </p:nvSpPr>
        <p:spPr>
          <a:xfrm>
            <a:off x="6816080" y="2492896"/>
            <a:ext cx="280831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interpolateBarValue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05A8F6-88F9-410C-AF60-9A5CD908E6A6}"/>
              </a:ext>
            </a:extLst>
          </p:cNvPr>
          <p:cNvSpPr txBox="1"/>
          <p:nvPr/>
        </p:nvSpPr>
        <p:spPr>
          <a:xfrm>
            <a:off x="6816080" y="3573016"/>
            <a:ext cx="280831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interpolateBarLocation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A21A8D-54A1-4E54-89D2-7D7A0CA6C2ED}"/>
              </a:ext>
            </a:extLst>
          </p:cNvPr>
          <p:cNvSpPr txBox="1"/>
          <p:nvPr/>
        </p:nvSpPr>
        <p:spPr>
          <a:xfrm>
            <a:off x="3935760" y="260648"/>
            <a:ext cx="403244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RulerDrawingTutor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3F3B05-9857-4C62-885C-D47D7D3A657C}"/>
              </a:ext>
            </a:extLst>
          </p:cNvPr>
          <p:cNvSpPr txBox="1"/>
          <p:nvPr/>
        </p:nvSpPr>
        <p:spPr>
          <a:xfrm>
            <a:off x="696009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barSwapEvent</a:t>
            </a:r>
            <a:endParaRPr lang="en-US" altLang="zh-CN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76D8F4-BD37-447C-94D0-1AEC23523C4F}"/>
              </a:ext>
            </a:extLst>
          </p:cNvPr>
          <p:cNvSpPr txBox="1"/>
          <p:nvPr/>
        </p:nvSpPr>
        <p:spPr>
          <a:xfrm>
            <a:off x="7032104" y="2924944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barSwapEvent</a:t>
            </a:r>
            <a:endParaRPr lang="en-US" altLang="zh-CN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00BEF4-1FA4-4B43-80CD-B006DD93E455}"/>
              </a:ext>
            </a:extLst>
          </p:cNvPr>
          <p:cNvSpPr txBox="1"/>
          <p:nvPr/>
        </p:nvSpPr>
        <p:spPr>
          <a:xfrm>
            <a:off x="6888088" y="3933056"/>
            <a:ext cx="23022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barLocation</a:t>
            </a:r>
            <a:r>
              <a:rPr lang="en-US" altLang="zh-CN" sz="2000" dirty="0"/>
              <a:t>[][]</a:t>
            </a:r>
          </a:p>
        </p:txBody>
      </p:sp>
    </p:spTree>
    <p:extLst>
      <p:ext uri="{BB962C8B-B14F-4D97-AF65-F5344CB8AC3E}">
        <p14:creationId xmlns:p14="http://schemas.microsoft.com/office/powerpoint/2010/main" val="25645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13295 0.1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6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15665 0.285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42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15665 0.43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75598 0.2648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99" y="132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77955 0.1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84" y="5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77955 -0.0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84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98 0.26482 L -0.49609 0.264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955 0.11783 L -0.51966 0.1178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955 -0.02916 L -0.51966 -0.029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-0.02916 L -0.25976 -0.24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1104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11783 L -0.25976 -0.0291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95" y="-736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123 0.443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01771 0.432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23 0.44329 L -0.51966 0.443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44329 L 0.19492 0.4328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2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43287 L -0.35443 0.432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29817 -0.0606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9" y="-303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44329 L 0.19492 0.43287 " pathEditMode="relative" rAng="0" ptsTypes="AA">
                                      <p:cBhvr>
                                        <p:cTn id="76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2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43287 L 0.18893 0.47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61" y="210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966 0.44329 L 0.19492 0.4328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29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8606 -0.0606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303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0.43287 L -0.51967 0.4432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43" y="50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3 0.475 L -0.35443 0.4328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28933 -0.1553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27162 0.0127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1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98 0.26482 L -0.46067 -0.0083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365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955 0.11783 L -0.48424 -0.1655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5" grpId="0" animBg="1"/>
      <p:bldP spid="5" grpId="1" animBg="1"/>
      <p:bldP spid="5" grpId="2" animBg="1"/>
      <p:bldP spid="5" grpId="3" animBg="1"/>
      <p:bldP spid="7" grpId="0" animBg="1"/>
      <p:bldP spid="7" grpId="1" animBg="1"/>
      <p:bldP spid="7" grpId="2" animBg="1"/>
      <p:bldP spid="7" grpId="3" animBg="1"/>
      <p:bldP spid="7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9" grpId="0" animBg="1"/>
      <p:bldP spid="19" grpId="1" animBg="1"/>
      <p:bldP spid="19" grpId="2" animBg="1"/>
      <p:bldP spid="22" grpId="0" animBg="1"/>
      <p:bldP spid="23" grpId="0" animBg="1"/>
      <p:bldP spid="24" grpId="0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28" grpId="0" animBg="1"/>
      <p:bldP spid="28" grpId="1" animBg="1"/>
      <p:bldP spid="2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8100-A8DA-4AF2-837C-53B968C3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46CF1-3FA8-4524-8077-277E37214409}"/>
              </a:ext>
            </a:extLst>
          </p:cNvPr>
          <p:cNvSpPr txBox="1"/>
          <p:nvPr/>
        </p:nvSpPr>
        <p:spPr>
          <a:xfrm>
            <a:off x="335360" y="1988840"/>
            <a:ext cx="381642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ThreadManager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503A87-2C8F-4038-B4BA-F962BAE54D87}"/>
              </a:ext>
            </a:extLst>
          </p:cNvPr>
          <p:cNvSpPr txBox="1"/>
          <p:nvPr/>
        </p:nvSpPr>
        <p:spPr>
          <a:xfrm>
            <a:off x="8616280" y="3140968"/>
            <a:ext cx="33123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BarDrawingHelper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A21A8D-54A1-4E54-89D2-7D7A0CA6C2ED}"/>
              </a:ext>
            </a:extLst>
          </p:cNvPr>
          <p:cNvSpPr txBox="1"/>
          <p:nvPr/>
        </p:nvSpPr>
        <p:spPr>
          <a:xfrm>
            <a:off x="8616280" y="1988840"/>
            <a:ext cx="33123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RulerDrawingTutor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AB11DE-A2EE-49B9-8E13-510CA53523BC}"/>
              </a:ext>
            </a:extLst>
          </p:cNvPr>
          <p:cNvSpPr txBox="1"/>
          <p:nvPr/>
        </p:nvSpPr>
        <p:spPr>
          <a:xfrm>
            <a:off x="4295800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FrameCreator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FD0713-5D5F-4318-9BD8-80332D37BDA6}"/>
              </a:ext>
            </a:extLst>
          </p:cNvPr>
          <p:cNvSpPr txBox="1"/>
          <p:nvPr/>
        </p:nvSpPr>
        <p:spPr>
          <a:xfrm>
            <a:off x="695400" y="292494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canvaStyle</a:t>
            </a:r>
            <a:endParaRPr lang="en-US" altLang="zh-CN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EACF04-3A88-4D22-821A-3BA84572DE6D}"/>
              </a:ext>
            </a:extLst>
          </p:cNvPr>
          <p:cNvSpPr txBox="1"/>
          <p:nvPr/>
        </p:nvSpPr>
        <p:spPr>
          <a:xfrm>
            <a:off x="695400" y="3429000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rawData</a:t>
            </a:r>
            <a:endParaRPr lang="en-US" altLang="zh-CN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1BC698-C0BD-4EFB-BBC0-46C7B98323D8}"/>
              </a:ext>
            </a:extLst>
          </p:cNvPr>
          <p:cNvSpPr txBox="1"/>
          <p:nvPr/>
        </p:nvSpPr>
        <p:spPr>
          <a:xfrm>
            <a:off x="695400" y="2492896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histogramData</a:t>
            </a:r>
            <a:endParaRPr lang="en-US" altLang="zh-CN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BEEC7B-EA74-4F83-ACAF-FF884C78BF44}"/>
              </a:ext>
            </a:extLst>
          </p:cNvPr>
          <p:cNvSpPr txBox="1"/>
          <p:nvPr/>
        </p:nvSpPr>
        <p:spPr>
          <a:xfrm>
            <a:off x="6096000" y="4869160"/>
            <a:ext cx="58326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</a:t>
            </a:r>
          </a:p>
          <a:p>
            <a:r>
              <a:rPr lang="en-US" altLang="zh-CN" sz="2800" dirty="0"/>
              <a:t>Loader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9069F9-1780-4C33-B73A-BE4E437C02D5}"/>
              </a:ext>
            </a:extLst>
          </p:cNvPr>
          <p:cNvSpPr txBox="1"/>
          <p:nvPr/>
        </p:nvSpPr>
        <p:spPr>
          <a:xfrm>
            <a:off x="8760296" y="364502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BarDrawingTutor</a:t>
            </a:r>
            <a:endParaRPr lang="en-US" altLang="zh-CN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875A42-90D2-46D4-A29C-93E11B4F5FEF}"/>
              </a:ext>
            </a:extLst>
          </p:cNvPr>
          <p:cNvSpPr txBox="1"/>
          <p:nvPr/>
        </p:nvSpPr>
        <p:spPr>
          <a:xfrm>
            <a:off x="3935760" y="83671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FlatUI1.json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E1BE4-6A93-45CB-9C54-2989EE5C3DE8}"/>
              </a:ext>
            </a:extLst>
          </p:cNvPr>
          <p:cNvSpPr txBox="1"/>
          <p:nvPr/>
        </p:nvSpPr>
        <p:spPr>
          <a:xfrm>
            <a:off x="3935760" y="1412776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FlatUI2.json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B73386-ED42-45FD-B130-015DE8E765DC}"/>
              </a:ext>
            </a:extLst>
          </p:cNvPr>
          <p:cNvSpPr txBox="1"/>
          <p:nvPr/>
        </p:nvSpPr>
        <p:spPr>
          <a:xfrm>
            <a:off x="3935760" y="260648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BarFlatUI.json</a:t>
            </a:r>
            <a:endParaRPr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4A04DD0-77BA-4450-B134-6F89EFBBB6D6}"/>
              </a:ext>
            </a:extLst>
          </p:cNvPr>
          <p:cNvSpPr txBox="1"/>
          <p:nvPr/>
        </p:nvSpPr>
        <p:spPr>
          <a:xfrm>
            <a:off x="2927648" y="2060848"/>
            <a:ext cx="115212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Buffer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E83C12-3194-42F2-BFB1-E465F3F9FC14}"/>
              </a:ext>
            </a:extLst>
          </p:cNvPr>
          <p:cNvSpPr txBox="1"/>
          <p:nvPr/>
        </p:nvSpPr>
        <p:spPr>
          <a:xfrm>
            <a:off x="5807968" y="260648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74BC6A-60A4-4B3C-8170-C127B25E56FE}"/>
              </a:ext>
            </a:extLst>
          </p:cNvPr>
          <p:cNvSpPr txBox="1"/>
          <p:nvPr/>
        </p:nvSpPr>
        <p:spPr>
          <a:xfrm>
            <a:off x="5807968" y="836712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A8BC70-A87C-45ED-9AE5-3065C6898445}"/>
              </a:ext>
            </a:extLst>
          </p:cNvPr>
          <p:cNvSpPr txBox="1"/>
          <p:nvPr/>
        </p:nvSpPr>
        <p:spPr>
          <a:xfrm>
            <a:off x="5807968" y="1412776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BarBasicSkinStyle@3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B4F460-891E-46BD-BFF1-AD3DFF154831}"/>
              </a:ext>
            </a:extLst>
          </p:cNvPr>
          <p:cNvSpPr txBox="1"/>
          <p:nvPr/>
        </p:nvSpPr>
        <p:spPr>
          <a:xfrm>
            <a:off x="335360" y="4869160"/>
            <a:ext cx="417646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BarBasicSkin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BAF0F9-029A-4384-9EFF-39F8B4A331BE}"/>
              </a:ext>
            </a:extLst>
          </p:cNvPr>
          <p:cNvSpPr txBox="1"/>
          <p:nvPr/>
        </p:nvSpPr>
        <p:spPr>
          <a:xfrm>
            <a:off x="10128448" y="260648"/>
            <a:ext cx="1800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BarAdvSkin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9FAAFA1-7B9B-448A-90F1-7838A6735B8C}"/>
              </a:ext>
            </a:extLst>
          </p:cNvPr>
          <p:cNvSpPr txBox="1"/>
          <p:nvPr/>
        </p:nvSpPr>
        <p:spPr>
          <a:xfrm>
            <a:off x="10488488" y="1412776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Adv1.jpg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237546-43F4-4B6E-A104-C84102D91F4F}"/>
              </a:ext>
            </a:extLst>
          </p:cNvPr>
          <p:cNvSpPr txBox="1"/>
          <p:nvPr/>
        </p:nvSpPr>
        <p:spPr>
          <a:xfrm>
            <a:off x="695400" y="393305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currentFrame</a:t>
            </a:r>
            <a:endParaRPr lang="en-US" altLang="zh-CN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900E6-C1F7-41C5-B9AF-0C29F405BE5C}"/>
              </a:ext>
            </a:extLst>
          </p:cNvPr>
          <p:cNvSpPr txBox="1"/>
          <p:nvPr/>
        </p:nvSpPr>
        <p:spPr>
          <a:xfrm>
            <a:off x="8760296" y="4149080"/>
            <a:ext cx="10801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maxValue</a:t>
            </a:r>
            <a:endParaRPr lang="en-US" alt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555FA61-F23A-4EFD-9778-DCFB4166EDA0}"/>
              </a:ext>
            </a:extLst>
          </p:cNvPr>
          <p:cNvSpPr txBox="1"/>
          <p:nvPr/>
        </p:nvSpPr>
        <p:spPr>
          <a:xfrm>
            <a:off x="10128448" y="249289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rulerStep&amp;Grade</a:t>
            </a:r>
            <a:endParaRPr lang="en-US" altLang="zh-CN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22C3AC-691E-4D00-803F-9781A4B0C7FF}"/>
              </a:ext>
            </a:extLst>
          </p:cNvPr>
          <p:cNvSpPr txBox="1"/>
          <p:nvPr/>
        </p:nvSpPr>
        <p:spPr>
          <a:xfrm>
            <a:off x="6528048" y="378904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</a:p>
        </p:txBody>
      </p:sp>
    </p:spTree>
    <p:extLst>
      <p:ext uri="{BB962C8B-B14F-4D97-AF65-F5344CB8AC3E}">
        <p14:creationId xmlns:p14="http://schemas.microsoft.com/office/powerpoint/2010/main" val="42808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35143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35143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35143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16536 0.69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7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16536 0.67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36 0.65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6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9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76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58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5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4844 0.65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3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5898 0.027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43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58164 -0.035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-1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66446 0.075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164 -0.03519 L -0.00286 -0.245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32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74115 0.0699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446 0.07592 L -0.36328 0.0863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50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46367 0.25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1270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9831 0.128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9537 L -0.44297 0.726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9769 L -0.09154 0.729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72685 L -0.11823 0.4013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3 0.72917 L 0.23333 0.4037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743 L -0.44297 0.6428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157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7662 L -0.08555 0.6451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1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64282 L -0.11823 0.3173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64514 L 0.23333 0.3196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5324 L -0.4431 0.5488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21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5556 L -0.09154 0.561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55879 L -0.11823 0.2333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56111 L 0.23333 0.2356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65556 L -0.01771 -0.1004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3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45768 0.3460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7292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10046 L -0.47252 0.2460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8932 -0.1949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4" grpId="0" animBg="1"/>
      <p:bldP spid="44" grpId="1" animBg="1"/>
      <p:bldP spid="45" grpId="0" animBg="1"/>
      <p:bldP spid="45" grpId="2" animBg="1"/>
      <p:bldP spid="45" grpId="3" animBg="1"/>
      <p:bldP spid="45" grpId="4" animBg="1"/>
      <p:bldP spid="46" grpId="0" animBg="1"/>
      <p:bldP spid="48" grpId="0" animBg="1"/>
      <p:bldP spid="48" grpId="1" animBg="1"/>
      <p:bldP spid="50" grpId="2" animBg="1"/>
      <p:bldP spid="50" grpId="3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8100-A8DA-4AF2-837C-53B968C3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46CF1-3FA8-4524-8077-277E37214409}"/>
              </a:ext>
            </a:extLst>
          </p:cNvPr>
          <p:cNvSpPr txBox="1"/>
          <p:nvPr/>
        </p:nvSpPr>
        <p:spPr>
          <a:xfrm>
            <a:off x="335360" y="1988840"/>
            <a:ext cx="381642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ThreadManager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503A87-2C8F-4038-B4BA-F962BAE54D87}"/>
              </a:ext>
            </a:extLst>
          </p:cNvPr>
          <p:cNvSpPr txBox="1"/>
          <p:nvPr/>
        </p:nvSpPr>
        <p:spPr>
          <a:xfrm>
            <a:off x="8616280" y="3140968"/>
            <a:ext cx="331236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BarDrawingHelper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A21A8D-54A1-4E54-89D2-7D7A0CA6C2ED}"/>
              </a:ext>
            </a:extLst>
          </p:cNvPr>
          <p:cNvSpPr txBox="1"/>
          <p:nvPr/>
        </p:nvSpPr>
        <p:spPr>
          <a:xfrm>
            <a:off x="8616280" y="1988840"/>
            <a:ext cx="33123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RulerDrawingTutor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AB11DE-A2EE-49B9-8E13-510CA53523BC}"/>
              </a:ext>
            </a:extLst>
          </p:cNvPr>
          <p:cNvSpPr txBox="1"/>
          <p:nvPr/>
        </p:nvSpPr>
        <p:spPr>
          <a:xfrm>
            <a:off x="4295800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FrameCreator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FD0713-5D5F-4318-9BD8-80332D37BDA6}"/>
              </a:ext>
            </a:extLst>
          </p:cNvPr>
          <p:cNvSpPr txBox="1"/>
          <p:nvPr/>
        </p:nvSpPr>
        <p:spPr>
          <a:xfrm>
            <a:off x="695400" y="292494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canvaStyle</a:t>
            </a:r>
            <a:endParaRPr lang="en-US" altLang="zh-CN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EACF04-3A88-4D22-821A-3BA84572DE6D}"/>
              </a:ext>
            </a:extLst>
          </p:cNvPr>
          <p:cNvSpPr txBox="1"/>
          <p:nvPr/>
        </p:nvSpPr>
        <p:spPr>
          <a:xfrm>
            <a:off x="695400" y="3429000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rawData</a:t>
            </a:r>
            <a:endParaRPr lang="en-US" altLang="zh-CN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1BC698-C0BD-4EFB-BBC0-46C7B98323D8}"/>
              </a:ext>
            </a:extLst>
          </p:cNvPr>
          <p:cNvSpPr txBox="1"/>
          <p:nvPr/>
        </p:nvSpPr>
        <p:spPr>
          <a:xfrm>
            <a:off x="695400" y="2492896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histogramData</a:t>
            </a:r>
            <a:endParaRPr lang="en-US" altLang="zh-CN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ABEEC7B-EA74-4F83-ACAF-FF884C78BF44}"/>
              </a:ext>
            </a:extLst>
          </p:cNvPr>
          <p:cNvSpPr txBox="1"/>
          <p:nvPr/>
        </p:nvSpPr>
        <p:spPr>
          <a:xfrm>
            <a:off x="6096000" y="4869160"/>
            <a:ext cx="58326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</a:t>
            </a:r>
          </a:p>
          <a:p>
            <a:r>
              <a:rPr lang="en-US" altLang="zh-CN" sz="2800" dirty="0"/>
              <a:t>Loader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9069F9-1780-4C33-B73A-BE4E437C02D5}"/>
              </a:ext>
            </a:extLst>
          </p:cNvPr>
          <p:cNvSpPr txBox="1"/>
          <p:nvPr/>
        </p:nvSpPr>
        <p:spPr>
          <a:xfrm>
            <a:off x="8760296" y="3645024"/>
            <a:ext cx="20882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BarDrawingTutor</a:t>
            </a:r>
            <a:endParaRPr lang="en-US" altLang="zh-CN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875A42-90D2-46D4-A29C-93E11B4F5FEF}"/>
              </a:ext>
            </a:extLst>
          </p:cNvPr>
          <p:cNvSpPr txBox="1"/>
          <p:nvPr/>
        </p:nvSpPr>
        <p:spPr>
          <a:xfrm>
            <a:off x="3935760" y="83671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FlatUI1.json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E1BE4-6A93-45CB-9C54-2989EE5C3DE8}"/>
              </a:ext>
            </a:extLst>
          </p:cNvPr>
          <p:cNvSpPr txBox="1"/>
          <p:nvPr/>
        </p:nvSpPr>
        <p:spPr>
          <a:xfrm>
            <a:off x="3935760" y="1412776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FlatUI2.json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B73386-ED42-45FD-B130-015DE8E765DC}"/>
              </a:ext>
            </a:extLst>
          </p:cNvPr>
          <p:cNvSpPr txBox="1"/>
          <p:nvPr/>
        </p:nvSpPr>
        <p:spPr>
          <a:xfrm>
            <a:off x="3935760" y="260648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BarFlatUI.json</a:t>
            </a:r>
            <a:endParaRPr lang="en-US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4A04DD0-77BA-4450-B134-6F89EFBBB6D6}"/>
              </a:ext>
            </a:extLst>
          </p:cNvPr>
          <p:cNvSpPr txBox="1"/>
          <p:nvPr/>
        </p:nvSpPr>
        <p:spPr>
          <a:xfrm>
            <a:off x="2927648" y="2060848"/>
            <a:ext cx="115212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Buffer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E83C12-3194-42F2-BFB1-E465F3F9FC14}"/>
              </a:ext>
            </a:extLst>
          </p:cNvPr>
          <p:cNvSpPr txBox="1"/>
          <p:nvPr/>
        </p:nvSpPr>
        <p:spPr>
          <a:xfrm>
            <a:off x="5807968" y="260648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74BC6A-60A4-4B3C-8170-C127B25E56FE}"/>
              </a:ext>
            </a:extLst>
          </p:cNvPr>
          <p:cNvSpPr txBox="1"/>
          <p:nvPr/>
        </p:nvSpPr>
        <p:spPr>
          <a:xfrm>
            <a:off x="5807968" y="836712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BarBasicSkinStyle@2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A8BC70-A87C-45ED-9AE5-3065C6898445}"/>
              </a:ext>
            </a:extLst>
          </p:cNvPr>
          <p:cNvSpPr txBox="1"/>
          <p:nvPr/>
        </p:nvSpPr>
        <p:spPr>
          <a:xfrm>
            <a:off x="5807968" y="1412776"/>
            <a:ext cx="40324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BarBasicSkinStyle@3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B4F460-891E-46BD-BFF1-AD3DFF154831}"/>
              </a:ext>
            </a:extLst>
          </p:cNvPr>
          <p:cNvSpPr txBox="1"/>
          <p:nvPr/>
        </p:nvSpPr>
        <p:spPr>
          <a:xfrm>
            <a:off x="335360" y="4869160"/>
            <a:ext cx="417646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BarBasicSkin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BAF0F9-029A-4384-9EFF-39F8B4A331BE}"/>
              </a:ext>
            </a:extLst>
          </p:cNvPr>
          <p:cNvSpPr txBox="1"/>
          <p:nvPr/>
        </p:nvSpPr>
        <p:spPr>
          <a:xfrm>
            <a:off x="10128448" y="260648"/>
            <a:ext cx="1800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BarAdvSkin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9FAAFA1-7B9B-448A-90F1-7838A6735B8C}"/>
              </a:ext>
            </a:extLst>
          </p:cNvPr>
          <p:cNvSpPr txBox="1"/>
          <p:nvPr/>
        </p:nvSpPr>
        <p:spPr>
          <a:xfrm>
            <a:off x="10488488" y="1412776"/>
            <a:ext cx="11521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Adv1.jpg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237546-43F4-4B6E-A104-C84102D91F4F}"/>
              </a:ext>
            </a:extLst>
          </p:cNvPr>
          <p:cNvSpPr txBox="1"/>
          <p:nvPr/>
        </p:nvSpPr>
        <p:spPr>
          <a:xfrm>
            <a:off x="695400" y="393305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currentFrame</a:t>
            </a:r>
            <a:endParaRPr lang="en-US" altLang="zh-CN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900E6-C1F7-41C5-B9AF-0C29F405BE5C}"/>
              </a:ext>
            </a:extLst>
          </p:cNvPr>
          <p:cNvSpPr txBox="1"/>
          <p:nvPr/>
        </p:nvSpPr>
        <p:spPr>
          <a:xfrm>
            <a:off x="8760296" y="4149080"/>
            <a:ext cx="10801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maxValue</a:t>
            </a:r>
            <a:endParaRPr lang="en-US" altLang="zh-CN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555FA61-F23A-4EFD-9778-DCFB4166EDA0}"/>
              </a:ext>
            </a:extLst>
          </p:cNvPr>
          <p:cNvSpPr txBox="1"/>
          <p:nvPr/>
        </p:nvSpPr>
        <p:spPr>
          <a:xfrm>
            <a:off x="10128448" y="2492896"/>
            <a:ext cx="165618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rulerStep&amp;Grade</a:t>
            </a:r>
            <a:endParaRPr lang="en-US" altLang="zh-CN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22C3AC-691E-4D00-803F-9781A4B0C7FF}"/>
              </a:ext>
            </a:extLst>
          </p:cNvPr>
          <p:cNvSpPr txBox="1"/>
          <p:nvPr/>
        </p:nvSpPr>
        <p:spPr>
          <a:xfrm>
            <a:off x="6528048" y="378904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A6103E-0A16-4455-8AC1-ACFBDC949289}"/>
              </a:ext>
            </a:extLst>
          </p:cNvPr>
          <p:cNvSpPr txBox="1"/>
          <p:nvPr/>
        </p:nvSpPr>
        <p:spPr>
          <a:xfrm>
            <a:off x="2999656" y="242088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</a:p>
        </p:txBody>
      </p:sp>
    </p:spTree>
    <p:extLst>
      <p:ext uri="{BB962C8B-B14F-4D97-AF65-F5344CB8AC3E}">
        <p14:creationId xmlns:p14="http://schemas.microsoft.com/office/powerpoint/2010/main" val="36194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35143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35143 0.00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35143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16536 0.6953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16536 0.67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36 0.6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6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97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46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766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35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43 0.00463 L 0.51679 0.65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325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4844 0.655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3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5898 0.0277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43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58164 -0.0351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-175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-0.66446 0.075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164 -0.03519 L -0.00286 -0.2451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32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74115 0.0699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446 0.07592 L -0.36328 0.0863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50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46367 0.254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127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29831 0.1284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9537 L -0.44297 0.7268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9769 L -0.09154 0.729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72685 L -0.11823 0.4013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3 0.72917 L 0.23333 0.4037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743 L -0.44297 0.6428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157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7662 L -0.08555 0.645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1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0"/>
                            </p:stCondLst>
                            <p:childTnLst>
                              <p:par>
                                <p:cTn id="7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64282 L -0.11823 0.3173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64514 L 0.23333 0.3196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0.65324 L -0.4431 0.5488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21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79 0.65556 L -0.09154 0.5611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0"/>
                            </p:stCondLst>
                            <p:childTnLst>
                              <p:par>
                                <p:cTn id="98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32487 -0.3365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82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97 0.55879 L -0.11823 0.2333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1627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4 0.56111 L 0.23333 0.2356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7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65556 L -0.01771 -0.1004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3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45768 0.3460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729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10046 L -0.47252 0.2460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7" y="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8932 -0.1319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4" grpId="1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8100-A8DA-4AF2-837C-53B968C3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br>
              <a:rPr lang="en-US" altLang="zh-CN" dirty="0"/>
            </a:br>
            <a:r>
              <a:rPr lang="en-US" altLang="zh-CN" dirty="0"/>
              <a:t>	Part III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AB11DE-A2EE-49B9-8E13-510CA53523BC}"/>
              </a:ext>
            </a:extLst>
          </p:cNvPr>
          <p:cNvSpPr txBox="1"/>
          <p:nvPr/>
        </p:nvSpPr>
        <p:spPr>
          <a:xfrm>
            <a:off x="5951984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FrameCreator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4A04DD0-77BA-4450-B134-6F89EFBBB6D6}"/>
              </a:ext>
            </a:extLst>
          </p:cNvPr>
          <p:cNvSpPr txBox="1"/>
          <p:nvPr/>
        </p:nvSpPr>
        <p:spPr>
          <a:xfrm>
            <a:off x="4655840" y="151179"/>
            <a:ext cx="1152128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Buffer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22C3AC-691E-4D00-803F-9781A4B0C7FF}"/>
              </a:ext>
            </a:extLst>
          </p:cNvPr>
          <p:cNvSpPr txBox="1"/>
          <p:nvPr/>
        </p:nvSpPr>
        <p:spPr>
          <a:xfrm>
            <a:off x="4727848" y="98072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A6103E-0A16-4455-8AC1-ACFBDC949289}"/>
              </a:ext>
            </a:extLst>
          </p:cNvPr>
          <p:cNvSpPr txBox="1"/>
          <p:nvPr/>
        </p:nvSpPr>
        <p:spPr>
          <a:xfrm>
            <a:off x="4727848" y="54868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82387E-FA1D-4B9E-8307-7CE19BDE1CBF}"/>
              </a:ext>
            </a:extLst>
          </p:cNvPr>
          <p:cNvSpPr txBox="1"/>
          <p:nvPr/>
        </p:nvSpPr>
        <p:spPr>
          <a:xfrm>
            <a:off x="335360" y="1988840"/>
            <a:ext cx="417646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Timer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DAED56F-FC57-4CE0-9F22-906FCF2570A5}"/>
              </a:ext>
            </a:extLst>
          </p:cNvPr>
          <p:cNvSpPr txBox="1"/>
          <p:nvPr/>
        </p:nvSpPr>
        <p:spPr>
          <a:xfrm>
            <a:off x="4727848" y="1412776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C3FC5A-7495-44A6-8D79-865BCC7DA843}"/>
              </a:ext>
            </a:extLst>
          </p:cNvPr>
          <p:cNvSpPr txBox="1"/>
          <p:nvPr/>
        </p:nvSpPr>
        <p:spPr>
          <a:xfrm>
            <a:off x="4727848" y="184482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Frame4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2A78DD-7A2D-49AE-B321-1E2E28A7F72C}"/>
              </a:ext>
            </a:extLst>
          </p:cNvPr>
          <p:cNvSpPr txBox="1"/>
          <p:nvPr/>
        </p:nvSpPr>
        <p:spPr>
          <a:xfrm>
            <a:off x="4727848" y="2276872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Frame5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3E30ED-8D41-4EC4-98F1-F4188E071F88}"/>
              </a:ext>
            </a:extLst>
          </p:cNvPr>
          <p:cNvSpPr txBox="1"/>
          <p:nvPr/>
        </p:nvSpPr>
        <p:spPr>
          <a:xfrm>
            <a:off x="4727848" y="2708920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Frame6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88641E-A83F-481D-9D5F-F188C181175A}"/>
              </a:ext>
            </a:extLst>
          </p:cNvPr>
          <p:cNvSpPr txBox="1"/>
          <p:nvPr/>
        </p:nvSpPr>
        <p:spPr>
          <a:xfrm>
            <a:off x="7248128" y="256490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FrameB</a:t>
            </a:r>
            <a:endParaRPr lang="en-US" altLang="zh-CN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E0E2357-619B-4916-8371-A5EA93D3D125}"/>
              </a:ext>
            </a:extLst>
          </p:cNvPr>
          <p:cNvSpPr txBox="1"/>
          <p:nvPr/>
        </p:nvSpPr>
        <p:spPr>
          <a:xfrm>
            <a:off x="7248128" y="305966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FrameC</a:t>
            </a:r>
            <a:endParaRPr lang="en-US" altLang="zh-CN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ABFE975-C022-4306-AB5E-CAF113079094}"/>
              </a:ext>
            </a:extLst>
          </p:cNvPr>
          <p:cNvSpPr txBox="1"/>
          <p:nvPr/>
        </p:nvSpPr>
        <p:spPr>
          <a:xfrm>
            <a:off x="7248128" y="350100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FrameD</a:t>
            </a:r>
            <a:endParaRPr lang="en-US" altLang="zh-CN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8374184-C341-4E41-B4B8-4D404D905DEF}"/>
              </a:ext>
            </a:extLst>
          </p:cNvPr>
          <p:cNvSpPr txBox="1"/>
          <p:nvPr/>
        </p:nvSpPr>
        <p:spPr>
          <a:xfrm>
            <a:off x="839416" y="2708920"/>
            <a:ext cx="352839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ImagePlayer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D4DFA0F-76C4-407F-820C-19932FAA42D0}"/>
              </a:ext>
            </a:extLst>
          </p:cNvPr>
          <p:cNvSpPr txBox="1"/>
          <p:nvPr/>
        </p:nvSpPr>
        <p:spPr>
          <a:xfrm>
            <a:off x="6096000" y="256490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Frame7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F3706C-5CA7-4C0B-BC64-345D9E715DB5}"/>
              </a:ext>
            </a:extLst>
          </p:cNvPr>
          <p:cNvSpPr txBox="1"/>
          <p:nvPr/>
        </p:nvSpPr>
        <p:spPr>
          <a:xfrm>
            <a:off x="6096000" y="305966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Frame8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DB1EC48-80CE-4066-B7AC-FFBB5AFFDBA7}"/>
              </a:ext>
            </a:extLst>
          </p:cNvPr>
          <p:cNvSpPr txBox="1"/>
          <p:nvPr/>
        </p:nvSpPr>
        <p:spPr>
          <a:xfrm>
            <a:off x="6096000" y="3501008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Frame9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84244-3B8C-4913-83B2-F3C7C56D81AC}"/>
              </a:ext>
            </a:extLst>
          </p:cNvPr>
          <p:cNvSpPr txBox="1"/>
          <p:nvPr/>
        </p:nvSpPr>
        <p:spPr>
          <a:xfrm>
            <a:off x="7248128" y="400506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FrameE</a:t>
            </a:r>
            <a:endParaRPr lang="en-US" altLang="zh-CN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91D3B7-FF0C-47A0-9B83-ADE9003475ED}"/>
              </a:ext>
            </a:extLst>
          </p:cNvPr>
          <p:cNvSpPr txBox="1"/>
          <p:nvPr/>
        </p:nvSpPr>
        <p:spPr>
          <a:xfrm>
            <a:off x="6096000" y="4005064"/>
            <a:ext cx="1008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4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30118 0.39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11211 0.088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30118 0.330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65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-0.11211 0.07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30118 0.267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33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1211 0.078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30118 0.2041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1020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11211 0.06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30118 0.141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7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20664 0.340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0118 0.078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391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20664 0.3314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8865 L -0.41342 0.0990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20664 0.330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7963 L -0.41342 0.027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26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20664 0.3196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7824 L -0.41342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1 0.06759 L -0.41342 -0.11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4051 L -0.50795 0.0990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3148 L -0.50795 0.0270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3032 L -0.50795 -0.0372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64 0.31968 L -0.50795 -0.1108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6" grpId="0" animBg="1"/>
      <p:bldP spid="42" grpId="0" animBg="1"/>
      <p:bldP spid="47" grpId="0" animBg="1"/>
      <p:bldP spid="49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5426F-C1D8-465F-AEE0-B548141D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 Pattern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F3D10-A8D0-43C2-A26D-F2190B21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dirty="0" err="1"/>
              <a:t>barPattern</a:t>
            </a:r>
            <a:endParaRPr lang="en-US" altLang="zh-CN" dirty="0"/>
          </a:p>
          <a:p>
            <a:pPr lvl="2"/>
            <a:r>
              <a:rPr lang="zh-CN" altLang="en-US" dirty="0"/>
              <a:t>非空字符串表示分配一个</a:t>
            </a:r>
            <a:r>
              <a:rPr lang="en-US" altLang="zh-CN" dirty="0"/>
              <a:t>Bar</a:t>
            </a:r>
          </a:p>
          <a:p>
            <a:pPr lvl="2"/>
            <a:r>
              <a:rPr lang="zh-CN" altLang="en-US" dirty="0"/>
              <a:t>空字符串表示留空</a:t>
            </a:r>
            <a:endParaRPr lang="en-US" altLang="zh-CN" dirty="0"/>
          </a:p>
          <a:p>
            <a:pPr lvl="1"/>
            <a:r>
              <a:rPr lang="en-US" altLang="zh-CN" dirty="0" err="1"/>
              <a:t>barWidthRatio</a:t>
            </a:r>
            <a:endParaRPr lang="en-US" altLang="zh-CN" dirty="0"/>
          </a:p>
          <a:p>
            <a:pPr lvl="2"/>
            <a:r>
              <a:rPr lang="en-US" altLang="zh-CN" dirty="0"/>
              <a:t>0~1</a:t>
            </a:r>
            <a:r>
              <a:rPr lang="zh-CN" altLang="en-US" dirty="0"/>
              <a:t>上的数字代表对应位置上的</a:t>
            </a:r>
            <a:r>
              <a:rPr lang="en-US" altLang="zh-CN" dirty="0"/>
              <a:t>Bar</a:t>
            </a:r>
            <a:r>
              <a:rPr lang="zh-CN" altLang="en-US" dirty="0"/>
              <a:t>或空白区域的宽度百分比</a:t>
            </a:r>
            <a:endParaRPr lang="en-US" altLang="zh-CN" dirty="0"/>
          </a:p>
          <a:p>
            <a:pPr lvl="2"/>
            <a:r>
              <a:rPr lang="en-US" altLang="zh-CN" dirty="0"/>
              <a:t>-1</a:t>
            </a:r>
            <a:r>
              <a:rPr lang="zh-CN" altLang="en-US" dirty="0"/>
              <a:t>表示自动分配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370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191</Words>
  <Application>Microsoft Office PowerPoint</Application>
  <PresentationFormat>宽屏</PresentationFormat>
  <Paragraphs>169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Project H2G</vt:lpstr>
      <vt:lpstr>Workflow  Part I</vt:lpstr>
      <vt:lpstr>Workflow  Part II</vt:lpstr>
      <vt:lpstr>Workflow  Part II</vt:lpstr>
      <vt:lpstr>Workflow  Part III</vt:lpstr>
      <vt:lpstr>Bar Pattern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H2G</dc:title>
  <dc:creator>tfedugo </dc:creator>
  <cp:lastModifiedBy>tfedugo </cp:lastModifiedBy>
  <cp:revision>32</cp:revision>
  <dcterms:created xsi:type="dcterms:W3CDTF">2018-12-15T17:55:45Z</dcterms:created>
  <dcterms:modified xsi:type="dcterms:W3CDTF">2018-12-15T22:46:37Z</dcterms:modified>
</cp:coreProperties>
</file>